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5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0:42.2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5145B56-0E73-45B5-A545-6197F1A3E3E2}" emma:medium="tactile" emma:mode="ink">
          <msink:context xmlns:msink="http://schemas.microsoft.com/ink/2010/main" type="inkDrawing" rotatedBoundingBox="1920,2343 11253,2200 11258,2468 1924,2611" shapeName="Other"/>
        </emma:interpretation>
      </emma:emma>
    </inkml:annotationXML>
    <inkml:trace contextRef="#ctx0" brushRef="#br0">0 292 548 0,'16'-4'289'16,"-9"-6"-167"-16,2 4-86 0,-3 1 58 16,12-1-78-16,-5 4-6 0,7-1-4 0,4 1-3 0,3-1-2 15,7 0 1-15,2 3-2 0,-2-2 4 0,9-3-1 16,0 2 3-16,5 0-1 0,1 2 2 0,2-1 1 15,8-3 1-15,8 2 2 0,1-2-1 0,-7 5 1 16,9-8-3-16,13 0 2 0,0 5 0 0,-4 0 0 16,1-2-2-16,11-3 1 0,10 0-1 0,17 0-1 15,-6 2 3-15,-9 1-1 0,9-3-2 0,20-3 2 16,5 1 0-16,0 1 0 0,-14 1-1 0,22-2 4 16,1-1-2-16,4 3 0 0,-2-3 0 0,2 2-2 0,4-1 0 15,2 0 1-15,-1 1-1 0,1 1-3 0,3 0 1 16,5-3-1-16,-5 4 0 0,0 1-2 0,4 0-1 15,1 4-1-15,-2-1 0 0,-1 1 1 0,2 2 0 16,-1 3-1-16,1 1 1 0,-1 2 3 0,-3 0 0 16,4-1 2-16,-2-2-1 0,-20 5 1 0,-10-6-1 0,20 3 3 15,2 1 2-15,-21-3-2 0,-6 2 1 0,-5-3 1 0,18 4 4 16,-1-1 1-16,4 3 0 0,-19-2-1 16,-9-6-1-16,15 6 1 0,-1-1 0 0,-9 3-2 15,-17-3-3-15,13 3-2 0,-7-5 1 0,-12 2-4 16,2 3-1-16,-8-3-2 0,-4-1-2 0,-12 1 0 0,4 2-1 15,-11-3-5-15,-3 1-4 0,-7 2-3 0,-3-4-4 16,-9 1-33-16,-4 1-47 0,-7-2-97 0,-5 1 147 16,-12 2-114-16,-3 2-68 0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3:03.40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585C897-DFC2-48A8-95EE-C74E5A9B5F2B}" emma:medium="tactile" emma:mode="ink">
          <msink:context xmlns:msink="http://schemas.microsoft.com/ink/2010/main" type="inkDrawing" rotatedBoundingBox="11746,11159 19787,10668 19792,10754 11751,11244" semanticType="callout" shapeName="Other">
            <msink:sourceLink direction="with" ref="{F7DA8F7A-45FA-45C3-BA3F-6BEA53FA7C69}"/>
            <msink:sourceLink direction="with" ref="{C3909871-F9C0-4395-905A-09DA68CF0D5C}"/>
          </msink:context>
        </emma:interpretation>
      </emma:emma>
    </inkml:annotationXML>
    <inkml:trace contextRef="#ctx0" brushRef="#br0">-1 506 676 0,'6'3'446'16,"-4"-6"-235"-16,-2 0-155 0,0-3 132 0,1 1-193 15,-1 0-26-15,2 3-11 0,-2-1-3 0,0 3 2 16,0 0 5-16,3 0 9 0,3 0 15 0,-1 3 30 16,6-1 15-16,-1 0 9 0,1-1 7 0,3 1 8 15,1-1-1-15,10 1-2 0,-1-2-8 0,5 0-16 16,6 0-5-16,8 0-4 0,0 0-6 0,0-2-9 0,9 1-1 15,17-4-2-15,-4 3-1 0,-1 1 0 0,9-2 0 16,0-4-2-16,15-1 1 0,6 0 1 0,-3 0 0 0,-4 2 0 16,18-2 1-16,-3-1-1 0,8 1 1 0,3 1 0 15,10 2-1-15,-1-3 0 0,4 4 0 0,3-6 0 16,-1 2 0-16,2 2 0 0,2-5 0 0,5-1 1 16,-6-2 0-16,0 1 2 0,1-3 1 0,-3 5 1 15,1-5 2-15,1 0 1 0,-5 2 0 0,-2 1-1 16,-3 4 0-16,3-4 1 0,-3 4-1 0,3-4-3 15,-10 3-1-15,2 4-2 0,-2-2 1 0,0 0-1 16,3 2 0-16,-7-2-1 0,2 4-1 0,-6 1 0 16,6 3 2-16,-1-1 0 0,-9 1-1 0,10-2 1 15,-13 0-1-15,2 1 2 0,-3 1-1 0,-1 0 1 16,-5-3-2-16,-1 3 2 0,0-3-1 0,-4 1 2 16,-1 0 0-16,-1-2-1 0,-4 0 1 0,-1 3 0 15,-2-4 2-15,-5 2-1 0,-3-2 2 0,-3 3-2 0,-3 1 2 16,-2-2 0-16,-2-2 0 0,-4-1-1 15,-5 2 0-15,-2 0 0 0,-3-1-2 0,1 0 0 0,-11 0-1 16,-2 5-1-16,1-5 1 0,3 4-1 0,-8-1 0 16,-1 1-1-16,1 1 0 0,0-2 0 0,4 0 2 15,-4-1 0-15,-3 3-1 0,-3-1 0 0,5 1 1 16,-5-2 1-16,0-1 1 0,3 3 1 0,-5-2-2 16,3-1 2-16,-1-2 1 0,3 4-3 0,-3-4 1 15,2 2-1-15,-1 1 0 0,-6 1-3 0,0-4 2 16,-1 3-2-16,1 1-1 0,-3-1-1 0,-2 4-3 15,1-2-2-15,-3 0-4 0,-2 0-12 0,-1 4-10 16,-1 1-14-16,-3-6-22 0,-2 1-86 0,-1 0-45 16,0-2 137-16,-6-1-108 0,-5-11-73 0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8:47.13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BBE66E3-7DD9-4060-B9B2-F7DC84BDB241}" emma:medium="tactile" emma:mode="ink">
          <msink:context xmlns:msink="http://schemas.microsoft.com/ink/2010/main" type="writingRegion" rotatedBoundingBox="17649,12940 16623,15960 15907,15717 16932,12697"/>
        </emma:interpretation>
      </emma:emma>
    </inkml:annotationXML>
    <inkml:traceGroup>
      <inkml:annotationXML>
        <emma:emma xmlns:emma="http://www.w3.org/2003/04/emma" version="1.0">
          <emma:interpretation id="{369B9ED1-79DB-4EDC-8CA7-3DA9EA967434}" emma:medium="tactile" emma:mode="ink">
            <msink:context xmlns:msink="http://schemas.microsoft.com/ink/2010/main" type="paragraph" rotatedBoundingBox="17649,12940 16623,15960 15907,15717 16932,12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064DCD-DBBD-470A-9E66-DEB8D90075DA}" emma:medium="tactile" emma:mode="ink">
              <msink:context xmlns:msink="http://schemas.microsoft.com/ink/2010/main" type="line" rotatedBoundingBox="17649,12940 16623,15960 15907,15717 16932,12697"/>
            </emma:interpretation>
          </emma:emma>
        </inkml:annotationXML>
        <inkml:traceGroup>
          <inkml:annotationXML>
            <emma:emma xmlns:emma="http://www.w3.org/2003/04/emma" version="1.0">
              <emma:interpretation id="{F7BF32EA-073C-42FC-A9A4-A7F09DBC4D2F}" emma:medium="tactile" emma:mode="ink">
                <msink:context xmlns:msink="http://schemas.microsoft.com/ink/2010/main" type="inkWord" rotatedBoundingBox="17649,12940 17367,13771 16650,13528 16932,12697"/>
              </emma:interpretation>
            </emma:emma>
          </inkml:annotationXML>
          <inkml:trace contextRef="#ctx0" brushRef="#br0">4690-4952 782 0,'-1'-2'330'0,"-7"2"-228"0,6 0-79 0,-6 3 12 15,8 5-29-15,-6 2-4 0,-2 1-11 0,-3-1-4 0,-5 9-2 0,-3 6 4 16,0 5 1-16,-7-3 5 0,-1 12 3 0,-2 1 1 15,-6 14 3-15,-3 9-1 0,0-1 1 0,3-3-1 16,2 5 1-16,-10 11-2 0,3 3-3 0,0 3-3 16,3-6-4-16,-3 13-11 0,-1-4-8 0,3 5-12 15,-4-4-18-15,6-1-82 0,-1 0 105 0,1-12-64 16,0 1-39-16</inkml:trace>
          <inkml:trace contextRef="#ctx0" brushRef="#br0" timeOffset="-260.5524">3999-4919 952 0,'-5'0'394'0,"-4"0"-265"16,1 2-102-16,-3 1 26 0,3 0-45 0,-3 5-9 16,-4 6-15-16,-5 6-5 0,-1 8-1 0,-1 2 3 15,-9 13 4-15,6-3 4 0,-15 14 3 0,3-1 3 16,2 4 6-16,-4 5 2 0,-3 2 2 0,-1 0-2 15,3 1 0-15,2 2-2 0,2 5-1 0,-3-2-2 16,-2 3-9-16,1 2-5 0,2 1-8 0,4-1-4 16,3-2-28-16,-3 1-18 0,5-9-29 0,2 0-35 0,5-6 92 15,3-8-65-15,5-9-22 0</inkml:trace>
        </inkml:traceGroup>
        <inkml:traceGroup>
          <inkml:annotationXML>
            <emma:emma xmlns:emma="http://www.w3.org/2003/04/emma" version="1.0">
              <emma:interpretation id="{09C0464F-A998-499B-A607-205E71C0B2FF}" emma:medium="tactile" emma:mode="ink">
                <msink:context xmlns:msink="http://schemas.microsoft.com/ink/2010/main" type="inkWord" rotatedBoundingBox="16855,15019 16545,15933 15961,15735 16272,14820"/>
              </emma:interpretation>
            </emma:emma>
          </inkml:annotationXML>
          <inkml:trace contextRef="#ctx0" brushRef="#br0" timeOffset="-112540.7073">-2647-2289 107 0,'0'-4'106'0,"0"0"-18"16,-1 0-34-16,1 1 31 0,0 3-7 0,-2-5-4 16,2 2-1-16,-5 0-3 0,5 0-2 0,-3 1-5 15,0-3-5-15,-2 2-4 0,0-1-2 0,1 2-4 16,-1 0-5-16,3 1-1 0,-2-2-1 0,-1 3-6 16,2-2-1-16,1 2-1 0,-1-2-3 0,1 1-8 15,1-2-1-15,-1-4-3 0,-1 4-2 0,1 1-2 16,2-4-3-16,-3 1 7 0,1 1-1 0,2-1 3 15,-1 2 2-15,1 3 0 0,1 0 8 0,1-2-2 16,0 2 3-16,1-2-6 0,0-4 0 0,7 4-2 16,-2-6-1-16,3 5 0 0,0 2-8 0,3-4 0 15,0 2-2-15,6 3-3 0,-1 0 0 0,-2 3-2 16,4-2-3-16,-2 4-1 0,0-3 0 0,-1 3-2 16,-2-1-1-16,0 4 2 0,1-1-1 0,-3-1-1 15,-1 0-2-15,0 1 0 0,-2 2 0 0,3-1-1 0,-3-1 0 16,-1 2 0-16,-2-1 0 0,0 5 0 0,-2-2 1 15,-6 0 0-15,7 5-2 0,-7-1 2 0,1 2-1 16,-1 1 1-16,0-2-1 0,0 1 0 0,-6-3-1 0,0 7 2 16,1-7 1-16,-6 1-2 0,-2-1 3 0,-1-1-1 15,-2 3 0-15,1-2 1 0,1-1 0 0,1-4-1 0,-4 4 0 16,2 0 1-16,-1-4 0 0,-1-2 0 0,1 2 0 16,0 1 1-16,0-2 0 0,-5-2 2 0,7 1-2 15,-2-1 1-15,0 0 0 0,4-1-1 0,-1-2 0 16,0 0 1-16,5-1 0 0,2 0 0 0,-2-2 1 15,1 0 0-15,4-2 1 0,0 2 0 0,0-2 2 16,1 2-1-16,2 0 1 0,0-1 0 0,0-1-2 16,0 2 2-16,2-1-2 0,1-3-1 0,7 4-3 15,-4-3 2-15,7 2-2 0,-2 1 0 0,6 0 2 16,-2-2-1-16,7 2-1 0,-1 3 1 0,-4-1 1 16,5 1-1-16,2 2 0 0,-3 0-1 0,1 1 0 15,-3 0 0-15,-1-1 1 0,1 2 0 0,0 0 0 16,-3 0 0-16,0 1-1 0,0 0 2 0,-3 1 0 15,-2 1-2-15,-5 1 0 0,2 2 0 0,-3 0 0 16,-2 1 0-16,4 3 0 0,-6 1-1 0,2-4 2 16,-1 1-2-16,1 4 3 0,-3-2 1 0,0-1 2 15,-6 0 0-15,-2-2 2 0,0 2 2 0,-5 2-1 0,2-4 3 16,0-1-1-16,-5 1 0 0,2-1-1 0,-6-2 0 16,3 2-1-16,-4-2-3 0,-1-1 0 0,0 2 0 15,-4-1-3-15,2-1 0 0,-3 0-2 0,-2-2 0 16,2-2-1-16,0 0-1 0,2-1-8 0,1-3-3 15,2-2-7-15,-2-4-13 0,1 0-62 0,3-4-56 16,-1-3 112-16,2-2-80 0,1-14-62 0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8:46.35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8C99E41-C5A8-4E82-B641-F7F8FCFE99EA}" emma:medium="tactile" emma:mode="ink">
          <msink:context xmlns:msink="http://schemas.microsoft.com/ink/2010/main" type="writingRegion" rotatedBoundingBox="12845,12942 18087,12112 18325,13612 13082,14442"/>
        </emma:interpretation>
      </emma:emma>
    </inkml:annotationXML>
    <inkml:traceGroup>
      <inkml:annotationXML>
        <emma:emma xmlns:emma="http://www.w3.org/2003/04/emma" version="1.0">
          <emma:interpretation id="{5DFCE222-2ECF-4AFB-B44E-564C33802D84}" emma:medium="tactile" emma:mode="ink">
            <msink:context xmlns:msink="http://schemas.microsoft.com/ink/2010/main" type="paragraph" rotatedBoundingBox="12845,12942 18087,12112 18325,13612 13082,144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681CDD-76E8-4D12-8138-6878A321B930}" emma:medium="tactile" emma:mode="ink">
              <msink:context xmlns:msink="http://schemas.microsoft.com/ink/2010/main" type="line" rotatedBoundingBox="12845,12942 18087,12112 18325,13612 13082,14442"/>
            </emma:interpretation>
          </emma:emma>
        </inkml:annotationXML>
        <inkml:traceGroup>
          <inkml:annotationXML>
            <emma:emma xmlns:emma="http://www.w3.org/2003/04/emma" version="1.0">
              <emma:interpretation id="{14BD7E4E-F661-4DBD-81CB-6E540E1E1D4A}" emma:medium="tactile" emma:mode="ink">
                <msink:context xmlns:msink="http://schemas.microsoft.com/ink/2010/main" type="inkWord" rotatedBoundingBox="12845,12942 18087,12112 18325,13612 13082,1444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2945-4968 659 0,'-3'-8'331'0,"-2"1"-189"0,-5 1-93 16,1 3 30-16,-1 1-15 0,1 2-42 0,-1 4-11 15,2-1-10-15,-3 3-3 0,-2 8-5 0,2 1-1 16,-3 10 1-16,-2-2 1 0,-2 5 2 0,-4 9 3 16,0 4 0-16,0 1 1 0,-4 7 0 0,1 0 0 15,2 7 0-15,-1 0-1 0,2-7 1 0,5 4-4 0,-1 3 1 16,-1-1-1-16,1-7-1 0,6-8-1 0,1-5-3 15,-2 5-2-15,0-8-3 0,4 1-5 0,-4-8-8 16,5-1-4-16,5-5-29 0,-2 2-19 0,5-7-23 0,1-2-32 16,6-6 86-16,-6 2-64 0,15-10-19 0</inkml:trace>
          <inkml:trace contextRef="#ctx0" brushRef="#br0" timeOffset="1044.7408">5077-4817 896 0,'7'-1'382'0,"-2"-1"-258"0,-2 2-94 0,-3 0 12 16,0 0-20-16,-5 5-18 0,-1 1-5 0,-2 5-11 15,-2 2 0-15,-1 3 1 0,-2 6 0 0,-6 5 5 16,2 7 2-16,-4 2 3 0,0 4 1 0,-4 5 1 16,-1 6-1-16,-2 4 0 0,-1 0 0 0,3-4 0 0,1-1-3 15,-10 14-7-15,0 0-5 0,6-7-4 0,-3 2-4 16,5 3-8-16,-8 7-43 0,3 4-33 0,1-1-53 16,2-13 114-16,2 7-97 0,-3 0-52 0</inkml:trace>
          <inkml:trace contextRef="#ctx0" brushRef="#br0" timeOffset="-117105.2316">-2640-4728 206 0,'-2'-4'154'16,"2"-1"-53"-16,0 2-52 0,-1-1 29 0,1 1-8 15,0 0-7-15,0 0-10 0,0 3-6 0,0-2-9 16,0 2-3-16,0-1-2 0,0 1-6 0,0 0-3 16,0 0 0-16,0 0-1 0,0 0-1 0,0 0-5 15,0-2 1-15,0 2-1 0,0-2 3 0,0 2-1 16,0 0-1-16,0 0 1 0,0 0 0 0,1 0 2 15,-1 0-2-15,0 0 0 0,2 0-1 0,-1 0-1 16,1 0-1-16,-1 0-1 0,1 0-1 0,0 0-2 0,1 0-3 0,0 0 4 16,0 0-1-16,-1 0-2 0,1 0 1 0,-1 0 0 15,2 0 4-15,0 2-1 0,-1-2 1 0,2-2-1 16,-1 2 0-16,3-1 0 0,-1 1 1 0,0-2 1 16,1 1-2-16,1-1-2 0,0 0 1 0,3 2-1 15,2 0-1-15,-5 0 1 0,6 0-2 0,-1 0-1 16,1 0-1-16,0 2 0 0,-1-2-1 0,-2 0 0 0,4 0-2 15,-1 0-1-15,-1 0 2 0,1-2-2 0,-1 2 3 16,1 0-1-16,0 0 0 0,5-4-1 0,-6 4 4 16,3-3-1-16,0 3 0 0,2-2 0 0,-3 0-2 15,3-1 1-15,-2 2-2 0,0 1 2 0,3-2-4 16,-2 0 1-16,1 2-3 0,0 0 1 0,-1 0 0 16,1 0 0-16,1 0 0 0,-2 0-1 0,2 0 2 15,0 0 0-15,-3-1 2 0,3 1-2 0,-1 0 2 16,-2 0-1-16,0 0 1 0,3 0 1 0,-2 0 0 15,1 0-1-15,-4 0-1 0,5 1 2 0,-1-1-1 16,-1 2 0-16,3 0 0 0,-5-2 0 0,1 0 0 16,2 0-2-16,4 0 3 0,-6 0-1 0,2 0 2 15,-1 0-2-15,-1-2-1 0,2 0 3 0,-1 2-2 16,1 0 2-16,-4-1-2 0,0-2 0 0,5 1 1 16,2 2-1-16,0-2 0 0,-4 1-3 0,1-1 0 0,3-1 0 15,-2 1 1-15,0 2 0 0,-2-1-2 16,2-1 0-16,-1 1 1 0,0 1 2 0,-1-4 0 0,1 4 0 15,-3-3-1-15,3 2 1 0,-4 1 2 0,2-2 1 16,-1 2-1-16,1 0 1 0,-1 0 1 0,1 0 0 16,-3 2 1-16,3-2-1 0,-2 0 0 0,-1 0 0 15,1 1 3-15,-1-1-2 0,-2 0-1 0,-1-1 0 0,3 1 2 16,-4 0-1-16,1-2 1 0,-2-1-1 0,0 1-1 16,0 1 1-16,0-1 1 0,1 2-3 0,-1-3 0 0,-3 3 0 15,4 0-1-15,-1 0 0 0,-4-2-1 0,2 1 0 16,-4 1-2-16,1 0 3 0,-2 0-2 0,7 0 1 15,-8 0-2-15,7 0 2 0,-1 1 0 0,-4-1-1 16,4 0 0-16,-3-1 0 0,4-1 0 0,-7 2 0 16,0-1 0-16,-2-1-1 0,5 2 0 0,-1-2 0 15,-1 2 0-15,1 0 0 0,0 0 0 0,-2 0-1 16,9 0 0-16,-6 0 0 0,-3 0-1 0,3 0 2 16,1 0-1-16,-4 0-1 0,0-1-1 0,3 1 4 15,-3 0 1-15,0 0-3 0,0 0 1 0,3 0 0 16,2 0 0-16,1 0 0 0,-1 0-1 0,0 1 0 0,-2-1-1 15,2 0 0-15,-1-1-1 0,-4 1 0 0,2 0-1 16,-2 0 1-16,0 0 1 0,5-2-1 0,-5 1 1 16,1 1 1-16,-1 0 0 0,2 0 0 0,1 0-1 15,-1 0 0-15,3 0 0 0,-5 0-1 0,0 0 1 16,0 0-1-16,3-2 1 0,-2 2 0 0,-1 0 1 16,-3 0 0-16,3 0-1 0,0-2 0 0,0 2 2 15,0 0-2-15,-1 0 0 0,-1 0 2 0,5 0-1 16,-3 0-2-16,0-1 0 0,0 1 2 0,0 0-2 0,0 0 1 15,0 0-1-15,0-2-1 0,0 2 0 0,2 0 0 16,-2 0 0-16,0-1-1 0,1 1-2 0,1 0 0 16,0 0 2-16,-2 0 0 0,0 0-2 0,0 1 1 15,0-1 0-15,0 0 0 0,0 2 2 0,-4-2 1 0,3 0-2 16,1 0 0-16,0 0 2 0,1 0-2 16,-2 0 2-16,1 0-1 0,1 0-1 0,-1-2 1 0,0 2 1 15,-1 0 0-15,1 0-1 0,0 0 1 0,3 2 0 16,-3-2 1-16,0 1-1 0,0-1 1 0,2 0-1 15,-4 2 2-15,2-2-1 0,-2 0 0 0,2 0 0 16,-1 0-2-16,1 2 2 0,-5-2-1 0,5 0 0 16,2 0-1-16,-2 0 0 0,0 1 0 0,0-1 0 15,-2 0 0-15,0 0 0 0,2 2 0 0,0-1-1 16,0 1 0-16,2-2 1 0,-2 0 1 0,0 0 0 16,2 3 2-16,-2-3-3 0,1 2 1 0,-1-2 1 15,0 0-1-15,0 0 1 0,2 3-1 0,-1-3 0 16,3 0-2-16,-3 0 2 0,-1 0-1 0,0 0 0 15,2 0 1-15,-1 0-1 0,-1 0-1 0,0 0-3 16,0 0-1-16,2 0-1 0,1 0-4 0,-1 0-16 16,-2 0-9-16,0 0-9 0,0 0-16 0,0 2-19 0,0-1-65 15,-5-1-42-15,2 0-64 0,-2 3 170 0,2 1-150 16,-2-3-65-16</inkml:trace>
        </inkml:traceGroup>
      </inkml:traceGroup>
    </inkml:traceGroup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2:06.55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FCF2E18-B6A6-4B5F-ABFD-FCDA224E3B2D}" emma:medium="tactile" emma:mode="ink">
          <msink:context xmlns:msink="http://schemas.microsoft.com/ink/2010/main" type="inkDrawing" rotatedBoundingBox="-156,10294 10924,9796 10935,10041 -145,10539" semanticType="underline" shapeName="Other">
            <msink:sourceLink direction="with" ref="{AE7F08C9-0F2E-4B52-AAFD-B369B241FC5C}"/>
            <msink:sourceLink direction="with" ref="{8DCA3846-EA63-48DF-A5E9-18F14EA59AEF}"/>
            <msink:destinationLink direction="with" ref="{BCA65053-7547-4329-8B60-1AF4FE16F254}"/>
          </msink:context>
        </emma:interpretation>
      </emma:emma>
    </inkml:annotationXML>
    <inkml:trace contextRef="#ctx0" brushRef="#br0">-2 495 780 0,'3'-8'350'16,"1"2"-220"-16,2 1-90 0,-8 2 20 0,4 1-15 0,3 1-3 15,0-1-11-15,4 2-10 0,2 2 4 0,4 3 2 0,2-4 10 16,5 2 0-16,1 1 2 0,1-3-2 0,4-1 2 16,4 2-2-16,0-2-3 0,8-2-3 0,0-1-8 15,4 1-4-15,6-2-3 0,4 2-4 0,8 0-9 16,2 1 1-16,9 1-1 0,6-2-3 0,4 2-1 15,3 0-3-15,7 0 0 0,4 7 1 0,9-7 0 16,1 3-2-16,6 0 0 0,2 0 1 0,11 5 0 16,1-1 1-16,7-1 2 0,-2-5-1 0,3 4 2 15,4 3 0-15,4-5 0 0,5 1 0 0,4-3 2 16,-7-1 0-16,14 0 0 0,2 2 1 0,6-2 0 16,-6 0 1-16,16 0-1 0,-2-2 1 0,5-1 2 15,3 1 2-15,10-7 1 0,-2-1 3 0,9-1 0 16,4-5 0-16,3-3-1 0,-6 3-1 0,6-5-4 15,0 2-1-15,-14 3 0 0,7 2-5 0,-10-7 0 16,-5 5 0-16,-1 2 2 0,0-2 1 0,-81 8 0 16,-52 3 0-16,2 2 1 0,154-13 0 0,3 0 1 15,-5-3 1-15,-10 5 2 0,-7-2 4 0,7 3 1 0,-7 1 1 16,-49 2 1-16,9-6 3 0,-8 5-1 0,-3 0-2 16,-16 3-2-16,-11 0-4 0,11-5 0 0,-11 4-2 15,-2 1 0-15,-15 0-3 0,2 0 0 0,6-2 1 16,-14 2-1-16,2 2 0 0,-3 3-2 0,-4-5 3 15,-9 6-1-15,-5-3 0 0,-2 4 0 0,-7 1 1 16,-7-2 0-16,1 2 3 0,-10-3 0 0,-5 3 2 0,-6 0 2 16,1 0-1-16,-6 0 2 0,-1 2 0 15,-4-2 0-15,-1 1-3 0,-7 1 2 0,-3-1-4 0,4-1-2 16,-6 0-2-16,-3 0-7 0,-1 0-3 0,-2 0-7 16,-1 0-8-16,1-3-15 0,4 3-23 0,-9 0-68 15,-3-1-51-15,-1-1-89 0,-2 0 186 0,-18-6-139 0,-1-6-99 16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2:16.92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ABE3B94-8B7F-4775-B564-9C5F137C297B}" emma:medium="tactile" emma:mode="ink">
          <msink:context xmlns:msink="http://schemas.microsoft.com/ink/2010/main" type="inkDrawing" rotatedBoundingBox="14260,7080 15266,14591 15083,14615 14077,7105" semanticType="callout" shapeName="Other">
            <msink:sourceLink direction="to" ref="{3408BD34-B87C-441B-999E-04A43682BD54}"/>
            <msink:sourceLink direction="to" ref="{E8816604-C988-4FED-852B-E4F0ED9DF282}"/>
          </msink:context>
        </emma:interpretation>
      </emma:emma>
    </inkml:annotationXML>
    <inkml:trace contextRef="#ctx0" brushRef="#br0">5 90 248 0,'0'-13'151'0,"-1"2"-68"0,1-5-55 15,-3 0 46-15,-1 7-45 0,4 1-21 0,0 0 3 16,0 2-1-16,0 6 2 0,0-2 4 0,2 2 11 16,-2 0 3-16,0 2 2 0,0-1 5 0,0 2 4 15,0 1-3-15,-2-1 0 0,2 5-2 0,0 0-7 16,0-2 0-16,0 4-3 0,0-1-3 0,0 4-6 15,2 0 0-15,1 4-4 0,-1-3 0 0,-1 6-1 16,1 0-2-16,3 4 1 0,-2-3-1 0,0 4 2 16,0 1 0-16,-1 3 1 0,3-4 2 0,-4-1-1 15,2 0 1-15,2 3 5 0,-3 2 5 0,1-2-4 0,0-4 1 16,2 3 2-16,-2 4 3 0,0 7 0 16,0-5 1-16,-1 0-3 0,1 6 0 0,0 0 3 0,1 2-2 15,0-2-2-15,4 3-2 0,-1-1-2 16,2 3-2-16,-1-1-1 0,-1-3-2 0,4 1-4 0,-2 2 0 15,1 1-1-15,-2 0 1 0,0 0-1 0,3 3-1 16,-3 0-1-16,-2 3 1 0,1 2 0 0,-3 2 0 16,1-1-1-16,2 1-1 0,-3 1 0 0,3-1-1 15,-1 1 0-15,-1 2-1 0,-2-4 2 0,0 4-3 16,0-2 1-16,1 8 0 0,-4-4 0 0,8 2 0 16,-4 5-1-16,0-3 1 0,2 4 2 0,0-3 0 15,-1 3 2-15,1-6 2 0,-4 1 2 0,3-1 0 16,3 1 3-16,-2-2 2 0,5 1 2 0,2-1-1 15,-5-1 2-15,5 0-2 0,-5 0-1 0,1 4 0 16,-1-8-1-16,2 2-4 0,-2 0 0 0,0-1-2 16,4 6-1-16,-4 1-4 0,2-2 2 0,-4 2-2 15,2 1 0-15,0-6 0 0,-3 0-2 0,1 10 1 16,-1-5 0-16,0-6 0 0,1 1-2 0,4 2-1 0,-7 8 2 16,2 2-2-16,0-1 1 0,-1-7 0 0,3-2 0 0,-4 7 2 15,0-3-1-15,0-5 1 0,2-3 0 0,0 7 1 16,-2-3 0-16,0 3-3 0,0-2 2 0,1 2 0 15,0 1-1-15,3-1 0 0,-2-3 2 0,-1-2-5 16,4-1 2-16,-1-2 1 0,-3 2-1 0,4-2 0 16,0 0 0-16,0 2-1 0,0 1-2 0,2-3 3 15,-1 3-1-15,3-4-2 0,0 3 3 0,1-2-3 16,0-3 1-16,0 0 1 0,1 0 0 0,-1-7 0 0,-1 2-1 16,4 12 3-16,0-4-3 0,-1-8 3 0,-1 7-1 15,-1 1 1-15,4 2-1 0,-1-1-1 0,-2-1 2 16,1-6-1-16,-4-2 2 0,0 7 1 0,0-4 1 15,5-1 1-15,-8-5-2 0,3 10 4 0,0-4 2 16,0 2-3-16,-1-2 1 0,3-2 1 0,-4 0-2 16,-1 0 0-16,2-3 2 0,-2-6-4 0,-2 1 1 15,-3-6-2-15,2-1 1 0,-2 0-5 0,-1-5 1 16,-2 1 0-16,0-4-3 0,0-3-3 0,0 0-7 16,0-5-5-16,-2 3-11 0,2-5-70 0,0-1-56 15,0-7-89-15,0 4 174 0,-8-10-157 0,2-3-88 16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2:18.24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735BE15-3241-47BF-A71E-B8081810B339}" emma:medium="tactile" emma:mode="ink">
          <msink:context xmlns:msink="http://schemas.microsoft.com/ink/2010/main" type="inkDrawing" rotatedBoundingBox="14325,8349 31538,8133 31541,8378 14328,8594" semanticType="underline" shapeName="Other">
            <msink:sourceLink direction="with" ref="{254DF9CC-D885-4367-8B04-DF29EF2E8FD9}"/>
          </msink:context>
        </emma:interpretation>
      </emma:emma>
    </inkml:annotationXML>
    <inkml:trace contextRef="#ctx0" brushRef="#br0">449 431 150 0,'-9'-8'148'16,"3"0"-55"-16,-1 0-55 0,-2 0 37 0,1-1-27 15,-2-1-19-15,-1-1-8 0,3 5-16 0,0-5-2 0,-3-1-1 16,1 0 1-16,-2 1-2 0,-3-1 0 0,3 1 2 16,-1 0 0-16,-5 0-2 0,1-2 1 0,-1 5 2 15,2-1 2-15,0 1 2 0,-1 0-3 0,-2 1 2 16,0 3 2-16,3-1 0 0,0 3 2 0,-2-3 2 15,1 4 1-15,-4-4 1 0,7 3 0 0,4 1 1 16,-1-1-2-16,3 2-1 0,-2-1-3 0,3 1-5 16,3 1-2-16,3 4-3 0,-2-2 0 0,-1 0-2 0,3 2 0 15,1 2-1-15,3 1 2 0,-1-4 1 0,2 4 4 16,6-1 3-16,3 1 9 0,6 0 1 0,-2 0 2 0,1 0 5 16,2-5 1-16,12 6 1 0,-1-2 1 0,10 1-3 15,-4 0-3-15,10 0 2 0,3-2 1 0,7-3-3 16,2 2 1-16,5 1 4 0,1-4-1 0,10-1 0 15,0-1 0-15,3 0-2 0,9 0-2 0,1-1 3 16,1 1-1-16,10-3-7 0,0-2 1 0,3 0-1 16,-2 0-1-16,5 1-1 0,5 0-2 0,5 0-1 15,-2 0-3-15,1 0 1 0,6 2-3 0,1-1-1 16,1 3-1-16,6-3 0 0,1 3 2 0,1 0-1 16,3-4 3-16,-19 3-2 0,4-1 1 0,19 1 4 15,-3-3 0-15,-16 3 1 0,0-1 0 0,-4-1 0 0,23 3 1 16,2 0 0-16,-4-1 1 0,-14-1-3 0,18 0 2 15,-2 2 1-15,4 0 0 0,3 0-1 0,1-3 1 16,-4 0 1-16,8 1-2 0,0-2-1 0,-5 2-3 16,1-1-1-16,-2 0 0 0,-3-1-2 0,2 4 0 15,-5-1 1-15,-4 1 0 0,3 3-1 0,1-3 3 16,0 2-1-16,0 1 1 0,-5-2 0 0,-3 3-3 16,8-1 1-16,-5 0-1 0,2-1 1 0,-4 2 0 15,-1 0-1-15,7 0 0 0,-1-1 1 0,-4-1 1 16,1 1-1-16,-6-1 0 0,3 1 0 0,3-1 0 15,-8-2 2-15,2-2 0 0,-3 2-2 0,2 2 1 16,0-2 1-16,-1-4 0 0,0 3 1 0,-6-2 0 16,3-1-1-16,-2 4 0 0,6-1 2 0,-1-2 0 15,2 1-1-15,0 1-2 0,-5-3 0 0,6 3 3 0,-1-2 2 16,12 1 0-16,-7-1 0 0,-7 0 1 16,10-1-1-16,-10 0 3 0,8-1 0 0,-1 2-6 15,-12-4 0-15,1-1 0 0,1 5 0 0,-14-3-2 0,6-1 2 0,19 3-1 16,-8-3 0-16,-12 1 2 0,4 1-2 0,-5 2-1 15,18-5 1-15,-3 3-2 0,-2 0-1 0,-17 1-2 16,-2 2 2-16,15-4 1 0,1 2 0 0,3 0 2 16,-19-3 0-16,19 4 2 0,-1-3 0 0,7 1 2 15,-5-5-3-15,-3 1 0 0,-1 3 0 0,-9-1-3 0,-1 2 1 16,-1-3-1-16,-11 4-2 0,3-4 0 16,-3 1 1-16,-2 3-1 0,1-3-2 0,3 2 0 0,-4 1-2 15,2-1 0-15,-2 0 0 0,5 3-1 0,-8-1 0 16,-2 2 0-16,0-3 1 0,-2 3 1 0,4-2-2 15,-16 3 1-15,-5 0-1 0,-5-2-1 0,7 1-3 16,-11 1-3-16,-15-2-4 0,-3 0-6 0,-4 1-42 16,-13-2-37-16,2 1-47 0,-5 0-69 0,-10 1 147 0,-13-1-138 15,-1 2-75-15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2:20.52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E694F74-B8FD-4A07-8ECC-DCDD834E6C0A}" emma:medium="tactile" emma:mode="ink">
          <msink:context xmlns:msink="http://schemas.microsoft.com/ink/2010/main" type="inkDrawing" rotatedBoundingBox="14514,12389 30697,11996 30703,12244 14520,12637" semanticType="underline" shapeName="Other">
            <msink:sourceLink direction="with" ref="{B04EA50E-2A4F-4704-ACDE-4EF249FC7631}"/>
          </msink:context>
        </emma:interpretation>
      </emma:emma>
    </inkml:annotationXML>
    <inkml:trace contextRef="#ctx0" brushRef="#br0">0 236 953 0,'8'-1'374'0,"10"1"-277"15,-7-2-81-15,5 2 4 0,6 2-17 0,13 1-2 16,-6 0-6-16,12 3 0 0,7 1 0 0,8 2 1 16,3 1 0-16,6-1 3 0,7 3 0 0,6-4-2 0,3 3 0 15,-9-2 0-15,6-2-1 0,19 1 3 0,0-2 0 16,-13-1 1-16,7 0 1 0,8-1 0 0,12 1 3 16,17-3 0-16,-1 2 1 0,-15-2 0 0,7-2-1 0,23 2 2 15,3-1 0-15,6 1-1 0,-14-2-1 0,22 1 0 16,-3-1 2-16,15 4-2 0,-2-4 1 0,1 1-2 15,5-1 1-15,5 0 1 0,0 0 0 0,2 0 3 16,-1-1-1-16,6-4 3 0,-3 2 0 0,9-4 4 16,0 1 0-16,6-4 0 0,-11-1 1 0,12 0 2 15,-1-3 1-15,4-1-3 0,-4 1 2 0,1-3-3 16,3 2 0-16,-7 1 1 0,6 0 0 0,-6-2-4 16,0 1 0-16,-5 1-1 0,1 0 0 0,-26 2-2 0,3 0 0 15,17 1 1-15,4-2 0 0,-29 3-1 0,1 2 2 16,-3-3 1-16,21 0 2 0,-3 1 0 0,-3-1 1 15,-23 2-1-15,21-4 1 0,-2 5 3 0,6 0-2 16,-1 3-1-16,-8-1-1 0,3 1-1 0,1 4-2 16,1-1-2-16,-7 5-1 0,6-3-1 0,-4 0 0 15,-1-1-1-15,-2 2 2 0,-2 1 1 0,-1-1-2 16,5 3 2-16,-9-3 3 0,-4 1 0 0,3 4-1 16,0-3 4-16,-6-3-1 0,3 2 1 0,-7-2 1 0,3 1-1 15,-8-4 1-15,-1 0 0 0,1 1 0 0,-6 2-2 16,-4 2 0-16,-1-2 2 0,-4-2 0 0,0 1-1 15,-7 4 0-15,2-3-1 0,-8 3-2 0,-3-4 0 16,0-4-2-16,-11 5-3 0,-2-5-2 0,-8 4-1 16,-4-3-1-16,-4-2-2 0,-5 3-2 0,-1 3 1 15,-6-2-6-15,-4 4-4 0,-6-1-4 0,1-1-6 16,-9 0-30-16,-5 0-19 0,-6 4-29 0,-2-1-38 16,-14-3 92-16,-5 1-70 0,-11 1-23 0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2:03.84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A063826-16C7-466D-8918-D0B658A6F632}" emma:medium="tactile" emma:mode="ink">
          <msink:context xmlns:msink="http://schemas.microsoft.com/ink/2010/main" type="writingRegion" rotatedBoundingBox="561,7048 14159,7011 14167,10025 569,10062"/>
        </emma:interpretation>
      </emma:emma>
    </inkml:annotationXML>
    <inkml:traceGroup>
      <inkml:annotationXML>
        <emma:emma xmlns:emma="http://www.w3.org/2003/04/emma" version="1.0">
          <emma:interpretation id="{714B13B6-02CA-484F-94C1-0C4E3DEE98A9}" emma:medium="tactile" emma:mode="ink">
            <msink:context xmlns:msink="http://schemas.microsoft.com/ink/2010/main" type="paragraph" rotatedBoundingBox="561,7048 14159,7011 14167,10025 569,100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495063-CD29-4A91-BB4D-FB5E93ABC7DA}" emma:medium="tactile" emma:mode="ink">
              <msink:context xmlns:msink="http://schemas.microsoft.com/ink/2010/main" type="line" rotatedBoundingBox="561,7048 14159,7011 14167,10025 569,10062"/>
            </emma:interpretation>
          </emma:emma>
        </inkml:annotationXML>
        <inkml:traceGroup>
          <inkml:annotationXML>
            <emma:emma xmlns:emma="http://www.w3.org/2003/04/emma" version="1.0">
              <emma:interpretation id="{8DCA3846-EA63-48DF-A5E9-18F14EA59AEF}" emma:medium="tactile" emma:mode="ink">
                <msink:context xmlns:msink="http://schemas.microsoft.com/ink/2010/main" type="inkWord" rotatedBoundingBox="561,7048 7523,7029 7531,9773 568,9792">
                  <msink:destinationLink direction="with" ref="{EFCF2E18-B6A6-4B5F-ABFD-FCDA224E3B2D}"/>
                  <msink:destinationLink direction="with" ref="{48CB6268-B6B8-4443-98E1-6F9EFE897E3E}"/>
                </msink:context>
              </emma:interpretation>
            </emma:emma>
          </inkml:annotationXML>
          <inkml:trace contextRef="#ctx0" brushRef="#br0">-8558-3436 902 0,'10'-3'532'0,"-10"-3"-293"15,3 3-175-15,-5-4 131 0,1 6-191 0,1 1-20 16,0 6-17-16,1 2-8 0,7 11-8 0,-1 5 2 16,4 10 5-16,0 4 3 0,0 8 17 0,5 10 4 15,-2 4 5-15,4 2 1 0,-2-1 6 0,0 6 0 16,-2-4 2-16,5 1 1 0,-5-10-1 0,1-3-1 0,4 8-1 16,-5 0 1-16,1-6-1 0,-3 1 2 0,1-6-1 0,-2 4-1 15,-4-6 0-15,1 1 0 0,-4-9 1 0,0-13-3 16,-3 2-19-16,-1-4-15 0,0-7-18 0,-1-4-15 15,-3-4-32-15,3 2-18 0,-4-9-13 0,-1 3-2 16,-1-8 76-16,-1-4-51 0,-1-11 6 0</inkml:trace>
          <inkml:trace contextRef="#ctx0" brushRef="#br0" timeOffset="256.7875">-8391-2590 541 0,'-6'-51'329'0,"-4"5"-156"0,6-2-106 0,0 4 80 16,-3-1-69-16,2 4-13 0,-2 1-4 0,3 3-8 15,4 1-7-15,-7 4-1 0,4 5-2 0,-7 0-4 0,7 3-12 16,2 6-4-16,-1 1-3 0,-1-2-2 0,1 7-5 15,2 3-3-15,0-2-1 0,5-2-2 0,3 5-1 16,-2-2 0-16,6 4-3 0,2 1-3 0,-1-6 0 16,6 8-1-16,3 1-2 0,2 6-6 0,-2-4-3 15,2 7-1-15,3 1-2 0,-1 12-3 0,-2-3 0 16,1 9-1-16,-4 1-1 0,-2 4 4 0,0 6-2 16,-5 5 3-16,-1 2 3 0,-5-4 3 0,2 3-1 15,-6 0 2-15,0-3 3 0,-4-2 2 0,0 0 3 16,-5-4-2-16,0-4-1 0,-1-1-1 0,-4-4-3 15,2-1-3-15,0 0-5 0,0-5-31 0,-1-2-18 16,4-1-26-16,-2-1-32 0,3-6 82 0,-1 4-64 0,5-8-23 16</inkml:trace>
          <inkml:trace contextRef="#ctx0" brushRef="#br0" timeOffset="592.7676">-7863-2720 1077 0,'9'1'445'0,"-12"-4"-298"0,1 3-115 16,4-2 31-16,-4 1-52 0,2 1-13 0,0 0-10 0,5 3-9 16,8 5-4-16,-2 1 0 0,0-1 2 0,-1 7 2 0,-2 2 3 15,3 4 0-15,9 0 2 0,-8 4 6 16,0 1 4-16,3 1 2 0,1 3-1 0,-4-3 2 0,9 2 3 16,-8-1 2-16,-2-4 1 0,0 0 2 0,-1 0 3 15,-1-6 2-15,-4-2 2 0,1 1 2 0,-4-3 6 16,-2-1 2-16,2-2 3 0,-2-3 4 0,0 0 9 15,0-1 5-15,0-4 8 0,0 0 5 0,0-1 7 16,0-2 5-16,0-2 1 0,0-1-1 0,0 1-7 16,1-3-6-16,-1-9-4 0,2 4-8 0,-1-2-16 15,-1-6-6-15,5-2-5 0,-2-6-13 0,5-9-10 16,-1 3-10-16,-1 3-12 0,4-4-13 0,4-10-31 16,-1 0-14-16,4 5-18 0,-3 1-9 0,6 1-30 15,-1-4-7-15,-3 17-6 0,1-5-8 0,-3 10-37 0,-1 6 125 16,-3 5-71-16,1 2-12 0</inkml:trace>
          <inkml:trace contextRef="#ctx0" brushRef="#br0" timeOffset="902.9485">-7355-2633 326 0,'3'13'261'15,"2"-4"-62"-15,-1 1-91 0,3-4 70 0,1-2-16 16,1-1-12-16,1 0-16 0,-1-1-36 0,6-2-13 0,1-2-5 16,3 0-14-16,-3 1-24 0,4-4-8 0,1-5-9 0,3 1-2 15,0-5-7-15,0 1-4 0,0 3-7 16,-1-7 0-16,1 1-4 0,0 1 0 0,0 4 1 0,-3-5-3 15,0 2 0-15,-4-2 0 0,-6-3-1 0,-1 6-3 16,-1-3 1-16,-4 0-2 0,-5 0-1 0,0 2 0 16,-2 1-1-16,-1 2-2 0,-1 2-1 0,-4-1-2 15,-2 4 0-15,0-1-2 0,1 3-2 0,-5 4-5 16,1 0-1-16,-2 0 1 0,-4 6 0 0,0 5-2 16,2 0-1-16,-4 7 2 0,7 4 2 0,-2 2 4 15,-2 0 2-15,4 6-2 0,6 0 2 0,5 2 2 16,-5-1 1-16,6-3-1 0,1 2 1 0,4 2 3 15,6-3 0-15,7-2 3 0,-5 0-2 0,9-3 1 16,5 0-2-16,7-7-3 0,-3-1-5 0,1-5-30 16,8-3-16-16,0-3-26 0,4-6-37 0,-4-7 86 15,0-3-66-15,0-12-20 0</inkml:trace>
          <inkml:trace contextRef="#ctx0" brushRef="#br0" timeOffset="1813.8556">-6566-3080 530 0,'2'0'319'0,"-2"0"-169"16,-2 0-99-16,-1 0 24 0,3 4-14 0,-3 1-29 16,3 5-23-16,-1 2-8 0,-1 0-13 0,2 5-3 15,2 5-1-15,4-1 3 0,-1 5 2 0,1 2 1 16,2 4 2-16,5-2 0 0,-1 2 3 0,3 3 1 16,-2 0 2-16,-2 0-1 0,1-1 2 0,0-1 1 15,-1-1 1-15,-3 2-1 0,1 1 0 0,-1-4 0 16,-9 0 1-16,5 1 1 0,0-5 0 0,-6-3-2 0,4 6 1 15,-6-5 4-15,0-6 4 0,4 0 0 0,3-3 3 0,-8-1 20 16,0-7 9-16,2-2 13 0,-5-3 9 0,7-3 6 16,-3-1 16-16,0-9 3 0,-3 1 2 0,4-9-16 15,3-3-2-15,0 5-8 0,5-15-11 0,-2 0-5 16,-3-4-19-16,6-5-6 0,1-1-3 0,5 4-6 16,0-1-7-16,-6 2-6 0,7 5-1 0,-7 4-3 15,8 5-5-15,-4 4-2 0,4 9-5 0,-4-2-3 16,4 8-8-16,-1 3-1 0,-2 6-2 0,7 0-1 15,1 7 2-15,-2 1 0 0,2 10 5 0,0-3 2 0,-1 6 7 16,3 3 3-16,-4-3 3 0,2 5 0 16,-4-3 3-16,-3 1 1 0,1-4 0 0,0 2 4 15,-2-5 1-15,-3-4 2 0,-2-2-2 0,2 2 5 0,-3-11 1 16,1 3 3-16,-2-9 4 0,0 4 10 0,1-2 5 16,0-4 1-16,-2-5 1 0,4-10-1 0,-1 6-2 15,2-7-2-15,1 0-6 0,3-5-13 0,-3-3-3 16,4 2-3-16,0 5-1 0,-1 2-4 0,1 1-2 15,-2 4-1-15,5 2-2 0,-5 5-1 0,2 2-1 16,0 1-1-16,1 1 0 0,0 4 1 0,2 0 4 16,-1 3 1-16,1 0 1 0,0 3 4 0,-1-5-1 15,1 5 2-15,-1-4 4 0,-3-4 0 0,0 3 1 16,-4-9-2-16,1 3 3 0,1-8 2 0,-2 2 3 16,6-10-1-16,-6 2-2 0,0-7 3 0,3-3-2 15,-3-5 3-15,-2-3-1 0,-1-6-1 0,-3-3-1 0,6-2 0 16,-2 0 2-16,-4-7 0 0,1 1 0 0,2-3-2 15,-2 1-2-15,0 4-2 0,-3-2-1 0,-2 12-2 16,2-2-4-16,2 10-8 0,-2 10-5 0,0 4-4 16,0 7-5-16,2 4-5 0,-6 5-6 0,3 10-7 15,4 4 0-15,-3-2 1 0,2 9 4 0,4 8 4 0,0 7 1 16,7 18 4-16,3-4 5 0,-2-1 8 0,1 6 0 16,5 14 1-16,3 3 2 0,1 10 0 0,1-8 3 0,4 7 0 15,-2 4 3-15,3-3 0 0,-1-2 4 16,-2-6 4-16,-2-8 2 0,-6-18 4 0,4 2 3 15,-7-9 8-15,-4-15 2 0,-2-8 4 0,-7-1 1 0,5-7 9 16,-6-8 4-16,-2 0 2 0,0-3 1 0,-4-5 6 16,1-1 1-16,-1-5 0 0,-1-4-1 0,-2-4-9 15,-2-3-2-15,-1-5-2 0,2-2-3 0,0 2-11 16,0-5-2-16,2-7-5 0,0-1-2 0,-1 3-2 16,4-3-4-16,0-3-3 0,3-3-5 0,1-5-5 15,3 3-4-15,-3 5 1 0,4 8-2 0,3-1-5 16,0 7-1-16,0 7-3 0,1 6 3 0,-1 5-11 15,2-2-2-15,-4 13-4 0,6 2-2 0,-6 2-2 16,2 7 1-16,3 5 1 0,-1 3 2 0,-4 4 10 16,2 4 4-16,1 2 1 0,-5 1 4 0,4 5 5 15,-7 0 2-15,-6 1 1 0,-1-2-1 0,0-1-5 16,-5-1-6-16,-5-5-10 0,3 0-18 0,-5-6-89 16,4-3-77-16,-2-4 158 0,0-1-115 0,0-5-88 0</inkml:trace>
          <inkml:trace contextRef="#ctx0" brushRef="#br0" timeOffset="-893.2275">-10896-2899 171 0,'-5'18'148'0,"1"2"-42"0,-1 3-56 15,0-1 30-15,3 2-19 0,1 0-11 0,-1 0-19 16,1 3-4-16,1 0-7 0,0-3-3 0,1 1-9 16,4 2-1-16,0-3-1 0,4-2-1 0,-1 1 3 15,2-4 1-15,3 0 7 0,-1-2 7 0,1-5 15 16,0 0 10-16,1-8 4 0,1 0 10 0,-1-2 7 15,2-2 4-15,-3-8-1 0,2 0 0 0,1-3-2 16,-1-3-2-16,7-6 0 0,-8 3-1 0,-2-5-4 16,0-1 0-16,-5-1 1 0,4-1-2 0,-3-1-4 15,-8-1-3-15,-2 2-5 0,1-2-5 0,-4-2-6 16,-2 4-7-16,-2 2-6 0,-4-2-6 0,-1 3-11 16,-4 1-6-16,-1 0-4 0,3 4-5 0,-4 4-17 15,2 0-8-15,-1 2-7 0,1 6-12 0,2 0-13 0,2 7-19 0,-2 4-51 16,-3-2-25-16,6 2-28 0,2 4-50 0,0 5 147 15,3-2-137-15,5 5-46 0</inkml:trace>
          <inkml:trace contextRef="#ctx0" brushRef="#br0" timeOffset="-440.9932">-10389-2916 923 0,'-2'-10'409'0,"0"4"-262"0,2 1-106 16,-1 0 23-16,-1 2-33 0,2 0-18 0,0 0-15 0,3 3-26 15,-3 0-3-15,7 4-7 0,-1 4-2 0,2 4-2 16,0-5 2-16,0 16 1 0,2-4 7 0,1 6 12 16,0 6 2-16,2 2 3 0,-4-1 3 0,1 5 6 15,1-1 0-15,-2-1 3 0,3 0-1 0,-6 0 1 16,-1 0 1-16,-4-1 4 0,6 1 1 0,-7-3 4 16,-2 1 2-16,-1-6 0 0,-3 0 2 0,-2-1 7 15,-4-7 1-15,3-5 3 0,-2 2 6 0,0-11 14 16,-1 0 5-16,3-4 2 0,-1 2 8 0,2-3-1 15,2-3 1-15,-5-8 8 0,3 0-3 0,0 1-12 16,0-4-2-16,0-5-2 0,2-7-4 0,-1-10-4 16,-1 4-3-16,4-5-10 0,4-7-4 0,0 1-7 15,3-8-4-15,6 5-4 0,1-5-6 0,1 3-5 0,7 0-1 16,2 4-4-16,6 5-3 0,-4 1-1 0,3 5 0 16,1 1 0-16,4 13-4 0,-1-4 0 0,-2 11 0 15,-2 7 0-15,6 8 0 0,-3-3 2 0,3 14-1 16,2 4 2-16,-3 4 5 0,-3 5 3 0,4 4 0 15,1-1 3-15,-7 3 2 0,2 4-1 0,-5 1 2 16,-3 2-2-16,-1 0 3 0,6 0 0 0,-11-4-1 16,-2 4 0-16,2 0-2 0,-2-2 0 0,-3-6-3 15,1 3-2-15,-2-5-14 0,-1-1-9 0,0-4-16 16,1-1-20-16,-3-3-72 0,0 0-57 0,2-2 136 16,0-3-103-16,2-2-67 0</inkml:trace>
          <inkml:trace contextRef="#ctx0" brushRef="#br0" timeOffset="-252.787">-9343-2604 816 0,'13'11'472'15,"-5"-5"-264"-15,-5 1-137 0,-3-7 47 0,0 1-46 16,0 1-27-16,3 1-18 0,2 3-14 0,-2-2-17 16,5 2-1-16,5 0-1 0,-2-1-1 0,3 0 0 15,1 1 3-15,7-1-3 0,0 0 4 0,4-5-6 16,2 0-5-16,4-3-5 0,0-2-8 0,8-3-34 15,-2-5-16-15,-1-9-29 0,4 4-45 0,-1-6 101 16,3-3-74-16,-3 0-23 0</inkml:trace>
          <inkml:trace contextRef="#ctx0" brushRef="#br0" timeOffset="-1200.1487">-11980-2733 910 0,'-15'-7'401'0,"4"-1"-283"0,2 5-109 0,-3-3 41 15,11 6-96-15,-6 0-10 0,3 9-5 0,1 1-3 16,1 11 5-16,2 4 7 0,0 10 8 0,0-1 13 16,-2 7 15-16,2 7 4 0,5-4 2 0,0 6 4 15,-5-9 5-15,5 2 0 0,-4-9 3 0,6 1 2 16,1-10 10-16,-5-6 8 0,2-6 7 0,-5-3 5 15,4-6 8-15,-2-4 5 0,1-1 2 0,-3-6 2 16,0 3-6-16,2-7-4 0,-2-7 0 0,1 5-4 16,2-4-6-16,1-6-3 0,-4-5-1 0,3-6 7 15,0-10 1-15,0 4 2 0,0 0 1 0,2-3 3 0,-2-9 8 16,4-1-1-16,-6-1 1 0,4 4-10 0,1-2-2 16,-1-4-5-16,0 10-8 0,0-2-6 0,0 10-18 15,4 5-4-15,-6 10-9 0,2 1-11 0,0 9-16 16,-2 10-3-16,7 6-3 0,-1 8-1 0,2 5-1 15,8 10 1-15,5 10 5 0,0 1 8 0,3 6 11 16,4 8 4-16,4 2 2 0,1-2 3 0,2 4 8 16,1-1 3-16,-1 1 2 0,5-1 1 0,-5-7 5 0,-1-4 0 15,1-1 8-15,0-1 1 0,-6-7 1 0,-3-10 4 16,-1-4 1-16,1-1 9 0,-3-11 0 0,-4 2 4 0,-1-4-1 16,-9-6 2-16,6 0 5 0,-7-4 3 0,8-4 0 15,-9 0-3-15,-1-7 4 0,5 3 0 0,-2-14-3 16,-1 5-1-16,-2-6-4 0,-5-6-4 0,0-7-1 15,-1 0-5-15,-1-3-7 0,-2-5-1 0,0 1-3 16,-2-6-4-16,2 2-4 0,-3-1-3 0,-1 2-3 16,0-1-5-16,1 0-11 0,0 0-10 0,0 0-12 15,0 5-7-15,1 0-48 0,2 3-25 0,3 6-25 16,-1 2-32-16,3 5 109 0,3 8-84 0,1 4-19 16</inkml:trace>
          <inkml:trace contextRef="#ctx0" brushRef="#br1" timeOffset="531031.0969">-11592-3807 885 0,'0'7'382'0,"0"-1"-250"0,0-12-105 16,3-5 5-16,9 0-4 0,0 1-23 0,11 2-19 15,5-3-2-15,14-2 0 0,-3-3 3 0,11 0 4 16,9-3 4-16,9-2 1 0,-1-1 3 0,5-5-1 16,6-2 1-16,8 1 1 0,-2-3-1 0,-6 6 1 15,10-2 0-15,3-8 0 0,4 3 1 0,-9 2 1 0,-1-2 0 16,-3-2 0-16,14 4 2 0,-5-2 1 0,-5 2 0 16,-7 5 3-16,-7-1 0 0,8 1 3 0,-7 4 0 15,-5 0 1-15,-10 5 0 0,4-1 2 0,2-1 2 16,-12 7-1-16,1 0 1 0,-9 1 1 0,-2 2 0 15,-4 2 1-15,-6 0 0 0,-7 1 1 0,-4 0-4 16,-3 4-1-16,-1-4-2 0,-4 3-9 0,-4 1-4 16,-4 1-10-16,5 0-12 0,-6 0-69 0,-2 3-64 15,1 2 119-15,0 4-85 0,-1-6-67 0</inkml:trace>
        </inkml:traceGroup>
        <inkml:traceGroup>
          <inkml:annotationXML>
            <emma:emma xmlns:emma="http://www.w3.org/2003/04/emma" version="1.0">
              <emma:interpretation id="{AE7F08C9-0F2E-4B52-AAFD-B369B241FC5C}" emma:medium="tactile" emma:mode="ink">
                <msink:context xmlns:msink="http://schemas.microsoft.com/ink/2010/main" type="inkWord" rotatedBoundingBox="7911,8106 12527,8094 12532,10030 7917,10042">
                  <msink:destinationLink direction="with" ref="{EFCF2E18-B6A6-4B5F-ABFD-FCDA224E3B2D}"/>
                  <msink:destinationLink direction="with" ref="{BCA65053-7547-4329-8B60-1AF4FE16F254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966.2459">-4578-2805 1456 0,'6'-3'571'16,"-1"-3"-411"-16,-2 1-128 0,-3 0 11 0,0 3-13 16,-1 1-52-16,1-1-15 0,0 2-14 0,-3 0-16 0,-4 3-54 15,-2 1-38-15,-1 0-60 0,-15 4 142 0,-14 4-121 16,-2-1-55-16</inkml:trace>
          <inkml:trace contextRef="#ctx0" brushRef="#br0" timeOffset="3466.9016">-4229-2228 304 0,'-10'1'266'16,"-1"4"-58"-16,3-5-85 0,3-2 63 0,-4 1-7 15,2 1-18-15,1-7-8 0,-3-5-10 0,5 1-6 16,-2-7-21-16,1-3-11 0,2-7-8 0,1 4-10 16,1-6-28-16,6-5-9 0,9-5-9 0,-5-3-9 15,3 3-19-15,7-3-5 0,3-3-7 0,8-8-6 16,9-9-7-16,-6 5-2 0,2-1 0 0,6-7-2 15,6 1 0-15,-3-3 1 0,-4 2-1 0,-2 4 0 16,0 2 0-16,-6 5-2 0,-6 9-1 0,-9 8-6 16,1 0-2-16,-9 12-3 0,-2 7-4 0,-7 5-3 15,0 1-5-15,0 7-2 0,-5 6-1 0,-3 1 3 16,0 3 3-16,-3 5 2 0,-2 2 3 0,0 7 10 16,2-1 6-16,-1 4 6 0,0 0 4 0,6 3 7 15,1 3 1-15,5-2 3 0,0 4 1 0,7-1 1 0,-4 3 2 16,8 1-3-16,0 1 2 0,3 2-2 0,-1-1 1 15,6 1-3-15,-3-2 1 0,0 2-1 0,0 0-2 16,-3-6 2-16,-4 3-2 0,-1-2 0 0,-3-3 1 16,-10 0-1-16,-1-2 0 0,-4-4-1 0,-6 3 1 15,-7 0 0-15,2 0-1 0,-6-3-4 0,1 2 0 16,-4-7 0-16,6 5-4 0,-1 0-18 0,2-5-17 16,4-4-16-16,3 0-22 0,0-3-10 0,15-6-23 0,1 5-48 15,1-6-9-15,4-2 9 0,8-2-3 0,11-6-1 0,8-3 91 16,15-6-59-16,0 1 26 0</inkml:trace>
          <inkml:trace contextRef="#ctx0" brushRef="#br0" timeOffset="4490.8094">-3261-2849 263 0,'13'-12'296'0,"1"1"-58"15,-7 2-122-15,-3 4 67 0,0 2-36 0,-3 0-29 16,-1 3-46-16,-1 0-14 0,-4 1-11 0,0 1-12 16,-3 4-16-16,-2 0-7 0,-2 4-3 0,1 3-2 15,-5 0-2-15,-2 2-2 0,2 0-1 0,0 2-1 0,0 2-2 16,0 2-1-16,4 0 1 0,-3 1-1 15,6-3-1-15,-1 4-2 0,4 2-1 0,-1 2-1 16,4-5 1-16,3 2 1 0,0-1 0 0,3 2 2 0,10 2 0 16,-2-3 2-16,1-2 0 0,3-6 1 0,8 2 4 15,1-6 2-15,1-7 2 0,1 0 2 0,5-7 4 16,1 2 4-16,5-17 1 0,-2 4 4 0,-2-8 4 16,2-6-1-16,-3-4 3 0,-1-4-2 0,-4-4 1 15,-3-4 0-15,-7-3 0 0,-1-2-4 0,-2-4-3 16,-6-4 1-16,0-6-2 0,-5 0-2 0,-4-3-8 15,-2-9-2-15,-1 3-1 0,1 1-3 0,-6 3-5 16,-1 1-7-16,2 19-3 0,2-3-3 0,4 10-3 0,-4 21-7 0,-4-1-18 16,6 4-6-16,4 11-3 0,-4 5-3 0,1 6-4 15,0 9-8-15,0 20 3 0,1-4 7 0,2 3 18 16,-1 10 4-16,-1 19 6 0,2 8 4 0,8 6 5 16,-5-7 11-16,10 6 0 0,-2 7 0 0,8-11-2 15,0 4 3-15,-1-9 4 0,1-3 1 0,-2-7 2 16,4 0 1-16,-5-6 5 0,0-1 3 0,0-14 4 15,-5 3 3-15,3-12 4 0,-4-8 7 0,-1-6 1 16,1-1 4-16,0-12 3 0,-6 0-1 0,6-12 0 16,-2 0-1-16,3-5-5 0,0-9-3 0,4-5-3 15,-4-3-1-15,1-6-3 0,3-3 0 0,-4 2-1 16,3-2 0-16,-4 5-1 0,-2 7-1 0,0-2 3 16,1 3-1-16,-4 6-5 0,0 6-3 0,-2 7-5 0,0 2-6 15,-1 9-7-15,1 0-3 0,-1 1-7 0,-1 9-3 0,4 4 1 16,0 5-1-16,3 3 4 0,1 1 5 0,2 4 5 15,1 1 3-15,3 3 1 0,1-3 5 0,2 1 3 16,3-2 4-16,1-1 3 0,-5-2 3 0,6-4 5 16,1-2 1-16,-4-9 3 0,4 4 0 0,-3-7 2 15,3-4-2-15,-4-2 0 0,4-5 1 0,-3-6-1 16,1-2 0-16,1-4 0 0,-3-2-2 0,-1-4 0 16,1-4-1-16,-4-3-2 0,-1-2-3 0,-2 5-5 0,-8 0-4 15,0-5-2-15,0 4-1 0,-5 2-3 16,0 5-4-16,-5 7-4 0,-3-2-9 0,-3 11-3 0,-1-1-3 15,1 4-3-15,-1 7-1 0,-8 6-4 0,-2 5 1 16,0 7 2-16,3 2 7 0,-2 5-1 0,0-1 1 16,4 6 0-16,1 0 2 0,5 2-2 0,1-2-5 15,9 0-2-15,1-2-4 0,0-4-9 0,4-1-3 16,9-2-4-16,-2-5-2 0,7-5-6 0,-1-5 3 16,10-8 6-16,-6-1 4 0,9-6 14 0,1-8 8 15,0-9 5-15,0 0 7 0,-3-4 17 0,-1-7 5 16,-6 2 7-16,1-4 5 0,-2 4 6 0,-9 1 5 0,-2-3 17 15,1 1 3-15,-4 8-2 0,-3 1 2 0,-1 6-5 0,-2-2-3 16,-5 9-8-16,-1-1-7 0,-2 6-18 0,0 2-8 16,-3 2-7-16,-2 3-6 0,-1 5-5 0,-1 3-1 15,-1 5-1-15,2-1 1 0,0 7 0 0,-1-1 1 16,6 2 4-16,-1 3 4 0,7-2 2 0,2 3 1 16,1-6 8-16,4 1 4 0,4-6 4 0,0 1 6 15,5-6 8-15,0-4 3 0,4-6 0 0,2-1 1 16,4-3-2-16,2-5-1 0,4-11-3 0,-1 2-3 15,4-6-4-15,0-5-1 0,0-3 2 0,-2-2 2 16,1-5 4-16,-4 1 1 0,-3-6 2 0,-4 2 1 16,-2 1 1-16,-12-3-1 0,4-10 1 0,-2-1 1 0,-4 6-9 15,-2-3-1-15,-4 2-3 0,-1-7-6 16,-6 1-6-16,4-3-4 0,-5 20-5 0,-4 0-12 0,1 0-3 16,-3 9-7-16,5 7-4 0,-5 7-20 0,5 3-8 15,-2 7-11-15,1 5-9 0,5 3-26 0,-4 5-10 16,3 3-8-16,2 5-10 0,6 8-20 0,0 0-10 15,3 3-7-15,7 5-13 0,5 8 112 0,1-4-66 16,7 7-6-16</inkml:trace>
          <inkml:trace contextRef="#ctx0" brushRef="#br0" timeOffset="4868.613">-1415-2958 306 0,'16'10'215'16,"-8"-1"-73"-16,0 1-75 0,-3 3 46 0,1-4-18 16,-3 6-17-16,3 0-14 0,-1 1-24 0,2 2-6 15,-3-1-6-15,3 3-4 0,1 0-10 0,0 1 0 16,3 3-3-16,-3-2 1 0,3-1 2 0,2 1 2 15,3-1 4-15,-2-2 2 0,2-2 14 0,0-1 5 0,-3-8 4 16,6 4 2-16,-2-5 2 0,-1-3-2 16,0-3-3-16,3 2-3 0,-5-3-11 0,1 0-4 0,4-3 5 15,-3-2-1-15,-2 1-2 0,-1-4 4 0,-4-2 2 0,6-6 7 16,-4-6-2-16,0 1-1 0,-1 2-6 0,-2-3-5 16,-4-8-3-16,1-2-9 0,0-8-4 0,-7 6-10 15,1-13-9-15,-1 2-8 0,-1-12-8 0,1 3-3 16,2-2-13-16,2-3-2 0,-2 6-5 0,0-2 3 0,3 8 4 15,0 4 7-15,-1 10 5 0,0-4 2 0,-4 10 10 16,2 5 4-16,2 8 1 0,-2-1-8 0,-2 7-13 16,-1 5-6-16,3 6-4 0,-2 2-2 0,1 10 3 15,-1 4 1-15,2 9 6 0,0 6 7 0,0 6 21 16,0 7 6-16,2 4 7 0,2 2 5 0,1-2 2 16,3 0 1-16,-2 6 3 0,4-3 0 0,0-8-6 15,1-3-1-15,0-1 0 0,2-1-4 0,4-3-2 16,-3 1-3-16,1-9-3 0,-2-3-5 0,-1 5-16 15,-1-2-15-15,7-3-27 0,-8 0-37 0,1-3 72 16,0 0-52-16,5-11-24 0</inkml:trace>
          <inkml:trace contextRef="#ctx0" brushRef="#br0" timeOffset="5184.7716">-635-2717 1028 0,'-9'5'473'0,"6"-2"-293"0,-4 1-126 0,7-4 29 0,3 4-20 0,2-3-26 15,0 4-19-15,0-2-16 0,3 2-1 0,0 0-1 16,4-2 0-16,0-1 0 0,-1 1 1 0,3-3 0 16,2-3 2-16,1-4 3 0,3-2 0 0,-1-6 3 15,-2-2-2-15,4 1 3 0,-4-5-1 0,-1 0-1 16,-3-4 0-16,1-1-4 0,-2-2-1 0,-3-1-2 16,-3 2-5-16,1 0-6 0,-2-3-3 0,-5-1-5 0,-2 12-13 15,-3 2-5-15,-3 6-2 0,-3 4-4 0,-3 9 0 16,-2 3 4-16,-3 14 2 0,0 6 6 0,-4 7 13 15,1-2 5-15,0 9 5 0,4 0 5 0,4 4 9 16,-4 2 4-16,17-2 2 0,-4 2 4 0,8-2 6 16,2 1 5-16,11-9-1 0,-2 3 2 0,10-1-1 15,2-2-3-15,4-5-3 0,2-3-6 0,6-3-25 16,5-1-29-16,2-7-40 0,2 0-79 0,9-9 119 16,3-2-82-16,0-13-41 0</inkml:trace>
          <inkml:trace contextRef="#ctx0" brushRef="#br0" timeOffset="5760.0156">-2614-1623 785 0,'1'-10'329'0,"1"4"-226"0,-1 0-79 0,3 1 15 15,-3-2-20-15,6 6-14 0,-1-2-5 0,4 3-3 16,-1 1 2-16,5 1 1 0,7-1 9 0,9 3 1 15,-3 0 6-15,1-2 4 0,7 0 4 0,8-2 3 16,6-2 4-16,8-3 1 0,-9-1-5 0,11-1 6 16,3 1-2-16,3-8-3 0,2 1 0 0,8 2-4 15,0-2-4-15,-3-3-3 0,7 3-4 0,3-1-4 16,0 1-4-16,-2 5 0 0,-2-1-1 0,-2 1-1 16,-1 5-1-16,-6-2 2 0,-2 2 1 0,-8 3 1 15,-5 1 3-15,-6 3 1 0,-2 0 2 0,-11-1 1 16,-3 7 0-16,-7-4-1 0,1-1-1 0,-7 2-6 15,-5-3-5-15,-6 1-4 0,-2-2-9 0,1 0-10 0,-7-1-16 0,-5 4-106 16,-6 2 114-16,0-3-66 0,-7 5-42 0</inkml:trace>
        </inkml:traceGroup>
        <inkml:traceGroup>
          <inkml:annotationXML>
            <emma:emma xmlns:emma="http://www.w3.org/2003/04/emma" version="1.0">
              <emma:interpretation id="{73ED9DB7-FB15-4141-8A46-FC150551B51C}" emma:medium="tactile" emma:mode="ink">
                <msink:context xmlns:msink="http://schemas.microsoft.com/ink/2010/main" type="inkWord" rotatedBoundingBox="13142,7676 14161,7673 14167,9885 13148,988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463.1264">548-3646 1143 0,'-8'-23'388'0,"4"1"-289"0,-2-5-87 0,8 3-5 16,-2 0-3-16,3 7-20 0,5-2-15 0,5-2-4 15,1 7-3-15,7-4 1 0,7 7 5 0,-4-5 5 16,10 3 4-16,-3-1 3 0,8 1 14 0,-4 1 2 16,1 0 3-16,-1 1 1 0,2 2 1 0,1-1 0 15,-1 5-1-15,3 1 0 0,-2 4-6 0,0 0-1 16,2 3-1-16,5 8-2 0,-10 3-1 0,1 1 0 15,-1 7 3-15,-1 5 0 0,-9 5 5 0,4-2 2 16,-12 7 1-16,-4-1 4 0,-3 1 4 0,1 3 7 0,-14-5-1 16,-1 1 6-16,-2-1 6 0,-2 0 6 0,-16-8 0 15,10-1 2-15,-8 2 0 0,-4-4-2 0,-4 2-1 16,-4-1-4-16,-5-3-8 0,0 2-7 0,0 0-5 16,-6 0-4-16,2 1-15 0,-2 1-12 0,1 1-18 15,-1 2-25-15,4-4-124 0,-2 5 148 0,5 8-88 16,2-4-63-16</inkml:trace>
          <inkml:trace contextRef="#ctx0" brushRef="#br0" timeOffset="15124.2088">688-3855 824 0,'-7'-1'457'15,"1"-4"-253"-15,0-5-139 0,1-2 114 0,3 0-159 16,2 3-9-16,0 7-20 0,0 2-18 0,0 0-5 15,0 15-3-15,2-7-1 0,-1 11 5 0,1 4 5 16,-2 11 2-16,3-1 5 0,-3 4 9 0,2 7 3 16,-1 4 0-16,3 5 2 0,-4-1 2 0,-2 5-1 15,2 10 0-15,2-2-1 0,-2 9 0 0,1 4-1 16,1 1 2-16,-1-1 0 0,7 2-1 0,-1-1 1 16,-1-6 0-16,-1-1 2 0,0-12 2 0,-1-12 1 0,3 6-1 15,-2-1 2-15,-2-10 3 0,-2-8-1 0,1-5 1 0,0 0-1 16,-2-11 1-16,0 4-1 0,-2-8 0 0,0-7 0 15,1 0-17-15,-2-6-25 0,-1-4-23 0,0-2-12 16,2-14 49-16,-1 7-45 0,3-30-21 0</inkml:trace>
          <inkml:trace contextRef="#ctx0" brushRef="#br0" timeOffset="15772.7209">1451-2690 561 0,'-2'-10'298'0,"-3"2"-142"0,4 0-77 16,-3 2 33-16,4 1-12 0,-4-1-5 0,0 3-15 16,3-2-4-16,-2 5-9 0,0-5-7 0,3 3-20 15,-4 2-9-15,3 4-8 0,-1-1-7 0,2 6-12 16,3 2-3-16,-1 7-1 0,3 3-2 0,-2 6-2 15,2 5 0-15,3 6-1 0,0 3 0 0,-4 7-3 16,6 4 0-16,-1 4-4 0,1 3-2 0,1 4-10 0,-1 3-5 16,1 7-8-16,-3 2-18 0,3 11 38 0,-1 4-26 15,-1 12-7-15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4:25.94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8EBEEB1-1A07-4FCB-ACC0-89372D5A04D7}" emma:medium="tactile" emma:mode="ink">
          <msink:context xmlns:msink="http://schemas.microsoft.com/ink/2010/main" type="writingRegion" rotatedBoundingBox="23340,4410 24617,4410 24617,5520 23340,5520"/>
        </emma:interpretation>
      </emma:emma>
    </inkml:annotationXML>
    <inkml:traceGroup>
      <inkml:annotationXML>
        <emma:emma xmlns:emma="http://www.w3.org/2003/04/emma" version="1.0">
          <emma:interpretation id="{788A816C-70D4-49F0-BF22-15E2C3D305E1}" emma:medium="tactile" emma:mode="ink">
            <msink:context xmlns:msink="http://schemas.microsoft.com/ink/2010/main" type="paragraph" rotatedBoundingBox="23340,4410 24617,4410 24617,5520 23340,5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AE0E8D-E28A-4612-B5AF-BFCD3B6912EF}" emma:medium="tactile" emma:mode="ink">
              <msink:context xmlns:msink="http://schemas.microsoft.com/ink/2010/main" type="line" rotatedBoundingBox="23340,4410 24617,4410 24617,5520 23340,5520"/>
            </emma:interpretation>
          </emma:emma>
        </inkml:annotationXML>
        <inkml:traceGroup>
          <inkml:annotationXML>
            <emma:emma xmlns:emma="http://www.w3.org/2003/04/emma" version="1.0">
              <emma:interpretation id="{F0678A2E-AE0E-4524-98A5-63CEFB953778}" emma:medium="tactile" emma:mode="ink">
                <msink:context xmlns:msink="http://schemas.microsoft.com/ink/2010/main" type="inkWord" rotatedBoundingBox="23340,4410 24617,4410 24617,5520 23340,5520">
                  <msink:destinationLink direction="from" ref="{3C5297B5-F5AE-48E3-9D55-F0EC9FC7FAB9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5240-4284 1104 0,'10'-11'421'16,"-5"2"-321"-16,4-2-89 0,-9-4-26 0,0 7 2 0,0 11-8 15,5-3-10-15,0 7 1 0,1 6 1 0,-1 1 3 16,3 2 8-16,-2 3 19 0,2-2 7 0,-1 3 6 16,-1-3 3-16,-1-1 2 0,-2 3 2 0,6 0 6 15,-4 4-1-15,5-4-2 0,-1 1 0 0,-1 3-4 0,5 7 0 16,3 3-3-16,0-4-1 0,-5 3-8 0,7 9-2 16,-6 2-3-16,4 3-3 0,2 2 0 0,-2 5-3 15,-2-2-1-15,4 6 0 0,-4-3 0 0,-5-6 1 16,4 0 1-16,-5-5 0 0,2-3 1 0,-4-10 1 15,-1 0 2-15,0-8 0 0,-2-1 2 0,2-7 0 16,-2-1 2-16,-3-6 4 0,3 2 1 0,-3-7-3 16,2-1 1-16,-2-2 0 0,1-6-3 0,2 1-1 15,-3-2-4-15,0-3-1 0,0-2-1 0,-4-4-2 16,2 1 1-16,-4-11-2 0,-1 1 4 0,-2-4 0 16,2 3 0-16,-4-10 2 0,2-4 0 0,1-1 1 15,-4-2 1-15,5-1 3 0,-5 1 0 0,4-4 4 16,2 0 2-16,4 0 3 0,-1 4 3 0,2 1 4 15,1 3 0-15,3 3 2 0,5-3-1 0,0 5-2 16,0 2 0-16,0 1-2 0,0 3-2 0,3 2-4 16,-2 2-1-16,4 3-4 0,-3 2 0 0,4 1-3 15,0 5-2-15,1 1-1 0,1 7-1 0,-1-2-2 0,1 0-1 0,4 3-1 16,-3 2-3-16,1 3 0 0,-1 0-3 0,1 6-1 16,1-2-3-16,3 10 0 0,-1-1-1 15,-7 3 0-15,5 4-3 0,-1-2-3 0,-2 4 3 0,-1 0-2 16,-3 1 2-16,0 1-1 0,0-1 2 0,-1 1-1 15,-5-8 5-15,-3 5 2 0,0-5 0 0,1 0 2 16,-6-3 2-16,0-2 0 0,-4-3 0 0,-4 0 1 16,1 0 1-16,-1 0 1 0,-2-2 0 0,-4 0-1 15,1 1 3-15,1-1 0 0,-2 0 0 0,0-1 1 16,0 3 0-16,0 0 2 0,2 2-1 0,4-4 2 16,-1 4-3-16,-1-1 3 0,5 1-1 0,-1 1 1 15,3-2 1-15,2 1 3 0,3 4 0 0,-1-1 2 16,4-2 4-16,3 4 1 0,4-3 0 0,3 4 0 15,2 0 1-15,5-2 0 0,2 2-2 0,2 2 0 0,4-4-3 16,4 4-1-16,2 1 0 0,-1-3 2 0,2 3-4 16,2-2 0-16,-4 1-1 0,2-2-2 0,0-2-1 15,-1 1 1-15,-1-3-2 0,-3 4-1 0,-2-5 0 16,-5-3-2-16,3 2 0 0,-1 1 0 0,-7 0-2 16,-2-4-2-16,-3 0-1 0,2 0-7 0,-2 1-7 15,-2-2-4-15,-1 1-10 0,-2-1-16 0,3 2-66 16,-3 0-43-16,-2-2-85 0,-1 1 171 0,3 2-151 15,-2 1-76-15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2:47.81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4B6AA05-2DDB-4FA2-A4C8-D84501993A52}" emma:medium="tactile" emma:mode="ink">
          <msink:context xmlns:msink="http://schemas.microsoft.com/ink/2010/main" type="writingRegion" rotatedBoundingBox="18100,8709 22376,8709 22376,9514 18100,9514"/>
        </emma:interpretation>
      </emma:emma>
    </inkml:annotationXML>
    <inkml:traceGroup>
      <inkml:annotationXML>
        <emma:emma xmlns:emma="http://www.w3.org/2003/04/emma" version="1.0">
          <emma:interpretation id="{ED329CCA-6AF3-4FB6-90E3-AE2EAEBFDB26}" emma:medium="tactile" emma:mode="ink">
            <msink:context xmlns:msink="http://schemas.microsoft.com/ink/2010/main" type="paragraph" rotatedBoundingBox="18100,8709 22376,8709 22376,9514 18100,95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11A6C1-6598-4338-90EF-23B22283703E}" emma:medium="tactile" emma:mode="ink">
              <msink:context xmlns:msink="http://schemas.microsoft.com/ink/2010/main" type="line" rotatedBoundingBox="18100,8709 22376,8709 22376,9514 18100,9514"/>
            </emma:interpretation>
          </emma:emma>
        </inkml:annotationXML>
        <inkml:traceGroup>
          <inkml:annotationXML>
            <emma:emma xmlns:emma="http://www.w3.org/2003/04/emma" version="1.0">
              <emma:interpretation id="{B56389E9-699D-4BC9-9269-6D1D319F63D0}" emma:medium="tactile" emma:mode="ink">
                <msink:context xmlns:msink="http://schemas.microsoft.com/ink/2010/main" type="inkWord" rotatedBoundingBox="21629,8709 22376,8709 22376,9514 21629,9514"/>
              </emma:interpretation>
            </emma:emma>
          </inkml:annotationXML>
          <inkml:trace contextRef="#ctx0" brushRef="#br0">-9389 1144 161 0,'0'-8'157'0,"2"0"-40"16,-2 0-57-16,0-2 44 0,0 5-20 0,0-1-18 15,0-2-3-15,0 0-3 0,0 0 0 0,0 3-7 16,-3-3 0-16,3 2 6 0,0 0-3 0,-2 1-10 16,2 0-5-16,-2 0-3 0,1 2-9 0,-2 3-7 15,3-1-6-15,-7 2-12 0,2 7-7 0,-1-3-3 0,-2 5-5 16,0 2-1-16,-1 4 1 0,-1 5-1 0,-1 1 1 15,3 2 0-15,-2-2 6 0,2 2 1 0,2 2 3 16,0-1 1-16,1-2 4 0,0-3 0 0,2 1-1 16,1-4 3-16,2-1 0 0,0 0 1 0,2-5 2 15,0 1 2-15,2-4 4 0,4 0 3 0,-1-2 3 16,4 2 3-16,2-3 10 0,-1-2 0 0,6 2 1 16,-1-2 0-16,4 0-3 0,-2-1-1 0,7 1-4 15,-6-2-3-15,3 3-9 0,1-3-2 0,-5 4-3 16,5-4-3-16,-2 6-2 0,-3-4-2 0,-5 0-1 15,7 4-1-15,-4 1-1 0,1 1 0 0,-4 1-1 16,1 2 0-16,-4 1-1 0,2 1-2 0,-7 2 1 16,0-3-1-16,-3 5 3 0,1-2-2 0,2 4-1 15,-6-4 3-15,-2 2-1 0,2 1 2 0,0 0 0 16,-4-2 1-16,2-1-1 0,-7-3 0 0,-7 1-2 16,8 4-1-16,-7-7-1 0,-1-1-1 0,-1-1-2 0,-4 2-11 15,-3-4-7-15,2 1-11 0,3-2-11 0,-3-3-19 0,-4 0-63 16,1-3-50-16,-1-3 121 0,-1 3-85 0,0-3-61 15</inkml:trace>
          <inkml:trace contextRef="#ctx0" brushRef="#br0" timeOffset="247.1082">-9612 1096 1196 0,'-3'0'-4'16,"1"0"-2"-16,2-5-3 0,0 5-5 0,0 0 3 16,0 0 2-16,5-1-7 0,-2-1 7 0,4 0 6 15,6 4 6-15,-2 0 10 0,1-2 19 0,6 0 9 16,3 3 5-16,-2-3 8 0,5 0-1 0,1-3-4 16,5-4-6-16,2 6-5 0,5-4-19 0,4-3-7 15,1 1-10-15,4 3-10 0,2-1-24 0,1 2-14 16,4 1-24-16,-1-4-41 0,1 3 79 0,1-1-55 15,-2 0-20-15</inkml:trace>
        </inkml:traceGroup>
        <inkml:traceGroup>
          <inkml:annotationXML>
            <emma:emma xmlns:emma="http://www.w3.org/2003/04/emma" version="1.0">
              <emma:interpretation id="{8BE32AC8-9819-462B-A46B-009A7F18C19F}" emma:medium="tactile" emma:mode="ink">
                <msink:context xmlns:msink="http://schemas.microsoft.com/ink/2010/main" type="inkWord" rotatedBoundingBox="18100,8740 18636,8740 18636,9498 18100,94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2836.8456">-12614 3550 87 0,'-2'-3'55'0,"-3"1"-21"0,4 1-16 0,-6-4 16 0,6 3-2 16,1-1-5-16,-3 0-1 0,-2 0-3 0,5-2 0 16,-2 0-3-16,2 0-3 0,-1 2-7 0,-1 2-2 15,0-3-4-15,1 3 1 0,-1-1-2 0,-1-1-3 0,5 0 0 16,-4 3 1-16,-1-5 1 0,1 4-1 0,-1-4 0 0,1 0 0 16,1 0 2-16,-2 2 3 0,-2-2 2 0,3 0 2 15,2 1 1-15,0 2 2 0,0 1 2 0,0-1 4 16,0-1 1-16,0 3 1 0,2-3 2 0,-2 3 7 15,-2-4 1-15,2 4 4 0,0-1 2 0,0-1 3 16,0 2 1-16,0 0 1 0,-3-1-3 0,3 1-3 16,0 0-2-16,0 0-3 0,0 0-1 0,0 0-4 15,0-2-2-15,2 2-3 0,-2 0 0 0,0 0-3 16,1 0-1-16,1-2-3 0,1-1 0 0,-3 2-3 16,0-1-1-16,2 0-4 0,-1 1 1 0,4-1-4 15,-3 1 1-15,4-3-1 0,-4 6-1 0,2-4-1 16,0 2 0-16,0-1-1 0,1-1 0 0,-3-1 0 15,1 3 0-15,0 2 0 0,3-2 0 0,1 1 1 16,-1 4 2-16,4-3-1 0,-4-1 0 0,1 1 4 16,-3-2-1-16,3-2 1 0,-4 2 0 0,5-1 1 15,-7-1 2-15,3-1 2 0,4 3 0 0,0 0-3 16,-5 0 1-16,0 1 0 0,0-1-1 0,3-1-2 0,-6 1-2 16,12 1-1-16,-14-2 2 0,2 1-2 0,2-2-1 15,-1 1 2-15,1-1-3 0,4 2 2 0,-6-1 1 16,-5-1 1-16,5 0-3 0,2 2 2 0,0 0 3 15,-2 0-2-15,4 2 2 0,-7-2 0 0,3 0-2 16,3-2 1-16,-1 2-1 0,1 0 0 0,0 0-3 16,5 0 0-16,-6 0-1 0,3 0-1 0,-1 0 0 15,3 2-2-15,-6 0 1 0,6 1-5 0,-6 0 1 16,4-3-2-16,-3 5-6 0,6-4-23 0,-4 2-51 16,8 1 70-16,0 0-43 0,4-4-35 0</inkml:trace>
          <inkml:trace contextRef="#ctx0" brushRef="#br0" timeOffset="-20360.9082">-13009 1204 250 0,'-3'-5'98'0,"-1"2"-95"15,4 3-35-15,-1-2 4 0,-1 2 11 0,2 0-34 16,-1 0-11-16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3:33.71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726786E-88F0-4C0E-BDC2-32464E0E901F}" emma:medium="tactile" emma:mode="ink">
          <msink:context xmlns:msink="http://schemas.microsoft.com/ink/2010/main" type="writingRegion" rotatedBoundingBox="25893,12873 26407,12873 26407,13641 25893,13641">
            <msink:destinationLink direction="with" ref="{5CDDB483-FAA3-462A-8AA4-73C3BD3861C6}"/>
          </msink:context>
        </emma:interpretation>
      </emma:emma>
    </inkml:annotationXML>
    <inkml:traceGroup>
      <inkml:annotationXML>
        <emma:emma xmlns:emma="http://www.w3.org/2003/04/emma" version="1.0">
          <emma:interpretation id="{3783C51D-9605-4EA7-945C-73AFB4BB76A5}" emma:medium="tactile" emma:mode="ink">
            <msink:context xmlns:msink="http://schemas.microsoft.com/ink/2010/main" type="paragraph" rotatedBoundingBox="25893,12873 26407,12873 26407,13641 25893,136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A62ADF-47D9-43FF-9399-87B287389B66}" emma:medium="tactile" emma:mode="ink">
              <msink:context xmlns:msink="http://schemas.microsoft.com/ink/2010/main" type="line" rotatedBoundingBox="25893,12873 26407,12873 26407,13641 25893,13641"/>
            </emma:interpretation>
          </emma:emma>
        </inkml:annotationXML>
        <inkml:traceGroup>
          <inkml:annotationXML>
            <emma:emma xmlns:emma="http://www.w3.org/2003/04/emma" version="1.0">
              <emma:interpretation id="{45EEA16F-5A09-4505-B9DC-6A5C3DF62BC6}" emma:medium="tactile" emma:mode="ink">
                <msink:context xmlns:msink="http://schemas.microsoft.com/ink/2010/main" type="inkWord" rotatedBoundingBox="25893,12873 26407,12873 26407,13641 25893,13641"/>
              </emma:interpretation>
              <emma:one-of disjunction-type="recognition" id="oneOf0">
                <emma:interpretation id="interp0" emma:lang="" emma:confidence="1">
                  <emma:literal>7</emma:literal>
                </emma:interpretation>
                <emma:interpretation id="interp1" emma:lang="" emma:confidence="0">
                  <emma:literal>F</emma:literal>
                </emma:interpretation>
                <emma:interpretation id="interp2" emma:lang="" emma:confidence="0">
                  <emma:literal>r</emma:literal>
                </emma:interpretation>
                <emma:interpretation id="interp3" emma:lang="" emma:confidence="0">
                  <emma:literal>z</emma:literal>
                </emma:interpretation>
                <emma:interpretation id="interp4" emma:lang="" emma:confidence="0">
                  <emma:literal>Y</emma:literal>
                </emma:interpretation>
              </emma:one-of>
            </emma:emma>
          </inkml:annotationXML>
          <inkml:trace contextRef="#ctx0" brushRef="#br0">8 138 326 0,'-3'-6'209'15,"3"1"-96"-15,-1 2-66 0,-1 0 35 0,0 0-14 0,2-1-31 16,0 1-5-16,-1-2 1 0,1 2 0 0,0 0 5 16,0 0 0-16,0-2 3 0,1 0 1 0,1 2-4 0,0 0-1 15,-1-2 3-15,1 2-1 0,-1 0-9 0,1 1-4 16,0-1-3-16,1-2 0 0,-2 2-3 0,3 0-3 16,-1 0-4-16,1-2-2 0,0-3 0 0,2 5 1 15,2 1-1-15,0 1 0 0,3-4-2 0,0 2 1 16,0-4-3-16,4 4 0 0,1 2-1 0,-2-4-1 15,-1 0-2-15,3 3 0 0,-4-1 1 0,4 5-2 16,-5-1 0-16,2-1 1 0,-3 0 0 0,3 0-1 16,-4 0-1-16,2 2 2 0,-3-4-2 0,2 2 0 15,-4-1 0-15,0 2-1 0,1 1-3 0,-1 0 2 16,-1 4 0-16,-3-4-1 0,-1 2-2 0,2 1 1 0,1 3-2 16,-3-2 2-16,-1 2 2 0,0 5-2 15,0-5 1-15,2 6 1 0,-2 2 1 0,-5 3 0 0,2-1 1 16,-2 3 1-16,-1 1 1 0,-1 0 0 0,2 4 2 15,-2-2 0-15,3 1 2 0,1 4 2 0,2-1-1 16,-3 3 3-16,3-1 0 0,-2 0 1 0,3 2 0 16,0 0 1-16,0 0-2 0,0-4 0 0,0 1 0 15,-2-5-1-15,2-6-3 0,3 5 1 0,-3-3-2 16,0-6-2-16,2 0 0 0,-2 1 0 0,3-4 0 16,0-2-4-16,0 2 0 0,-1-6 0 0,-2 3 0 0,2-3-6 15,-1-2 0-15,2 0-6 0,-3 0-2 0,3-1-9 16,-3 1-4-16,0-1-11 0,0-2-11 0,0 0-43 15,-1 0-32-15,-1-3-34 0,2 1-36 0,-6-6 125 16,3-1-100-16,-4-7-27 0</inkml:trace>
          <inkml:trace contextRef="#ctx0" brushRef="#br0" timeOffset="235.4957">72 369 683 0,'-2'0'295'16,"2"-5"-197"-16,0 1-73 0,0-3 15 0,2 4-15 0,1-2-11 15,0 2-7-15,1 0 4 0,0 0 4 0,4 0 7 16,-1 1 5-16,2-1 14 0,2 0 3 0,2-1 3 16,2 1 4-16,0 0-8 0,5 0-5 0,2-5-8 15,0 5-7-15,4 0-20 0,2-1-8 0,4-2-10 16,2 4-14-16,-6-1-17 0,7 0-31 0,-1 0 53 15,2-2-35-15,-4-1-10 0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3:26.42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17E802A-06A3-488D-8E9D-EAC9A423D143}" emma:medium="tactile" emma:mode="ink">
          <msink:context xmlns:msink="http://schemas.microsoft.com/ink/2010/main" type="inkDrawing" rotatedBoundingBox="19828,3771 20475,14052 20281,14064 19634,3783" semanticType="strikethrough" shapeName="Other"/>
        </emma:interpretation>
      </emma:emma>
    </inkml:annotationXML>
    <inkml:trace contextRef="#ctx0" brushRef="#br0">-5 19 248 0,'0'-5'185'16,"0"-5"-63"-16,2 2-67 0,1 3 43 0,0-1-22 0,3 4-11 16,-2 1-13-16,0-2-16 0,1 3-2 0,0 3 0 15,-2-2 0-15,0 4 3 0,-1 0 1 0,1 0 2 16,-3 0-1-16,2-1 4 0,-2 1-2 0,0 0 0 16,-2 1-1-16,2-3-8 0,-3 2-2 0,1 0-3 15,2 0-4-15,0 3-8 0,0-2-1 0,0 1-1 16,0-1-2-16,2-1-4 0,-2 1-1 0,2 4 1 15,-1-4-1-15,1 2 0 0,-1 0-1 0,-1 0-2 0,2 5 2 16,-1-1 1-16,1 1-1 0,-2-2 1 0,2 4 0 16,-2-1 0-16,0 3 1 0,0-1 1 0,-4 0 0 0,1 2 0 15,2-1 4-15,-1 1-2 0,-1-4 1 0,1 5 0 16,2-3 1-16,0 2 2 0,0-2-2 0,4 1 3 16,-1-1-1-16,1 2-2 0,1 1-1 0,-2-2 2 15,2 2-2-15,0-1 1 0,1 1 0 0,-1 2-2 16,2-1 1-16,-6 4 1 0,4-5 1 0,0 4-2 15,-2-1 1-15,0 0 0 0,0 2-2 0,-1-3 2 16,1 1-2-16,-1-4 0 0,1 1 0 0,-2-2 0 16,1-1-3-16,3 3 1 0,-2-3 1 0,-1-1-1 15,2 2-1-15,-1 1-1 0,2 2 1 0,0 1 2 16,-2 0 0-16,0-1-1 0,1 3 3 0,-1 1-2 16,0-2 2-16,-1 2-1 0,-1 3 1 0,1 2 0 0,-1-1 0 15,-1 1-1-15,2 1-1 0,-2-1 0 16,0 1 2-16,0 4 0 0,0-6 0 0,-2 1-2 0,1 1 1 15,-1 2-1-15,1-5 1 0,-1 0-1 0,2 0-1 16,-2-1-1-16,1 1-1 0,-1-2-1 0,1 1 1 16,-3-2 0-16,4 4-2 0,-1-2 0 0,1 1 0 15,0-2 0-15,0 1-1 0,1-1 2 16,4 1-4-16,0 2 3 0,0 1-3 0,1-3 2 0,-1-1-1 16,0 2 0-16,1-1 1 0,-1-1-1 0,0 1 1 15,-1-1-2-15,-2-3 2 0,1 5 0 0,0-1-1 16,1-2 1-16,-3 1-1 0,2-1 0 0,-1 2 1 15,-1-3 0-15,3 0-1 0,-3 1 1 0,1-2 0 16,1 2-2-16,-1 0 1 0,1 0 0 0,-2-2-2 16,3 2 2-16,-1-2 1 0,0-1-3 0,3 6 1 15,-4-2-1-15,3-1 2 0,-1 0-1 0,0-2 1 0,0 6-2 16,3-1 1-16,-2 1 1 0,-1-2 1 0,0-2-2 0,-3 1 3 16,2 5-1-16,-4-4-2 0,2-2 2 0,-1 1 1 15,-1 2 0-15,1-1-3 0,0-2 3 0,-2 0 0 16,4 1-1-16,1-1 2 0,-1 3-1 0,-2-3-1 15,1 1 0-15,4 1 0 0,0-1 0 0,-2 1-1 16,2 1 1-16,1 2-1 0,0-2 1 0,1 0-2 16,-4 0 2-16,6 1-1 0,-4 0-1 0,3-1 1 15,-1 1-1-15,4-1 0 0,-3 2 0 0,0-5 0 16,-5 0-1-16,0 1 0 0,3 2 3 0,1-3-3 16,-7 0 0-16,1 0 2 0,-1 3 0 0,2-1-2 0,4 2 2 15,-2-4 0-15,-3 0 0 0,2 5 0 0,-3 1 0 16,0-1-1-16,0-6 2 0,0 9-2 0,-4-3 1 15,4 1-2-15,0 4 1 0,0-4 1 0,1 3-1 16,-1-2-1-16,0 2 0 0,2-1 1 0,-2 0 0 16,1-2-1-16,2 0 0 0,-3-1 0 0,2 1 0 15,-2 2 2-15,3-5-1 0,0 2 0 0,-3 1-1 16,4-3 1-16,-6 2 1 0,2-4 1 0,-2 2-1 16,1 2-1-16,-1 0 1 0,2-1 0 0,0 4-1 15,0-2 1-15,2 1-1 0,-1-3 1 0,3-1-1 0,0 1-1 16,-4 2 2-16,2-5-3 0,0-1 2 0,2 0 0 0,-4 3 0 15,0 0-1-15,0-1 2 0,2 2-1 0,1-4 1 16,-1 2 0-16,-1-2 0 0,-1-2 0 0,-3 3-1 16,5 2 2-16,-4-4 0 0,1 1 0 0,-1 3 1 15,-3-2 1-15,5 5 0 0,2 1 1 0,-2 1-2 16,0-5-1-16,-2 5 1 0,2-5 0 0,0 1-1 16,-1 3-1-16,1-4 0 0,-7 1-2 0,7-5 1 15,2 2 2-15,-2-1-1 0,0 3 0 0,1-5-1 16,-1-1 0-16,4 0 2 0,0 1 1 0,0 0 0 15,-1-1-1-15,-3-2-1 0,3 2 1 0,-3 1-2 16,5 0 3-16,-5 1-4 0,0-1 3 0,0 2-1 16,0 0 1-16,-2 0-1 0,-1 3-1 0,3-5 1 15,-2 2-1-15,4 3 2 0,-2-3-2 0,-2 0 1 16,6 1-2-16,-4-1 3 0,3 0 1 0,-2 3-2 16,-1-3-1-16,-1-5 1 0,1 0-1 0,0 4 2 15,1-3-1-15,1 4 0 0,3-5-1 0,-5-3 2 0,0 0-2 16,3 2 2-16,0 2 0 0,-3-2-1 0,0-4 1 15,2 0 0-15,-6 6-1 0,4 0 1 0,0-1 1 16,-1-1-2-16,-4-1 1 0,5 3 1 0,0-3-2 16,0 5 2-16,-3-6 0 0,1 5-1 0,1 0-1 15,1 1 0-15,0 0 0 0,-2 2-1 0,2 0 2 16,2-2-3-16,-1 2 3 0,2-3-2 0,1 1 0 16,-1-1 1-16,3 3-2 0,-3-5 0 0,1 2 1 15,-1 1 1-15,0-3 0 0,2 3-1 0,-4-1 2 0,3 0 0 16,-4-1 0-16,1 3 1 0,2-3-1 15,0 4 0-15,-3-3-3 0,0 0 2 0,0-1-2 0,4 6 0 16,-4-1 3-16,-2-4-2 0,2 1 0 0,-3-4 0 0,3 9 1 16,-2 2 0-16,2-4 2 0,-3-3-1 0,3 1-2 15,0 2 1-15,0 4 0 0,5 0 0 0,-2-6 1 16,0 0-2-16,-1 2 0 0,1 1 0 0,0-2 1 16,2 1 0-16,-5-3-1 0,3 2 1 0,-1-1-1 15,3 2-1-15,-2-1 3 0,-2-2-2 0,3 2-1 16,-3 2 1-16,2-3 1 0,-3 1 0 0,5 3 0 0,-5-1 1 15,0 1-1-15,0-2 1 0,-2 3-1 0,2-3 2 16,0 1-1-16,5 2 1 0,-5-4-1 0,2 2 1 16,-1-1 0-16,3 2 0 0,-4-3 0 0,1-3-1 15,-1-1-1-15,0 6 1 0,-1-4 1 0,2-1-1 16,-1 0-2-16,0-1 3 0,0 6 0 0,0-4-2 16,0 0 2-16,0-1 0 0,2 3-3 0,-2 0 2 15,1 0-1-15,1 0 0 0,0 1-1 0,-1 1 0 16,2-3 0-16,1 5-1 0,-4-1 0 0,1 0 0 15,1 0 0-15,-1 3-1 0,3-3 1 0,-4 2 0 16,0-2 1-16,1-2-1 0,2 4 1 0,-3-2 1 16,3 0-1-16,-1 2-1 0,0-4 1 0,1 2-1 15,-2-1 1-15,3-1 1 0,-4-1-1 0,1 0-1 16,1-2 0-16,-2 2 2 0,1 0-2 0,-1-3 2 16,5 1 0-16,-2 0-2 0,2 2 2 0,0 0-1 0,0-3 1 15,1 1-1-15,-1 1 0 0,-2-3 0 0,-1 4-1 16,1-2 1-16,-2-2 0 0,1 0 1 0,1 3 0 15,-1-4 0-15,1 0 1 0,0 1-2 16,2 0 2-16,0-3-2 0,-2 2 0 0,0-3 0 16,0 3 1-16,0-1-2 0,2 1 1 0,-2 0 0 0,1-2-1 15,-3 3 1-15,2-3 2 0,-1-4-1 0,-2 3 0 16,3 0 0-16,-1-2-2 0,-1-1 3 0,-1 3 0 0,2-4 2 16,-2 6-1-16,0-2 0 0,2-2 1 0,-2-1 1 15,0 3 3-15,-2 0-2 0,2 0 1 0,0-2-4 0,0 2 2 16,0 2 1-16,-2-1-2 0,-1 1 0 0,2-3-2 15,-3 1 0-15,3-3-1 0,-4 1 0 0,2 1-1 16,0-2-2-16,1-2-2 0,-1 0-2 0,-2-5-13 16,2 2-11-16,1-1-18 0,-1-4-34 0,-3-3-241 15,1-3 260-15,-6-17-145 0,-2-2-115 0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3:03.76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0EB3049-AC22-469C-8B09-06AAFD8E726F}" emma:medium="tactile" emma:mode="ink">
          <msink:context xmlns:msink="http://schemas.microsoft.com/ink/2010/main" type="writingRegion" rotatedBoundingBox="23566,10151 21490,17215 19548,16644 21624,9580"/>
        </emma:interpretation>
      </emma:emma>
    </inkml:annotationXML>
    <inkml:traceGroup>
      <inkml:annotationXML>
        <emma:emma xmlns:emma="http://www.w3.org/2003/04/emma" version="1.0">
          <emma:interpretation id="{5363CB58-6D38-4250-A32C-7E5282A7AA12}" emma:medium="tactile" emma:mode="ink">
            <msink:context xmlns:msink="http://schemas.microsoft.com/ink/2010/main" type="paragraph" rotatedBoundingBox="23566,10151 21490,17215 19548,16644 21624,95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8FCD16-0AF1-4081-8478-6FA956F221D2}" emma:medium="tactile" emma:mode="ink">
              <msink:context xmlns:msink="http://schemas.microsoft.com/ink/2010/main" type="line" rotatedBoundingBox="23566,10151 21490,17215 19548,16644 21624,9580"/>
            </emma:interpretation>
          </emma:emma>
        </inkml:annotationXML>
        <inkml:traceGroup>
          <inkml:annotationXML>
            <emma:emma xmlns:emma="http://www.w3.org/2003/04/emma" version="1.0">
              <emma:interpretation id="{3370EB62-34D3-46CC-AEA5-CBA1C83CF3AF}" emma:medium="tactile" emma:mode="ink">
                <msink:context xmlns:msink="http://schemas.microsoft.com/ink/2010/main" type="inkWord" rotatedBoundingBox="23566,10151 22441,13979 20499,13408 21624,958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164 1773 499 0,'2'35'218'15,"-2"-21"-140"-15,-3 0-58 0,0-4-3 0,-2 1-8 16,3 5-29-16,1-2-24 0,-3 9 28 0,3-4-27 16,1 11-10-16</inkml:trace>
          <inkml:trace contextRef="#ctx0" brushRef="#br0" timeOffset="536.6729">285 2741 605 0,'0'-6'275'0,"-6"-1"-170"0,4 1-71 0,-4 0 12 0,0 1-3 16,-1 2-16-16,6-1-4 0,-4 1-8 0,5 0 1 15,-2 3 2-15,2 0 4 0,0 0 3 0,0 0 0 0,0 0 7 16,-1 2-1-16,-4 2-5 0,3 0-3 0,-2 2-2 16,4 5-5-16,0 5-5 0,-4-2-1 0,3 1-5 15,-1 2-5-15,1 10 0 0,1 0 0 0,3 5-2 16,-2-1-2-16,-1 4-3 0,2 1-2 0,0 6-6 16,2-1 1-16,3 0-11 0,-2 2-7 0,1-1-6 15,-1 1-11-15,-1-2-50 0,1 1-52 0,2-1 109 16,-4-4-77-16,-3 2-50 0</inkml:trace>
          <inkml:trace contextRef="#ctx0" brushRef="#br0" timeOffset="31230.7904">-645 1543 16 0,'0'-1'18'0,"0"-6"11"16,0 4-1-16,2-1 11 0,0-1 1 0,1 0 14 16,-2 0 2-16,1 0 0 0,3 1 0 0,-4-1-5 15,4 0-3-15,-2 0-4 0,0 2 0 0,-1 0-8 16,1 0 0-16,-1 1-1 0,-1 1 1 0,1-1 1 15,0 2 0-15,-2 0-2 0,0 0 2 0,1 0 4 16,1 0-2-16,-2 3 1 0,0-1 0 0,0 1-2 16,0 0-1-16,0 0-1 0,0 2-2 0,0-2-6 0,0 0-4 0,0 4 2 15,1-4 0-15,-1 2-6 0,2 0-1 0,3-1 0 16,-5 0 1-16,4 2 0 0,0-1-2 0,0-1 0 16,1-2-3-16,3 3 2 0,0 1-2 0,5-1 1 15,-2 0-3-15,7 1 2 0,-3-1 3 0,9-2-3 16,-3 5 3-16,5-5-1 0,1 0 3 0,6 1 1 15,-3-3-2-15,1-1 0 0,2-3 0 0,-1 1-2 16,1-2-1-16,-2-3 0 0,-4-1-2 0,-2 0 0 16,2 0 1-16,-3 0-1 0,-3 0-3 0,-2-3 3 15,2 3-3-15,-2 0-2 0,-3-1-1 0,0-1 0 0,0 2-1 16,-5 0-4-16,-2 5 0 0,2-2 1 16,-1-1-3-16,-2 3 0 0,-2 1-1 0,-3-1-1 0,1 0-2 15,-1 3 0-15,0-2 2 0,-1 1-4 0,-1 1 4 0,1 1 0 16,-2 2-3-16,1 1 2 0,1 2 0 0,-2-3 0 15,0 5 0-15,0 2-1 0,0-1 0 0,0 2-2 16,0 4 2-16,0 5 2 0,0 1-2 0,0 3 1 16,0 5 0-16,0 1 2 0,0 3-1 0,2 2 2 15,-2 4 0-15,1 0-1 0,1-2 0 0,-1 3 2 16,1 0-1-16,-2 0 0 0,2-2 1 0,-1-2-1 16,1 1 3-16,-2-4 0 0,0 1 0 0,3-1 2 15,0-4 0-15,2-2 2 0,-2 0-1 0,-1-5 0 0,-2-6-2 16,3 5 1-16,0 0 0 0,-1-5-5 0,-1-2 2 15,-1-1-1-15,0 0-1 0,5-1-1 0,-2 3-1 16,-1-6-2-16,-1-1-6 0,-1-3-3 0,2 0-4 16,0 1-6-16,-1-3-28 0,-1 2-23 0,2-3-28 15,-2-2-46-15,0-2 101 0,-2 0-72 0,1-6-28 16</inkml:trace>
          <inkml:trace contextRef="#ctx0" brushRef="#br0" timeOffset="31627.5162">-447 2165 489 0,'-3'-5'207'0,"-1"-2"-140"0,-2-1-49 15,3 2 13-15,-2 3-14 0,5 1-9 0,2-2 0 16,-1-1 10-16,7 2 7 0,-5 3 6 0,1 0 4 15,2-2 9-15,5 0 7 0,-6-1 16 0,4 3 3 16,-7 0-7-16,6-1-3 0,3-1-3 0,5-1 3 16,-3 0-8-16,-2 1-3 0,3 0-13 0,5-1-7 0,10 0 0 15,1-2-2-15,5 2-2 0,-3 2-8 0,3-4-1 16,5 0-1-16,2 0-3 0,-1 2 1 0,0 0-6 16,1 0 1-16,2-1-2 0,-2 0 1 0,2 2 1 15,-2-3-1-15,-4 4 1 0,5-2-1 0,-6-2 2 16,-2 2-2-16,-5-2 1 0,2 2-2 0,-2-1-2 15,-5 0 1-15,1 2-4 0,-5-3 4 0,-2 4-5 16,-2-3 0-16,-4 4-1 0,0-1-2 0,-5 1-2 16,-2 0-3-16,-3-2 1 0,2 2-4 0,-3 0-2 0,-2-1-4 15,-2 1-10-15,2 0-6 0,-2 0-10 0,-1 0-9 0,0 0-18 16,-5 0-77-16,0 1 105 0,0 1-66 16,-3 1-26-16</inkml:trace>
          <inkml:trace contextRef="#ctx0" brushRef="#br0" timeOffset="32404.6216">-684 1591 336 0,'0'-5'167'0,"0"-1"-96"0,3 1-46 16,-3-1 21-16,3 3-5 0,0 0-24 0,2-1-9 16,1 3 2-16,2-2 2 0,-1 1 0 0,2 0 9 15,2 2 2-15,2 0-5 0,-2-1 13 0,3 1 3 0,2 0 0 16,5 0-3-16,-2 0 1 0,0 0-9 16,5 0-3-16,11 1-3 0,-8 1-3 0,2 0-6 0,3 2 0 15,4-4-1-15,1 2-3 0,-2 0 4 0,-3-2-2 0,-7 0 5 16,9 0 1-16,-2-4 1 0,-12 3 3 0,1-1 0 15,3-1 6-15,-6 0 1 0,-1 0 2 0,-3-1-6 16,-1 3 4-16,3-4 0 0,-5 3-3 0,-1 1 1 0,-4-1-6 16,2 1 0-16,-1-1-3 0,-3 1 0 15,1-1-5-15,-3 0-1 0,1 1-1 0,-2 1-1 0,1 0 0 16,-2 0-3-16,2 1 1 0,-2 3 2 16,0-3-1-16,0 2-1 0,-2 0 0 0,0-3 1 15,-2 4-3-15,4 0 0 0,-4 0 0 0,4 0 0 0,-3 3 0 16,0-2 1-16,2 4 0 0,-1-1 0 0,0 2 2 15,1-4-1-15,-1 4-1 0,1-1 1 0,1 1-1 16,0 1 1-16,-2 0-2 0,2 0 0 0,0 2-1 16,0 0 1-16,0 3 0 0,0 1-1 0,2-3 1 15,-2 7 0-15,1 1 0 0,-1-3 0 0,2 5 1 16,-2-3-1-16,0 5 0 0,0-4 0 0,0 3-2 16,0 1 2-16,-3 1 0 0,3 0 1 0,0 3 0 15,0 0 2-15,0 1 0 0,-4-1 0 0,3 2 3 16,1 0-1-16,-3 0 2 0,-1 1 2 0,1-6-1 15,0 3-2-15,3 2 5 0,-2 0 1 0,-2-3 1 16,4-1-1-16,-2-4 0 0,0 0 1 0,2-5 2 16,0 2 2-16,-3-4-3 0,2-2-2 0,-1-6 1 15,2 3-1-15,0-1-2 0,-1-3-1 0,-1 1-4 16,2-6-2-16,0-1 0 0,0 0-2 0,-2 1-5 0,2-3-3 16,0-3-3-16,0 1-23 0,0-3-25 0,0 0-32 15,0 2-49-15,0-8 97 0,0 2-70 0,0-4-31 16</inkml:trace>
          <inkml:trace contextRef="#ctx0" brushRef="#br0" timeOffset="32845.0365">-457 2123 10 0,'0'-5'8'0,"2"2"4"0,1 3 1 0,-3-1 25 0,2-3 8 15,4 3 14-15,-4-2 8 0,1 1 13 0,3 0 20 16,1-4 3-16,-1 0 2 0,-1 4-17 0,1 1 0 16,0-3-9-16,-2 1-7 0,2-2-9 0,0 5-19 15,2-1-7-15,3 1-3 0,1-2-7 0,2 1-5 16,2 1-1-16,0 0-4 0,4 0-1 0,6 0-1 15,-4 0 0-15,7 0 0 0,1 0 1 0,4 0-2 16,-6-4 1-16,6 3-2 0,-1-1-1 0,1 1-1 16,1 1-1-16,1-2 0 0,-1 0-1 0,2 1 1 0,1 1-1 15,-1-2 1-15,-5-3 1 0,-4 4 3 0,4-2 0 16,-6 1-1-16,1 1 1 0,-3-1 0 16,-4 0 1-16,3 2-3 0,-6-1 2 0,4 1-3 0,-5 0 0 15,-3 0-1-15,-1 0 0 0,-2 0-3 0,-4 0 1 16,-1 0 1-16,1 0-1 0,-2 0-1 0,-1 1-2 15,-2 1-1-15,1 1-1 0,-2-3-2 0,1 3-2 16,-1-1-3-16,2-1-3 0,-2 1-10 0,-2 0-9 16,1 1-13-16,-1-2-38 0,1 1 58 0,1 8-38 0,-3-10-30 15</inkml:trace>
          <inkml:trace contextRef="#ctx0" brushRef="#br0" timeOffset="-123.5591">115 742 200 0,'-2'21'179'16,"-1"-5"-52"-16,0-2-69 0,1 1 34 0,-1-1-19 16,2-3-20-16,1 4-19 0,0 2-9 0,1 1-27 15,2-3-9-15,1 5-7 0,-1-1-12 0,0 3-23 16,2 2-40-16,0 5 67 0,-1-4-46 0,0 8-26 16</inkml:trace>
          <inkml:trace contextRef="#ctx0" brushRef="#br0" timeOffset="1038.8117">297 3859 575 0,'1'-5'276'15,"2"2"-146"-15,-4-3-86 0,-1-2 38 0,2 0-21 16,0 3-43-16,0 0-10 0,-1 0-8 0,-1-1-4 15,2 3-2-15,2-2 0 0,-1 5 3 0,-2-1 2 16,-3 1 1-16,4-5 1 0,0 6 7 0,0 1-1 0,-1-2 1 16,-2 5 0-16,-1-5-2 0,4 3-1 0,-3 3-1 15,3 4 0-15,0-4-2 0,0 4 1 0,0 4 0 16,2-3 1-16,1 2 6 0,0 0 1 16,7-4 3-16,-7 1 3 0,6 1 7 0,4-3 1 0,2 0 3 15,0 0 1-15,0-2-4 0,6 1-3 0,-2-1 0 16,3 0-3-16,-3-1-8 0,2 0-1 0,-1 1-4 0,1-1-4 15,-2 1-1-15,-1 2 2 0,-1-1-3 0,-1 4 0 16,-1-3-2-16,-3 1-1 0,-1 3-1 0,1-3 1 0,-4 5-3 16,3-4 0-16,-5 4-1 0,-1-3-1 0,-2 2 0 15,-3 2 1-15,0-3 0 0,0 4-2 0,-5-3 1 16,0 0-2-16,-2-2 0 0,-1 2-2 0,-2-1-8 16,-1 1-4-16,-5-3-4 0,3 1-6 0,-4-3-23 15,-1 0-18-15,1-4-26 0,-2 0-36 0,-4-3 94 16,-1-1-65-16,-3-3-21 0</inkml:trace>
          <inkml:trace contextRef="#ctx0" brushRef="#br0" timeOffset="1263.4458">273 3700 923 0,'6'6'402'0,"2"-9"-263"0,-8-5-100 16,3 0 18-16,-1 2-10 0,1-1-36 0,5 4-9 16,0-2-2-16,3 2-2 0,-5-2 1 0,14 1 2 0,-1-1 7 15,1 0 0-15,1 0 3 0,6 0-2 0,0-2 0 16,-1-1-11-16,1 0-15 0,-2 0-23 0,1 1-46 16,-2-4-83-16,7 3 127 0,3 0-82 0,-4-5-48 15</inkml:trace>
          <inkml:trace contextRef="#ctx0" brushRef="#br0" timeOffset="-270.3191">26-1 568 0,'-3'4'245'0,"-2"-4"-166"15,2 2-64-15,-1 3 9 0,1 1-17 0,2 4-21 16,-1 1-12-16,1 5-14 0,1 5-4 0,-2-2-5 16,2 0-3-16,-2 0-12 0,2 2-11 0,0-1-15 15,2-1 57-15,0-3-39 0,2 0-16 0</inkml:trace>
        </inkml:traceGroup>
        <inkml:traceGroup>
          <inkml:annotationXML>
            <emma:emma xmlns:emma="http://www.w3.org/2003/04/emma" version="1.0">
              <emma:interpretation id="{0BA7DF21-8060-4A26-BE78-954D2BD81E18}" emma:medium="tactile" emma:mode="ink">
                <msink:context xmlns:msink="http://schemas.microsoft.com/ink/2010/main" type="inkWord" rotatedBoundingBox="19699,16733 20297,13787 21293,13989 20695,1693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1906.6894">-1406 6289 700 0,'-6'0'387'0,"-1"2"-198"16,1-2-130-16,-2-3 46 0,5 3-50 0,0-2-13 16,1 2-36-16,2 3-6 0,0-3-4 0,0 7-2 15,5 1 4-15,-2-2 2 0,3 5 2 0,-2 2 0 16,4 3 7-16,-2 5 0 0,2 4 3 0,1 2 2 16,-1 3 0-16,2 2 1 0,-2 8 0 0,3-3 0 15,-3 4-3-15,2 2-1 0,-1 0-1 0,2-3-3 16,-3-2 1-16,0-4-3 0,2-1 1 0,-4 2 3 15,2-8-3-15,-5-1 2 0,0-3 1 0,-1 5 6 16,-4-6 4-16,2 0 3 0,-4-6 1 0,-3 2 6 16,-1 2-2-16,-3-5 0 0,-2-1 1 0,-4 0-5 0,-1 1-4 15,-2-1-2-15,-4-3-2 0,-3 0-7 0,0-3 0 16,-5-1-1-16,2 1-1 0,-1-7-4 0,-5-1-2 16,2-3-2-16,1 0-4 0,3-7-15 0,-1 2-15 15,4-5-24-15,5-1-34 0,3-3 67 0,6-1-49 16,7-3-21-16</inkml:trace>
          <inkml:trace contextRef="#ctx0" brushRef="#br0" timeOffset="41569.7491">-1533 6157 121 0,'-16'2'104'15,"0"-1"-32"-15,-3 2-36 0,-2-1 23 0,2 0-8 16,1 2-17-16,-2-2-3 0,4-2 2 0,-3 2 1 16,1-1 1-16,4-1 4 0,-2 2 3 0,-2-2 15 15,4 0 4-15,0 0 3 0,-1 0-2 0,-1 0 13 16,0-2-5-16,4 1 1 0,1-1-2 0,-2-1-2 15,0 1-3-15,5-3-2 0,-1 1-1 0,2 2-7 16,1 1-2-16,-1-1-3 0,0 0-2 0,5 2-6 16,-1 0 1-16,3 0-2 0,1 0 3 0,4 0 0 15,1 2 3-15,4-2 0 0,6 3 2 0,5-1-2 16,-4-2-2-16,12 3-4 0,3 0-2 0,6-5-10 16,0 2-6-16,5-4-3 0,-1-3-6 0,2 1-7 0,4 0-2 15,-3 1-2-15,1-2-2 0,0 3-6 0,-3 0-4 16,-2 0-5-16,4-1-3 0,-1 2-20 0,1-4-16 15,-5 1-18-15,4 1-29 0,-4 2-100 0,2 0 146 16,-7 3-94-16,-2 5-51 0</inkml:trace>
          <inkml:trace contextRef="#ctx0" brushRef="#br0" timeOffset="40084.8767">-936 4690 300 0,'-6'-22'203'0,"2"3"-72"0,0-3-69 16,0 6 41-16,0-5-15 0,0-1-11 0,3 3-8 0,1 4-16 16,-2-1 2-16,-3 0-1 0,1 4 1 0,2-1 4 15,-6 3 0-15,7 2 1 0,-6-1 0 0,1 4-3 16,3 2-5-16,-2 1-5 0,3 2-5 0,-3-1-13 16,-3 2-5-16,1 7-5 0,2 3-5 0,0-3-8 15,-1 8-1-15,1 5-1 0,-5 0-1 0,5 3-2 16,1 3 0-16,1 1 2 0,-1 7 1 0,6 8-1 15,-2-3 2-15,-2 3-1 0,4 7 2 0,4-3-1 16,-3 4 1-16,4 5 0 0,6 1-1 0,-7 1 1 16,8 2 0-16,1-1-1 0,-1 0 1 0,0 2-1 0,-1-6 1 15,1 1-1-15,-4-7 0 0,1 2 3 0,-3-4-2 16,-2-4 1-16,2 0 0 0,2-2 2 0,-4-4 1 16,-1-2 0-16,1-2 1 0,-4 1 0 0,1-4-1 15,2-2 0-15,-5-4-2 0,0 2 0 0,0-5-2 16,0-1-1-16,-2-7-5 0,2 5 0 0,-1-12-3 15,-1 3-2-15,2-4-12 0,0 0-7 0,-3-8-15 16,1 1-23-16,1-4-80 0,-2-2-51 0,-1-10 136 16,4-4-108-16,-1-15-73 0</inkml:trace>
          <inkml:trace contextRef="#ctx0" brushRef="#br0" timeOffset="40744.5002">-1024 4580 258 0,'-9'0'204'15,"-7"-1"-62"-15,6-1-75 0,1 1 55 0,-2-2-45 0,-1-2-15 16,1 2-9-16,3 3-10 0,2-2-20 0,-5-1-5 16,0 0-2-16,-1-1-2 0,11 1-2 0,-2 2 1 15,0-4-2-15,1 2 5 0,-1-1 3 0,0 1 3 16,-1 3 3-16,4 0 6 0,-3-3-1 0,3 3 0 16,-3 0 1-16,-3 6-6 0,4-2-1 0,-4 0-3 15,2 3-4-15,-3 4-5 0,-3-1-2 0,2 5 0 16,-2 5 2-16,2 0-2 0,1 1-1 0,-5 3-1 15,1-2-1-15,2 2 0 0,1 2 0 0,0-4-1 16,-2 2 0-16,2-4 2 0,0 1 0 0,2-3 1 0,-2-4 1 16,2-1 1-16,-1-1 3 0,1-5-3 15,1 2 1-15,0-4 1 0,0 2 4 0,2-6-1 16,0 1 3-16,0-2 2 0,3 0 0 0,-2-3 1 0,2-4 1 16,-1-2-1-16,1-4-3 0,3-1-2 0,0-2-3 15,2-5-3-15,1-3-3 0,2-5-1 0,0 2-2 16,2-1-2-16,1-4 0 0,2-2 0 0,-1 2 0 15,1-3 0-15,1 0 0 0,-1 5 0 0,3-3 0 16,-3 4 1-16,1 7-1 0,4-5 2 0,-1 1-1 16,-2 7-1-16,0 2 2 0,-2-1 1 0,6 2 0 15,-1 3-1-15,1-3 2 0,-2 7-1 0,-9 1 1 0,8 0 0 16,-1 2 0-16,-3 2-1 0,-2 1-1 0,-2 2 1 16,-3-3-1-16,3 4 0 0,0 0-1 0,0 5 1 15,-2 0 0-15,5 6 0 0,-3-1-1 0,0 1 2 16,2 6 0-16,-1 1 1 0,-2 1 1 0,2 3 1 15,-4 4-2-15,1 2 3 0,1-2-1 0,1 1-2 16,0 2-1-16,-2-5-2 0,3 3-2 0,-1-5 0 16,0-5-2-16,4 4-4 0,-1-2-3 0,-2-3-8 15,4 0-9-15,3 2-14 0,1-4-22 0,-1 2-36 16,7-3-54-16,7 1 105 0,-1 2-75 0,-1-2-24 0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2:21.76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1F7935A-C683-4F57-B315-2C208664F1C9}" emma:medium="tactile" emma:mode="ink">
          <msink:context xmlns:msink="http://schemas.microsoft.com/ink/2010/main" type="writingRegion" rotatedBoundingBox="12579,11662 14530,11662 14530,13501 12579,13501"/>
        </emma:interpretation>
      </emma:emma>
    </inkml:annotationXML>
    <inkml:traceGroup>
      <inkml:annotationXML>
        <emma:emma xmlns:emma="http://www.w3.org/2003/04/emma" version="1.0">
          <emma:interpretation id="{05A8D545-49F6-4765-A3A7-736EB1610879}" emma:medium="tactile" emma:mode="ink">
            <msink:context xmlns:msink="http://schemas.microsoft.com/ink/2010/main" type="paragraph" rotatedBoundingBox="12579,11662 14530,11662 14530,13501 12579,135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A5D241-0F09-43A1-9593-7C0DD5C1A00B}" emma:medium="tactile" emma:mode="ink">
              <msink:context xmlns:msink="http://schemas.microsoft.com/ink/2010/main" type="line" rotatedBoundingBox="12579,11662 14530,11662 14530,13501 12579,13501"/>
            </emma:interpretation>
          </emma:emma>
        </inkml:annotationXML>
        <inkml:traceGroup>
          <inkml:annotationXML>
            <emma:emma xmlns:emma="http://www.w3.org/2003/04/emma" version="1.0">
              <emma:interpretation id="{F74F0B0D-CFDF-4DCC-8499-BD2F133ECFF0}" emma:medium="tactile" emma:mode="ink">
                <msink:context xmlns:msink="http://schemas.microsoft.com/ink/2010/main" type="inkWord" rotatedBoundingBox="12579,11662 14530,11662 14530,13501 12579,13501"/>
              </emma:interpretation>
            </emma:emma>
          </inkml:annotationXML>
          <inkml:trace contextRef="#ctx0" brushRef="#br0">-590 5499 1203 0,'3'8'527'0,"4"4"-336"0,-7-12-145 0,-2-5 15 15,-1 0-18-15,0 0-35 0,3 4-29 0,1 1-12 0,7 1-4 16,2 2-1-16,0 2 0 0,7 5 5 0,-3-1 5 16,7 1 6-16,0 1 8 0,0 0 6 0,-2 2 1 15,0-2 1-15,-2-1 6 0,1-6-4 0,2 11-1 16,-4-7-1-16,2 6 0 0,-2-3-2 0,-2 2-4 0,2 1-5 16,-6 8-6-16,4 2 2 0,-4-6 1 0,-4 6 1 15,-1-4 0-15,-4 6 4 0,2 2 3 0,-3-5 7 16,0-1 6-16,-3 3 5 0,2-6 3 0,-2 4 2 0,3-4 8 15,0-3 0-15,4 0 2 0,3-4 2 0,1-1-1 16,3 1 0-16,8-3-3 0,-2-1-2 0,6-3-10 16,2-2-2-16,5-3-4 0,2 0-5 0,8 0-15 15,0-6-10-15,12-1-14 0,1-2-24 0,9-7 48 16,8 0-33-16,16-6-12 0</inkml:trace>
          <inkml:trace contextRef="#ctx0" brushRef="#br0" timeOffset="-336.7645">-1583 4675 1291 0,'-4'-12'486'16,"1"-7"-362"-16,3 4-106 0,2 1-8 0,3 3-9 0,1 0-9 16,5 4-13-16,2 1-5 0,4 1-2 0,1 4 1 15,4 1 2-15,4 0 0 0,-1 0 1 0,2 4 4 16,-1 1 3-16,-1 5 2 0,7 1-1 0,0 0-2 15,-5 2 4-15,2 3 0 0,-4 1 1 0,5 5-2 16,-3 7 0-16,2 1 2 0,-7-3 4 0,-6 3 2 0,2 5 2 16,-5 5 1-16,-9-2 2 0,4-4 2 0,-5 2 3 15,-1 1 1-15,-2-5-2 0,0 0 3 0,-2-2-1 16,1-3 0-16,-6 2 0 0,1-2-2 0,-5-5-7 16,0 2-8-16,1 1-15 0,1-3-17 0,-6-1-60 15,4-2-42-15,0-4 103 0,3 5-82 0,3 3-56 16</inkml:trace>
          <inkml:trace contextRef="#ctx0" brushRef="#br0" timeOffset="-650.7827">-1612 4897 1349 0,'-3'9'526'0,"-2"-4"-401"0,3 3-118 0,2-8-9 15,2 1-27-15,4 17-14 0,5-5-6 0,4 10-5 16,5 11 6-16,4 6 8 0,-5-2 7 0,9 14 18 16,-1 2 5-16,-2 7 1 0,1-1 6 0,-6-6 3 15,1 12 0-15,0 2 0 0,1 4 0 0,-6-9 1 16,1 1 0-16,-2-2 0 0,-3 8-1 0,-4-6 1 0,2-1-1 15,-7-12 0-15,-1 5-2 0,-1-2-1 0,-1-6-3 16,-4-2-2-16,-1-8-28 0,-2 2-26 0,1-7-21 16,-2-4-28-16,-1-7 75 0,-3 0-64 0,1-7-22 15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3:51.48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6FE198AF-4D94-467D-BC34-6FFE7711B71F}" emma:medium="tactile" emma:mode="ink">
          <msink:context xmlns:msink="http://schemas.microsoft.com/ink/2010/main" type="writingRegion" rotatedBoundingBox="21670,3372 22109,8355 21384,8419 20945,3435"/>
        </emma:interpretation>
      </emma:emma>
    </inkml:annotationXML>
    <inkml:traceGroup>
      <inkml:annotationXML>
        <emma:emma xmlns:emma="http://www.w3.org/2003/04/emma" version="1.0">
          <emma:interpretation id="{3642BC67-EE10-45A1-95A1-BC3B6AD11F5A}" emma:medium="tactile" emma:mode="ink">
            <msink:context xmlns:msink="http://schemas.microsoft.com/ink/2010/main" type="paragraph" rotatedBoundingBox="21670,3372 22109,8355 21384,8419 20945,3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8A1B74-79F5-4E02-90AE-98DFA47EFFFB}" emma:medium="tactile" emma:mode="ink">
              <msink:context xmlns:msink="http://schemas.microsoft.com/ink/2010/main" type="line" rotatedBoundingBox="21670,3372 22109,8355 21384,8419 20945,3435"/>
            </emma:interpretation>
          </emma:emma>
        </inkml:annotationXML>
        <inkml:traceGroup>
          <inkml:annotationXML>
            <emma:emma xmlns:emma="http://www.w3.org/2003/04/emma" version="1.0">
              <emma:interpretation id="{84564BE2-F853-43B0-BAF5-4E61487BE395}" emma:medium="tactile" emma:mode="ink">
                <msink:context xmlns:msink="http://schemas.microsoft.com/ink/2010/main" type="inkWord" rotatedBoundingBox="21670,3372 21875,5693 21150,5757 20945,343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41 368 198 0,'-6'-11'212'0,"1"0"-46"0,0 3-88 16,1-2 39-16,-1-1-15 0,0 2-18 0,0-1-36 15,2 2-11-15,3 2-5 0,-1-1-7 0,-1-1-9 16,2 5-4-16,2-1 0 0,-1 0-1 0,2 1-3 15,2 2 0-15,-2 1-3 0,4 0 1 0,-3 0 0 0,0 3 1 0,2 0-2 16,2 2 0-16,-3-1-2 0,1 3 1 0,0 2 0 16,2 3 0-16,2 2-4 0,0 0 2 0,-3 1 1 15,3 2-1-15,1 1 0 0,0-1 0 0,2 5 1 16,-3-1 0-16,1 3 2 0,2 0-2 0,-4 0-2 16,5-2 3-16,-2 5 0 0,0-1 0 0,-4-4 1 15,5 3-2-15,-3-1 2 0,-2 0 1 0,4 2 1 16,-7-4-1-16,1-1 4 0,2 1-1 0,-3-6 2 15,-2 1 3-15,5-2 2 0,-5-4 2 0,1-3 2 16,0 0 5-16,-5-2 6 0,1-1 2 0,1-3 4 0,1 1 2 16,-2-5 7-16,0-1 4 0,3 1 0 15,-3-2-1-15,5-1-7 0,0-5-1 0,0-2 2 0,-1-1-1 16,1 2-10-16,-5-7-5 0,0-3 0 0,6-4 0 16,4-5-2-16,-4 3-2 0,1-2-6 0,6-6-4 15,-1 0-2-15,4-2-1 0,3-1-3 0,-1-2-4 16,-5 0-2-16,7-1-1 0,-1-2-2 0,0 2-3 15,-1-1-2-15,-2 2-3 0,0 4-4 0,0 5-12 16,0 0-6-16,-4 5-12 0,6 4-9 0,-7 3-52 16,2 1-35-16,0 7-52 0,-1 0 126 0,-2 6-110 15,1 0-53-15</inkml:trace>
          <inkml:trace contextRef="#ctx0" brushRef="#br0" timeOffset="-567.3227">138-1452 106 0,'-7'-3'79'0,"-1"-2"-28"0,4 5-29 0,0-2 26 16,-1 2-17-16,5 4-2 0,0-1 1 0,1 1 2 15,-1 1 0-15,4-2-1 0,-3 2 13 0,2 2 1 16,1-3 1-16,-3 3-3 0,2-2-2 0,1 2 2 16,0 3-6-16,1 1 2 0,-2-3-13 0,2 2-4 0,1 4-5 15,1 0-2-15,-2 5 0 0,1 1-6 0,-1 3-2 16,-1 0-2-16,3 4-1 0,-2 2-1 0,1 2-2 15,2 3-1-15,-2 4 0 0,1-3-2 0,-3-1 2 16,0 4 0-16,2-2 0 0,-1 1 0 0,-5-2 3 16,1 0-1-16,-1 2 1 0,0-1 1 0,4 4-1 15,-4 0 3-15,0 5 0 0,1-1 0 0,1 1 0 16,1 1 1-16,3 2 2 0,-4-2 0 0,1 0 1 16,0-1-1-16,0-2 2 0,1-2 1 0,-1-3 1 0,2-6-3 15,-2 3 8-15,-2 3 1 0,6-6 0 0,-2-1 2 16,-4-3 1-16,6 6 4 0,-4 1 0 0,0-2 4 15,0-6-6-15,-1 3 3 0,-2 1-2 0,1-1 1 0,4 2 0 16,-5-7-2-16,0-1 0 0,0 2 0 0,0-4 0 16,0-5-3-16,3 1 1 0,-1-7-1 0,-4 2-2 15,4-5-2-15,1 1-2 0,0-4-3 0,0 0-1 16,-3-2-5-16,0 2-1 0,4-3-5 0,0-2-3 16,3 3-22-16,-3-3-19 0,4 0-28 0,-1-7-36 15,6 3 76-15,2-1-58 0,3-5-24 0</inkml:trace>
        </inkml:traceGroup>
        <inkml:traceGroup>
          <inkml:annotationXML>
            <emma:emma xmlns:emma="http://www.w3.org/2003/04/emma" version="1.0">
              <emma:interpretation id="{CB2BC91C-AF05-40FF-8D1B-C1CB872D7428}" emma:medium="tactile" emma:mode="ink">
                <msink:context xmlns:msink="http://schemas.microsoft.com/ink/2010/main" type="inkWord" rotatedBoundingBox="21602,6677 21753,8386 21597,8400 21446,6691"/>
              </emma:interpretation>
              <emma:one-of disjunction-type="recognition" id="oneOf1">
                <emma:interpretation id="interp1" emma:lang="" emma:confidence="0">
                  <emma:literal>Does</emma:literal>
                </emma:interpretation>
                <emma:interpretation id="interp2" emma:lang="" emma:confidence="0">
                  <emma:literal>Fans</emma:literal>
                </emma:interpretation>
                <emma:interpretation id="interp3" emma:lang="" emma:confidence="0">
                  <emma:literal>Dams</emma:literal>
                </emma:interpretation>
                <emma:interpretation id="interp4" emma:lang="" emma:confidence="0">
                  <emma:literal>Duns</emma:literal>
                </emma:interpretation>
                <emma:interpretation id="interp5" emma:lang="" emma:confidence="0">
                  <emma:literal>Dang</emma:literal>
                </emma:interpretation>
              </emma:one-of>
            </emma:emma>
          </inkml:annotationXML>
          <inkml:trace contextRef="#ctx0" brushRef="#br0" timeOffset="1433.5785">449 1954 266 0,'-10'-14'123'16,"1"0"-75"-16,1 1-33 0,3 0 9 0,4 2-8 16,1 0-6-16,4 1-5 0,-4 2 2 0,4 0 7 15,-3 4 3-15,2-3 10 0,-1 4 21 0,-2 0 11 16,3 0 6-16,-4 0 8 0,1-1 2 0,1 1-4 16,-1 2-6-16,0 1-8 0,2 0-24 0,-4 3-9 0,-4 2-7 15,3 3-8-15,3 4-9 0,0 4 0 0,4 7 1 16,-4-3-1-16,0 6 2 0,4 7 1 0,-3 2 0 15,2 3 1-15,-1 4 2 0,-2 2-1 16,-2 4 2-16,2 5-4 0,3-1 4 0,1 6-3 0,-1 2 0 16,-2-3 2-16,4-4-2 0,-3-2-1 0,-1 8 1 15,4 0 2-15,-5-7-3 0,2-4 2 0,-2 2 2 0,0 8 1 16,3-3 0-16,-1 0 4 0,-1-10-3 0,-1 1 4 16,3 0 3-16,-1-6-2 0,0-3 2 0,1-5 1 15,-2-2 3-15,2-3 1 0,2-5 3 0,-2 1 0 16,-1-3 2-16,3-2 1 0,1-1 1 0,-1-2-3 15,-2 1 0-15,0-2-1 0,2 0-2 0,-2-3-1 16,2 0-2-16,0-1 0 0,0 0 2 0,-4-4 2 16,6 0 1-16,-6-2 0 0,2-1 1 0,1-3 1 15,-3 1 1-15,1 1 1 0,-1-2-3 0,3 0 1 16,-1 0-3-16,0-3-2 0,0 1-1 0,2-3-1 16,-2 2 0-16,2-2-1 0,-2 1-1 0,0-3-4 15,2-1 3-15,0-1 0 0,-2-1 1 0,2-1-2 16,-2-2-1-16,0-1 2 0,0 0 1 0,0-2-1 15,-3 0 0-15,2-3-1 0,0-2-1 0,-2-3-2 16,0-1 2-16,-2-3-4 0,2 0 0 0,-2-6-2 16,-1-1-1-16,2-3 0 0,-1 3-2 0,-1 2 1 0,1-2-4 0,-1-8 4 15,0 3-2-15,0 3-1 0,0 1 0 16,-1 1-1-16,1-7 1 0,-3 1-2 0,1-1 2 0,0 7-2 16,2-1 1-16,-2-6-1 0,1-1-1 0,0 3 1 15,-2 1-1-15,3-3 0 0,-2-2 0 0,2 1 0 16,3 1-2-16,-5 2 1 0,5-1 0 0,-3 4-1 15,3 1 2-15,0 2-1 0,-3 2-1 0,3 7 1 16,-5-4-1-16,2 4 0 0,0 2 0 0,-4 3 0 16,1 1 0-16,3 1-1 0,-4 1 0 0,-2 2 0 15,2 1-2-15,3 1 2 0,-1 0-2 0,3 2-1 16,-3 3-2-16,1 2 3 0,2 0-2 0,2 4-1 16,-2-3 2-16,1 4-2 0,-1-1 1 0,1 2-2 15,-1 0 2-15,4 0 0 0,-2 0-2 0,-2-3 1 0,2 3-2 16,-5 1 0-16,2 1 3 0,1-2 0 0,2 3-1 15,-6 0 1-15,5 2 2 0,4 5-2 0,-3-4 4 16,1 2-1-16,-1 2 0 0,0-1 1 0,0 2 2 16,2-1-1-16,-5 1 1 0,-4 0 0 0,7 0 0 15,-3 2 1-15,0 0-1 0,0 1 0 0,3 2-1 16,-2 0 2-16,1 2-1 0,2-1 0 0,-1 4 0 16,3 1-2-16,1 2 3 0,0 1-2 0,0 4 2 15,3-2-2-15,-3 7 0 0,-3-1 1 0,6 2-1 16,-4-1 2-16,-2 5 0 0,3 0-1 0,-3-1 1 15,1 0 0-15,3 3-3 0,-2-2 2 0,0 0 1 16,2 1 0-16,-4-1 0 0,2 0-2 0,2 1 2 16,-3-2 0-16,-1-1 1 0,3 3 2 0,-3-4-2 15,4-1 2-15,1-3-2 0,-4 2 3 0,1-4 0 16,0-1-3-16,1-1 2 0,-3-1-2 0,2 1 1 16,-1-1 1-16,1-4-1 0,-1-2 1 0,1 0-2 0,2-5 2 0,-4 3 2 15,4-2-1-15,-3-2 1 0,-1-1-1 0,1-1 0 16,1 1 2-16,-3-3 0 0,3 0 1 0,-3-3 0 15,3 4 0-15,-1-4 0 0,0 1 1 0,-1-3-1 16,1-1-2-16,-1 2 3 0,-1 1-2 0,0-7 1 16,2 1-2-16,-2-1 1 0,0 1 0 0,0 0 2 15,0-2-1-15,0 0-1 0,0-4-1 0,-2 3-3 16,1-2 1-16,-1-2-4 0,1-2-6 0,-1-1-8 16,-1-1-9-16,-2-4-47 0,-1-3-33 0,-2-3-41 15,3-8-52-15,-2 0 131 0,0-10-105 0,2-15-36 0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3:57.38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215FCB2-3DB2-45C3-BA2F-C47A75212B7F}" emma:medium="tactile" emma:mode="ink">
          <msink:context xmlns:msink="http://schemas.microsoft.com/ink/2010/main" type="inkDrawing" rotatedBoundingBox="1383,5618 3397,5256 3407,5314 1393,5676" shapeName="Other"/>
        </emma:interpretation>
      </emma:emma>
    </inkml:annotationXML>
    <inkml:trace contextRef="#ctx0" brushRef="#br0">16 349 133 0,'-8'5'76'0,"0"-5"-39"0,10-2-21 0,-2 2 26 16,2 2-18-16,4 1-6 0,-3 0 2 0,7-1 6 15,-4-1 4-15,7 3 1 0,-4-1 0 0,7-3 8 16,0-2 2-16,5-1 1 0,0-2 3 0,1 0 1 16,3-3-2-16,6-3-1 0,-3 3-3 0,7-1-10 15,0-2-3-15,4 0-4 0,0 1-4 0,6 0-6 16,3 1 1-16,7 4-2 0,-4-1 0 0,4-2 0 15,2 3 1-15,-5-1 3 0,3-2 0 0,-1 3 0 16,-5-5 1-16,2 2 0 0,0-1 0 0,-5 1 1 0,4 0-5 16,5-3 3-16,0 1 1 0,-5 2-3 0,0-1 1 15,1-1-2-15,3-1 3 0,-3-2-4 0,-2 2 2 16,-7 1-1-16,1 1-3 0,-3-4 2 0,-1 0 0 16,-5 5 1-16,-2 2-3 0,-1-3 2 0,5 1 2 15,-8 6-4-15,-1-3 1 0,-1 5-2 0,-2 0 0 16,-7-3-1-16,2 1 0 0,-4 2-1 0,-4-3-2 15,-5 0 0-15,2 1-1 0,-2-1 2 0,-2 3-4 16,-3 0 1-16,1 0-1 0,-1 0-2 0,1 2-2 16,3 4-2-16,-4-6-3 0,-1 0-10 0,0 0-3 15,4 0-6-15,-4 5-12 0,0-2-21 0,-2 4-54 0,-1-3 82 16,1 8-51-16,-4-3-17 0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4:25.14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ED79B19-8EC6-45FE-893D-009826E3B8EC}" emma:medium="tactile" emma:mode="ink">
          <msink:context xmlns:msink="http://schemas.microsoft.com/ink/2010/main" type="inkDrawing" rotatedBoundingBox="14165,5772 23224,5222 23243,5525 14183,6075" semanticType="underline" shapeName="Other">
            <msink:sourceLink direction="with" ref="{D84D327E-8D33-4D27-8CC2-024280D8251F}"/>
            <msink:sourceLink direction="with" ref="{BDD1785D-9CC1-48FC-ADC2-5B28BDFEBD56}"/>
            <msink:sourceLink direction="with" ref="{E7818329-6F1B-48F9-A31C-3CBD230119AB}"/>
          </msink:context>
        </emma:interpretation>
      </emma:emma>
    </inkml:annotationXML>
    <inkml:trace contextRef="#ctx0" brushRef="#br0">40 646 558 0,'-10'-15'251'0,"2"-1"-157"0,2 1-64 16,-1 2 22-16,4 0-27 0,2 2-8 0,-1 3-6 16,2-2-4-16,0 1-4 0,3 2 1 0,-1 4-1 15,1-2 5-15,-1 2 4 0,1 2 3 0,0-2 3 16,0 3 3-16,2 0 4 0,0-2 3 0,1 2 1 15,1-2-1-15,-3 2-3 0,7-1-3 0,2 2 2 16,0-1-2-16,0 2-4 0,3 1 0 0,3-1-3 0,6-1 2 16,9 2-1-16,-4 1 0 0,-1-3-3 0,10 2 0 15,4-3-2-15,5 4 1 0,3-1 0 0,-5 2-3 0,5-1 3 16,7 3 1-16,-3 1-3 0,-1-4 1 0,7 3 1 16,3 1 0-16,4 0-2 0,2-3 2 0,0-2-2 15,8 0 0-15,-3 0 0 0,2 0 0 0,4-1 1 16,-1-1-1-16,7 1 1 0,-2 0 0 0,2-1-1 15,7-1 0-15,-6 0 1 0,4 2-2 0,5-2 0 16,-6 0-1-16,8 0 0 0,-4-2-2 0,-10 2 0 16,-3 0 0-16,17 0-2 0,2 0 0 0,-14 0-1 15,-2 0 2-15,4 0 0 0,9 0 0 0,8 0 0 16,-3-1-2-16,-11-1 4 0,-1-1 1 0,18-3 1 16,-4-1-1-16,5 1-2 0,-20-2 1 0,19-2 1 15,1-1 2-15,1-2-1 0,-1 2-1 0,-2-5-2 16,2 0 3-16,-5-1-1 0,4 3-1 0,-1-1-2 15,-1-1 1-15,6 2-3 0,-4-4 2 0,-2 6-2 16,3-1 0-16,-3 0 0 0,1 0-1 0,5 2 1 16,-5 0 0-16,-2-2 1 0,-3 2 0 0,4 3 0 0,-1 2 0 15,1 0-1-15,-3-4 0 0,-9 2 0 0,6 5-1 16,-11-2-1-16,4 0 2 0,-16-1 0 0,-3 3-1 0,8 0 4 16,0-2-1-16,-11 0 0 0,-1 2 1 0,1 0 2 15,3-2-2-15,-2-1 0 0,0 1 0 0,-9 0 0 16,-2 2 0-16,5-2-2 0,-2 0 1 0,5-3-1 0,-11 2 1 15,3 0-1-15,5-2 2 0,-11 0-2 0,4-4 0 16,-5 3 1-16,-9 1 0 0,-5 3 1 0,5-1-1 16,-3-1 1-16,-1 1-2 0,-1 3 0 0,-1-2 1 15,-5 0 0-15,0-1 0 0,0 0-1 0,-1-1-2 16,-4 2 0-16,0-3 0 0,-1-3-1 0,-4 7-1 16,2 0 0-16,-3 0 0 0,-3 0-1 0,-2-2 1 15,-3 4 0-15,-5 1 0 0,5-2 1 0,-3 1 1 16,-2-3-1-16,0 2-1 0,-3 1 2 0,2-1 0 15,-2 2-2-15,-2-2 0 0,0 3 1 0,-3-2-1 0,2 0 1 16,-3 1-1-16,-1-1 0 0,1 2-4 0,-2-1-1 16,2 1 0-16,-1 0-5 0,1 1-2 0,-2-1-5 15,0 0-4-15,0 0-4 0,-2 0-3 0,-1 2-20 16,1-2-15-16,1 0-25 0,-4-3-40 0,-1 4 89 16,-2 2-61-16,-3-3-20 0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2:39.81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BA423EA-9D3F-4C53-A5C1-4C52626DD04C}" emma:medium="tactile" emma:mode="ink">
          <msink:context xmlns:msink="http://schemas.microsoft.com/ink/2010/main" type="writingRegion" rotatedBoundingBox="33293,8267 30325,10080 29504,8736 32472,6923"/>
        </emma:interpretation>
      </emma:emma>
    </inkml:annotationXML>
    <inkml:traceGroup>
      <inkml:annotationXML>
        <emma:emma xmlns:emma="http://www.w3.org/2003/04/emma" version="1.0">
          <emma:interpretation id="{DC8CE231-1805-4938-9501-E7EDEC5CFFC8}" emma:medium="tactile" emma:mode="ink">
            <msink:context xmlns:msink="http://schemas.microsoft.com/ink/2010/main" type="paragraph" rotatedBoundingBox="33293,8267 30325,10080 29504,8736 32472,69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6D69D6-4845-4682-9C8C-9E66AD809B8C}" emma:medium="tactile" emma:mode="ink">
              <msink:context xmlns:msink="http://schemas.microsoft.com/ink/2010/main" type="line" rotatedBoundingBox="33293,8267 30325,10080 29504,8736 32472,6923"/>
            </emma:interpretation>
          </emma:emma>
        </inkml:annotationXML>
        <inkml:traceGroup>
          <inkml:annotationXML>
            <emma:emma xmlns:emma="http://www.w3.org/2003/04/emma" version="1.0">
              <emma:interpretation id="{3AB8CBB3-89EE-493D-9765-AA9FA76B4A93}" emma:medium="tactile" emma:mode="ink">
                <msink:context xmlns:msink="http://schemas.microsoft.com/ink/2010/main" type="inkWord" rotatedBoundingBox="33288,8259 31484,9361 30668,8025 32472,692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 7 695 0,'0'0'337'0,"-2"-2"-231"0,2-1-81 0,-1 0 8 16,-1 1-21-16,0 2-6 0,2 0-8 0,0 2-2 15,4 2-3-15,0 0 3 0,4 2 1 0,2 2 5 16,-1 0 10-16,-2 1 3 0,1 3 2 0,3 0 4 16,3 4 4-16,1 0-2 0,2 5 2 0,5 0-2 15,4 3-6-15,1-4-2 0,3 6-2 0,-1-4-4 16,3-1-4-16,1 1 0 0,-1-3-1 0,-2 2 0 16,0-2 0-16,1 2 0 0,-3-1 1 0,-2-2 1 15,-5-2 2-15,1 1 2 0,-11-7 1 0,3 4 0 16,-4-6 3-16,-2 0 0 0,3 0 1 0,-8 0 2 15,-3 0-1-15,2 0 0 0,-5 0-2 0,1-2 0 0,-7 4-5 16,-7-2-1-16,-5 5-3 0,7-1-2 0,-7 1-3 16,-3 6-2-16,-2 2-2 0,-1 3 1 0,0 6-2 15,-3 0 0-15,1 4 0 0,-1 2-1 0,0 6 1 16,1 4-1-16,2-6 2 0,0 4 0 0,2-1 2 16,1 2-2-16,-2-4 1 0,5-1 1 0,2-10-1 15,7-3-2-15,-1 5-7 0,-3-5-11 0,2-8-14 16,4-3-21-16,7 0-35 0,-3-3 65 0,7-7-47 15,-1 4-22-15</inkml:trace>
          <inkml:trace contextRef="#ctx0" brushRef="#br0" timeOffset="2.9727">1180 11 1232 0,'14'-8'474'0,"-14"-6"-354"16,3 0-102-16,-1-2-14 0,-2 5-9 0,0 1-16 16,-3 2-5-16,1 5-10 0,2 1-1 0,0 2 1 15,-2 4 5-15,-2 0 13 0,2 3 5 0,0-1 7 16,2 2 3-16,0 5 5 0,2-2 4 0,-2 5 1 16,0 0-1-16,3 6-3 0,-1 5 1 0,1 5-3 15,-1 0 1-15,-1 6-1 0,2 5-2 0,2 6-1 16,-2-2 0-16,-1-4 1 0,-2 1-2 0,0 6 2 15,0 4-2-15,0-10 3 0,-2-1-1 0,1-3 1 0,1 5 0 16,1-2 2-16,1 1 2 0,4-10 0 0,-1 2 5 16,5-5-1-16,-1-1 2 0,-1-11 2 0,3 0 1 15,2-1-1-15,-2-10-4 0,2 1 0 0,4-6-15 16,-2 1-5-16,7 0-12 0,2-4-15 0,-2-6-54 16,2 1-35-16,3-6-49 0,3-5 118 0,2-6-109 15,-3-4-52-15</inkml:trace>
          <inkml:trace contextRef="#ctx0" brushRef="#br0" timeOffset="5.9838">1391 488 1083 0,'-6'-4'432'0,"6"-2"-301"0,-1 3-104 16,-1-2 6-16,4 5-12 0,-2-5-12 0,1 4-11 15,4 1 0-15,4-2 0 0,1 2 2 0,8-3 5 16,2 0 1-16,7-2 0 0,4 2 0 0,4 0-6 0,8-2-8 15,3 0-11-15,0-1-11 0,-5 2-19 0,9 4-32 0,12 0 56 16,0 0-39-16,-5 0-11 0</inkml:trace>
        </inkml:traceGroup>
        <inkml:traceGroup>
          <inkml:annotationXML>
            <emma:emma xmlns:emma="http://www.w3.org/2003/04/emma" version="1.0">
              <emma:interpretation id="{6723A356-8BEE-4AFC-AAFA-009DBA700702}" emma:medium="tactile" emma:mode="ink">
                <msink:context xmlns:msink="http://schemas.microsoft.com/ink/2010/main" type="inkWord" rotatedBoundingBox="30798,9791 30325,10080 29752,9142 30225,8853">
                  <msink:destinationLink direction="with" ref="{554CCBEF-98B4-4ED6-BAE3-8523F6F762BD}"/>
                </msink:context>
              </emma:interpretation>
              <emma:one-of disjunction-type="recognition" id="oneOf1">
                <emma:interpretation id="interp1" emma:lang="" emma:confidence="0">
                  <emma:literal>//</emma:literal>
                </emma:interpretation>
                <emma:interpretation id="interp2" emma:lang="" emma:confidence="0">
                  <emma:literal>"</emma:literal>
                </emma:interpretation>
                <emma:interpretation id="interp3" emma:lang="" emma:confidence="0">
                  <emma:literal>X</emma:literal>
                </emma:interpretation>
                <emma:interpretation id="interp4" emma:lang="" emma:confidence="0">
                  <emma:literal>V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91530.1509">-951 1336 1018 0,'3'-12'396'16,"-8"-4"-281"-16,2 3-87 0,-2 0 6 0,2 4-10 0,1 6-11 15,2-1-11-15,-1 1-9 0,-1 2-2 0,2 1 0 16,0 1 2-16,0 4 2 0,0 0 4 0,0-1 3 0,3 6 6 16,1 4 6-16,-3 1-2 0,4 4 2 0,0 0 0 15,0 8-2-15,1 3 2 0,-1 4-1 16,3 1-1-16,0 9-3 0,1 3 1 0,2 7-1 0,5 0 0 16,-6 0-2-16,3-1-4 0,-2 1 1 15,-7 0-1-15,3-5-1 0,1-1-2 0,-7-2-1 0,-2-3-2 16,1-1-2-16,1-1-1 0,3-4-4 0,-4-4-4 15,-2-6-12-15,0 0-11 0,1-5-24 0,-4-4-42 16,2-4 75-16,-4 1-49 0,4-14-22 0</inkml:trace>
          <inkml:trace contextRef="#ctx0" brushRef="#br0" timeOffset="91244.2692">-1232 1359 332 0,'0'-16'152'16,"4"6"-92"-16,-1-4-36 0,2 4 12 0,-1 2 0 15,3 2 7-15,-2 0 6 0,-1 2 3 0,3 3 7 0,-4-2 33 16,0 3 6-16,0-4 4 0,-3 4 1 0,0 0-2 16,2 0 0-16,-2 0-12 0,0-1-8 0,0 1-28 0,-2 0-10 15,2 5-8-15,0-2-7 0,0 5-7 0,-1 3-9 16,1 5-1-16,0-2-1 0,3 15-4 0,0-7 2 15,0 10-1-15,2 1-1 0,3 3 1 0,0 3 2 16,1 4-1-16,-1 2 1 0,2 0 0 0,0-2-2 16,-1 3-3-16,1-2 1 0,-6-1 0 0,6-4-2 15,-2-1 0-15,-2-3-1 0,-3-2-1 0,2-1 1 16,-3-5 0-16,1-3-2 0,-1-3 0 0,-1-1-1 16,-1-4-3-16,0-4-3 0,-1-3-10 0,1 4-7 15,0-5-10-15,0-3-13 0,-2-2-23 0,0 0-92 16,2-3 120-16,-1 0-79 0,-1-2-32 0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4:29.30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54CCBEF-98B4-4ED6-BAE3-8523F6F762BD}" emma:medium="tactile" emma:mode="ink">
          <msink:context xmlns:msink="http://schemas.microsoft.com/ink/2010/main" type="inkDrawing" rotatedBoundingBox="29420,8419 31649,8699 31403,10656 29175,10377" semanticType="enclosure" shapeName="Other">
            <msink:sourceLink direction="with" ref="{C60ED147-9316-48C1-9858-8100CCE1132E}"/>
            <msink:sourceLink direction="with" ref="{6723A356-8BEE-4AFC-AAFA-009DBA700702}"/>
          </msink:context>
        </emma:interpretation>
      </emma:emma>
    </inkml:annotationXML>
    <inkml:trace contextRef="#ctx0" brushRef="#br0">1783 395 54 0,'-10'-8'39'16,"1"1"-18"-16,-1 1-17 0,2 1 9 0,-1 0-4 16,2 0-8-16,-2-1 2 0,2 0 6 0,1 1 3 15,-1 0 12-15,0-1 24 0,2-2 7 0,0 3 8 16,-1-1 10-16,-1-1 13 0,2-1-1 0,1-1 3 15,-3-1-5-15,1 4-17 0,0-2-6 0,-2-5 1 16,1 5-5-16,1-5-15 0,-2 4-5 0,0-4-3 0,-3 2-4 16,0-6-4-16,-1 2-4 0,0 2-7 0,-1-1-2 0,-3 1-4 15,-1 2-1-15,-1 0-2 0,-1-3-4 0,-2 4 1 16,1-3 1-16,-6-1-3 0,-3 5 1 0,1-3 0 16,-4 1 1-16,-5 5-1 0,2 1 2 0,-3-1-1 15,-2 3-1-15,2 3 1 0,1 0-1 0,-1 3 0 16,3 2 0-16,-2 1 0 0,2 0 1 0,0 7-2 15,-1 0 3-15,1 3-2 0,-2-5 0 0,-1 2 2 16,0 2-2-16,-7 0 1 0,5 2 0 0,4-6 1 16,-3 9-3-16,0-4 1 0,-3 1 1 0,5-1 0 15,6 0 0-15,2 3 0 0,-8 2 3 0,5-2-2 16,-1 2 3-16,4-4 0 0,2 7 0 0,-1 3 0 16,-3 3 1-16,4 1 3 0,7-1-3 0,-3 5 3 0,1 0 1 15,6 5-1-15,0 1 2 0,2 2 1 16,3 3 0-16,3 2-1 0,-2-5 1 0,4 3 2 15,3-1 1-15,3-5-1 0,-2-1 0 0,2-2 2 0,3-2 0 16,5-1 1-16,-1 2-1 0,4-1 0 0,1 2-1 16,6-2 1-16,-1 3 1 0,3 0-2 0,0 1-1 15,3-1 0-15,0-2-1 0,3 1-1 0,1 0 0 16,-2-4-1-16,7 4-1 0,-6-7-1 0,6 0-1 0,7 2 0 16,-3-3 3-16,-6-2-3 0,5-3 0 0,3 3-1 0,5-2 4 15,2-4-4-15,-2 1 4 0,-5-4-3 0,8 1-1 16,2 2 1-16,-5-4 0 0,-2-3-1 0,5-1 0 15,1 3 0-15,-3-5-2 0,2 4 1 0,5-4 2 16,0-3-1-16,5 0-1 0,0-2-1 0,-4-3 0 16,2 0-1-16,2-3 1 0,-3 0 0 0,-5-6-2 15,1 1 0-15,-6-3 1 0,5-1 1 0,-2-2-1 16,0-1 0-16,0-2 1 0,-3-2 0 0,-1-3-2 16,-1 0-1-16,-4-3 1 0,-1-4 0 0,-5-4 1 15,-1 0 0-15,-5-5 1 0,-1-4-1 0,-3-2 2 16,3 0 0-16,-10-12 0 0,-1 7 1 0,0-5-2 15,-4-3-2-15,-1-4-1 0,-1 4 0 0,-3-1-2 16,-2 0 1-16,-2 6-2 0,0-2 0 0,-3 2 1 16,-4 4 1-16,-4-3 0 0,0 4-1 0,-5-1-1 15,-1-1-2-15,-6 3-4 0,-2-2-3 0,-9 1-5 16,-2 2-3-16,-14 1-2 0,6 0-4 0,-9 4-6 16,-7 0-3-16,1 5-2 0,-3 2-7 0,6 2-2 0,-3 8-11 15,-14 3-58-15,1 1-71 0,4 5 137 0,-9 6-87 16,-4 5-44-16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4:17.58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9C445F2-9AFD-46AD-8B21-9E2BA2865F7C}" emma:medium="tactile" emma:mode="ink">
          <msink:context xmlns:msink="http://schemas.microsoft.com/ink/2010/main" type="inkDrawing" rotatedBoundingBox="27983,13407 28115,12571 28780,12675 28648,13512" semanticType="enclosure" shapeName="Other"/>
        </emma:interpretation>
      </emma:emma>
    </inkml:annotationXML>
    <inkml:trace contextRef="#ctx0" brushRef="#br0">2834-37 311 0,'-2'-3'186'0,"-1"-3"-86"0,0 1-66 0,-1-2 18 16,3 4-8-16,-2-1-13 0,1 2-21 0,1 0-3 16,-1-1-1-16,-3-2 2 0,2 2 11 0,-2-3 5 15,0 3 6-15,2-4 5 0,-2 2 6 0,4 4 2 0,-4-2 9 16,0-2-2-16,4 2-8 0,-2 0-6 0,-1-2-5 0,1 3-4 16,-2-4-6-16,1-1-4 0,2 4-10 15,-3 2-3-15,2-1 0 0,0 2-1 0,-2 0-2 16,2-2 1-16,-2 2-2 0,-3-3 2 0,0 2 3 0,2 1 2 15,-4-2 1-15,1 1 2 0,-1-3 3 0,-1 3 0 16,-2-1 3-16,1 1-1 0,-6-3-1 0,2 3 0 16,0-1-3-16,-3 1 1 0,0 1-2 0,0 0-2 15,0 0 0-15,1 1-1 0,1 4 0 0,-6-2-2 16,4 2 1-16,-3 0-1 0,0 1 1 0,1 0-2 16,-1 1 0-16,1 4-1 0,0-3 1 0,5 1 1 15,-4-1 0-15,4 2-2 0,-2 1 2 0,4 2 3 16,3-4 0-16,0 3 1 0,1-3 3 0,0 2 2 15,6 0 1-15,0 1 2 0,0-4 0 0,1 1 4 16,3-3-1-16,0-1 1 0,0 2-3 0,3-1 1 16,1-1 1-16,1 1-1 0,3-1-1 0,0 0-2 15,2 3 1-15,1 0-1 0,0-2 0 0,3 0-3 16,2 1 1-16,3 4-3 0,-1-3 2 0,-2-2-4 0,8 2-3 16,0 0 1-16,0-2-1 0,-2 6-3 0,0-6-1 15,0-1 1-15,1 3-3 0,-3 0 1 0,1-2 1 16,-10 2-2-16,8-2 0 0,-1 2 0 0,-4-1 0 15,-1 4-3-15,1-3 3 0,-4 1-4 0,3 3 1 16,3-4 0-16,-7 4-1 0,-4-1-1 0,0 1-1 16,1-3 3-16,0 4-4 0,-1 0 1 0,-5 1 0 15,2 2 2-15,-4 0 0 0,4-2 2 0,-5 4 0 16,3-1-1-16,-5-1 3 0,2 0 0 0,-2-3 0 16,-2 3-2-16,1-5 1 0,0 5 1 0,-5-4 0 15,4 0 0-15,-2-1 2 0,-1 0 0 0,-1-3 0 16,1-2 4-16,2 2 1 0,0-3 3 0,-6-3-2 15,3 1 4-15,3-3 2 0,2 0 5 0,-2-2 1 16,1 2 1-16,3-6 6 0,0 1 0 0,1-3 1 16,-3-1 1-16,-2 1-1 0,3-5 0 0,5-5 1 0,-3 1 0 15,1-2-5-15,5-2-1 0,-3-3 1 0,8 3 0 16,0-6-1-16,2 2-3 0,-1-4-3 0,7 0 0 16,-9 4-5-16,15 0-1 0,0-7-4 0,-1 1-1 15,-3 3-5-15,5 1-1 0,1 1-3 0,2-2-5 16,-5-1-5-16,1 0-3 0,-3 5-7 0,-2-3-14 0,4-1-58 15,-2-3-53-15,0 1-92 0,-4 1 175 0,1-7-152 16,1 1-82-16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4:30.18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CDDB483-FAA3-462A-8AA4-73C3BD3861C6}" emma:medium="tactile" emma:mode="ink">
          <msink:context xmlns:msink="http://schemas.microsoft.com/ink/2010/main" type="inkDrawing" rotatedBoundingBox="30799,10720 31316,13837 31086,13875 30570,10758" semanticType="verticalRange" shapeName="Other">
            <msink:sourceLink direction="with" ref="{5726786E-88F0-4C0E-BDC2-32464E0E901F}"/>
            <msink:sourceLink direction="with" ref="{15C2210F-181D-4EF4-BFE9-7E330961300D}"/>
          </msink:context>
        </emma:interpretation>
      </emma:emma>
    </inkml:annotationXML>
    <inkml:trace contextRef="#ctx0" brushRef="#br0">71 56 631 0,'-8'-13'320'0,"0"2"-176"15,-1 0-93-15,4 3 30 0,-3 0-22 0,3 5-14 0,0 0-20 16,-1 3-18-16,3 1-2 0,-2 1 2 16,2 6 2-16,3 3 8 0,-3 0 5 0,-1 5 7 0,4-2 4 15,0 1 5-15,2 5 0 0,4 4 8 0,-1 0-1 16,-2-3-9-16,4 1-1 0,2 4-5 0,-1 9-2 15,2 6-1-15,1-1-5 0,-3-2-6 0,3 7-2 0,0 10 0 16,-1 4-2-16,4 2 1 0,-3-4-3 0,4 8 1 16,-3 1 2-16,1 1-1 0,1 1 0 0,4 1 4 15,-2 2-1-15,0 4 1 0,1 0-1 0,2 1 2 16,2 6 0-16,1-1-1 0,-3-3 0 0,1 3-1 16,0 0 1-16,1-3-1 0,3 4 1 0,-7-1-2 15,2 0-1-15,-1-6 0 0,-4 0-2 0,2 0 0 16,-5-4 2-16,-4-4-2 0,-1-2 0 0,-1-4 0 15,-3-2 1-15,-1-3 1 0,1 1 0 0,-2-12-3 0,0-1-3 16,0 1 2-16,0-1-1 0,0-9-2 0,-2-3-1 16,-3 0-2-16,5 0 1 0,-1-8-3 0,-4 1 4 15,5-2-3-15,-2-8-2 0,-2 5 0 0,2-8 0 16,-3-1 0-16,2-4-1 0,0 2-2 0,-2-5-3 16,-4-3-4-16,4 1-16 0,0-4-10 0,0-1-18 15,0-3-19-15,-7-13-86 0,-3-1-68 0,3-5 158 0,-9-16-119 16,-5-30-77-16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4:31.97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7790A48-3C40-44B3-903B-1484A2545A41}" emma:medium="tactile" emma:mode="ink">
          <msink:context xmlns:msink="http://schemas.microsoft.com/ink/2010/main" type="inkDrawing" rotatedBoundingBox="30856,10721 31574,11160 31167,11824 30450,11384" shapeName="Other"/>
        </emma:interpretation>
      </emma:emma>
    </inkml:annotationXML>
    <inkml:trace contextRef="#ctx0" brushRef="#br0">279 235 272 0,'1'-10'169'16,"1"1"-71"-16,0 2-56 0,1-2 33 0,0 1-13 16,0 0-10-16,3 0-8 0,-1-2-6 0,0 2-3 15,1-1 2-15,2-6 0 0,-1 3 2 0,-1-1 3 16,0-3 1-16,1 0 2 0,-1 3 1 0,1-4-3 16,-6 4-3-16,4 0-2 0,-2 5-9 0,2 0-3 15,-3 4-9-15,-2-1-4 0,0 3-12 0,0 4 2 16,-4 3-3-16,1-1-2 0,-5 4-4 0,2 2 2 15,-4 11 0-15,2-5 0 0,-4 3 4 0,-1 6 0 16,-2 2 0-16,1 3 0 0,0 1 3 0,-4-1 0 0,1-1 1 16,-2 4-1-16,1 1 2 0,-1-3 0 0,2 0 2 15,-1-1 0-15,2-3 1 0,-1-5-2 0,-1 7 5 16,4-4 0-16,3-4-1 0,-2 0-1 0,6-2 2 0,-4 0 2 16,5-3 0-16,3-2-2 0,0-3-1 0,-1 1 0 15,0-3 2-15,-3-1-1 0,2-5 0 0,4 0 1 16,1-1 4-16,-3 3 3 0,3-8 3 0,-2-1 0 15,4 0 3-15,1 1 1 0,0-4 0 0,0-4-2 16,4-2-2-16,-1 1-2 0,5-8-2 0,5 1-3 16,-3-3-2-16,6-5-3 0,3-3 0 0,-1 4-3 0,3-6-2 15,-2 0-1-15,2 4-2 0,-7-4 2 0,7 3-4 16,-6-1 1-16,-4 5-1 0,2 1 1 0,-2 3 1 16,-4 5-2-16,1 0 0 0,0-1 1 0,-3 2-1 15,0 4 1-15,-1 3 0 0,1-1 1 0,-2 2-1 16,-1 2 3-16,0-1 1 0,-4 8-1 0,4-2 2 15,-5-2-1-15,1-1 0 0,1 1-1 0,-2 2 0 16,0-1 0-16,0-1-4 0,3 1 0 0,-3 1 1 16,0 0-1-16,0 0 0 0,2 1 0 0,3 4-1 15,-5-2-1-15,3 2 0 0,-2 3 1 0,6 3-3 16,-6 0 3-16,4 5-3 0,0 0 3 0,0 1-1 16,3 6 2-16,0 1 0 0,4-2 1 0,-2 3 1 15,3 1 0-15,4-1 1 0,1 2-1 0,2 2 0 0,3 0 1 16,2-2-1-16,-4 2 1 0,3-6 2 0,-5 1-2 0,5 0 2 15,0 0 0-15,-7-6-1 0,1-1-1 0,-6-4 1 16,8 1 0-16,-1-1-2 0,-3-2 1 0,-2-3-1 16,-3 0 0-16,2-3 2 0,-2 3-2 0,-1-5 0 15,-6-1-1-15,-2-2-1 0,3 0 1 0,-5 0-2 16,1 0 0-16,-1 0-4 0,0 1 1 0,-1-1-1 16,-3 0 1-16,0 0-1 0,-3 0-1 0,-7-3 0 15,1 1-1-15,-4-2 3 0,-2-1-2 0,-4 2 1 0,3-2 0 16,-11-2 0-16,4 3 0 0,-6-4 0 15,-1 1 0-15,14 3 1 0,9 2 2 16,1 0-2-16,-35-1 2 0,-1-3 2 0,2 3-1 0,-3-1 1 0,4 6 2 16,0 1 0-16,0 0-1 0,18-1 2 0,-7 0 1 15,7 1-3-15,-4 0 5 0,8 0 0 0,1-3-4 0,-1 0 4 16,-1 0 0-16,2 5 0 0,11-3 3 0,-1-1 4 16,-2-1 0-16,10 7 2 0,-6-6 2 0,8 2 4 15,0 0 0-15,0-4-1 0,0 1 0 0,0 0-3 16,3-3 1-16,4 1 0 0,2-3-3 0,-2-4-3 15,7 4-1-15,2-1-3 0,0-2 0 0,6 0-3 16,0-3-3-16,2-1-2 0,0 4 3 0,0-3-3 16,1 0-1-16,3-2 0 0,-5 1-2 0,-3 2 2 0,-3-3-2 15,2 1 2-15,0-3-2 0,-1 4 1 0,-4 2 2 16,-3-4-1-16,4 0 0 0,-1-1 1 0,-1-1 0 16,-2 4 1-16,-3 0-1 0,1-5 0 0,1 2-1 15,-2 1 0-15,-2 0-1 0,1 1 0 0,-1-1 0 16,-4 3-2-16,1-2 0 0,-2 0 0 0,1 5 0 15,-2-1 1-15,0 0-3 0,-2 1-1 0,-1 1-1 16,0 3-1-16,0-1 0 0,-4 4-3 0,1 0 0 16,-4 2-2-16,1 3 2 0,-1 3 2 0,-1 0-1 15,-2 6 3-15,2-1 1 0,-1 3 4 0,-1 4 0 16,3-2 0-16,-1 1 2 0,2-1 1 0,2-2 1 0,1 3 0 16,-2-2-1-16,3-1 0 0,2 0 1 0,0-2 1 0,-2 2-1 15,3-1-1-15,-1-1 0 0,0-3 0 0,1-1 0 16,-1-2 2-16,0 0-2 0,1-2 0 0,2 0-1 15,-1-1 1-15,-1 0 0 0,1-2 0 0,-1 2 0 16,2 0 1-16,-2-4-1 0,2-1 1 0,-3 0 1 16,2 0 1-16,-1-1-2 0,1-4 2 0,-3 0-2 15,3-1 1-15,-2-1 1 0,1-5-1 0,0 2 0 0,-1-3 1 16,2-1-1-16,-3-2 0 0,3 0 0 16,-4 0-1-16,2 3 0 0,-2 1 1 0,0 1-2 0,1 1-3 15,-3 2 1-15,1 5 0 0,-1 0-3 16,3-1 2-16,-3 4-3 0,-2 4 0 0,1-1 2 0,-5 0 2 15,0 3-1-15,4 1 1 0,-4 1 0 0,0 4 1 16,-1 0 2-16,4-3-1 0,-2 1 0 0,5 1 0 16,-2 0 2-16,2-1 0 0,3-2 3 0,2-4-1 15,2 1 3-15,0 0 3 0,3-4 3 0,0 1-1 16,0-2 1-16,2-2-1 0,5-2 0 0,-5-1 1 16,1-5-4-16,7 1 0 0,-2-6-5 0,5 3 0 15,3-3 0-15,0-1-1 0,-1-3-1 0,4 2-1 16,-5-1 1-16,1-1 0 0,1 0 2 0,-2 2 1 15,-2-3-1-15,-4 3-1 0,3 1-1 0,-3-3 1 16,-1 8-2-16,0-4 2 0,-6 4-3 0,4 0 0 16,-5 8-2-16,2-5 1 0,-2 6 0 0,1 1-1 15,-4-2-1-15,1 3-2 0,1 0 1 0,-1 0 0 0,-1 3-1 16,0 0 3-16,2 0 0 0,-2 2-1 0,2 0 3 16,-2 0-1-16,0 1 1 0,1-1 0 0,4 1 2 15,-3 0-2-15,-1-1 0 0,2 3 0 0,1 3 0 16,0-3 0-16,-1 2 0 0,1 1-1 0,2 6-1 15,-1 1 2-15,1 1 0 0,2 0 0 0,3 4 0 0,4 2 0 16,4 7-1-16,1 0 1 0,-2-5 0 0,4 1 0 0,5 3-1 16,5 2-1-16,-2-3 2 0,-4-4-1 15,1-2 1-15,3 3 0 0,-11-11-2 0,2 1 1 16,-3-2-1-16,-6-7 2 0,4 3 0 0,-5-6 0 0,-4-1-1 16,-1 1 0-16,2-3 0 0,-2-2-1 0,1 1 2 15,-6-1-3-15,-1-5 2 0,0 5-3 0,2-4-1 16,-4-1-1-16,1 2-2 0,-4-2-2 0,-1 0-6 15,1 0-4-15,-8-1-6 0,2 4-9 0,-3-1-24 16,-7 2-18-16,-9-3-32 0,-1 1-56 0,3 2 114 16,-20 1-76-16,-5-3-58 0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2:16.72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A01DEDA-50F5-4066-863B-635D5D4580DF}" emma:medium="tactile" emma:mode="ink">
          <msink:context xmlns:msink="http://schemas.microsoft.com/ink/2010/main" type="writingRegion" rotatedBoundingBox="12175,5236 13053,3299 14106,3776 13228,5713"/>
        </emma:interpretation>
      </emma:emma>
    </inkml:annotationXML>
    <inkml:traceGroup>
      <inkml:annotationXML>
        <emma:emma xmlns:emma="http://www.w3.org/2003/04/emma" version="1.0">
          <emma:interpretation id="{2F9F3D45-C747-4C5A-B8B2-8B39C1C5DC04}" emma:medium="tactile" emma:mode="ink">
            <msink:context xmlns:msink="http://schemas.microsoft.com/ink/2010/main" type="paragraph" rotatedBoundingBox="12175,5236 13053,3299 14106,3776 13228,57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B6D1D6-808A-427D-A17A-9F8EC36DCADA}" emma:medium="tactile" emma:mode="ink">
              <msink:context xmlns:msink="http://schemas.microsoft.com/ink/2010/main" type="line" rotatedBoundingBox="12175,5236 13053,3299 14106,3776 13228,5713"/>
            </emma:interpretation>
          </emma:emma>
        </inkml:annotationXML>
        <inkml:traceGroup>
          <inkml:annotationXML>
            <emma:emma xmlns:emma="http://www.w3.org/2003/04/emma" version="1.0">
              <emma:interpretation id="{E5CB9ECA-4D6F-4F0B-B5AA-56AE6A025218}" emma:medium="tactile" emma:mode="ink">
                <msink:context xmlns:msink="http://schemas.microsoft.com/ink/2010/main" type="inkWord" rotatedBoundingBox="12175,5236 13053,3299 14106,3776 13228,5713"/>
              </emma:interpretation>
            </emma:emma>
          </inkml:annotationXML>
          <inkml:trace contextRef="#ctx0" brushRef="#br0">9224 3117 1040 0,'2'2'407'0,"2"4"-291"0,-7-6-98 16,2-3-2-16,1 0-7 0,-4 4-11 0,4 7-15 15,-1 0-2-15,1 5 0 0,-3-2 1 0,0 5 7 16,-1 3 2-16,0 0 4 0,0 2-1 0,0-4 6 16,-1 1 1-16,3 3-1 0,1-2 3 0,1-3-3 15,0-1-1-15,3 1 0 0,0-1 1 0,2-3-2 16,4-2-1-16,6-4-1 0,-3 2-1 0,3 0-1 16,7-3-3-16,2 0-2 0,8-4-9 0,3-1-7 15,-2-3-3-15,1 3-9 0,4-4-21 0,2-9 40 16,3-2-26-16,1-2-5 0</inkml:trace>
          <inkml:trace contextRef="#ctx0" brushRef="#br0" timeOffset="164.912">9463 2595 834 0,'-14'-2'381'0,"4"2"-270"16,-1 0-98-16,8-2-3 0,0-2-14 0,1 2-17 15,2 0-23-15,6 4-13 0,5-2-15 0,-4 2-37 16,9 1 74-16,6-3-54 0,5 0-23 0</inkml:trace>
          <inkml:trace contextRef="#ctx0" brushRef="#br0" timeOffset="-254.2136">8877 2223 422 0,'-8'7'238'0,"0"-2"-116"0,0-4-75 0,3 2 33 15,0-1-19-15,4 1-17 0,1 2-11 0,-2 5-18 16,2 1-3-16,-1 1-1 0,4 4-2 0,0 2-1 15,-1 3-2-15,4 2-1 0,-3 3 1 0,0-5-2 0,4 6-3 16,5 6 0-16,-5-1-1 0,1-2-2 0,1 2 0 16,3 5 1-16,-1 6-2 0,0 12-2 0,2-5 2 15,-4-1 3-15,-1 1-2 0,2 9-1 0,-4 1 2 0,0-1-2 16,1-8 2-16,-2-2 1 0,1 5-1 0,-3-15-3 16,2-1 0-16,-2-1-9 0,-1-12-11 0,1 4-11 15,-2-5-24-15,-1-2 41 0,0 0-29 0,4-6-13 16</inkml:trace>
          <inkml:trace contextRef="#ctx0" brushRef="#br0" timeOffset="711.7707">9630 1596 887 0,'-6'-22'349'15,"1"-4"-257"-15,5 4-78 0,0 3-4 0,2 0-12 16,6 11-11-16,0-5-9 0,1 7-6 0,2-2 0 16,4 8 1-16,1-2 2 0,3 2 7 0,0 0 3 15,1 0 4-15,1 3 4 0,0 0 6 0,1 1 2 0,-3-1 0 16,-3 2 1-16,-1-2 3 0,-3 2-2 15,-2 1 2-15,1 0-1 0,-5 2 2 0,-2 2 0 0,-4-1 1 16,1 4-1-16,-1 1 0 0,-5 2-1 0,-3 0 1 16,0 0-1-16,-1 2-5 0,-2 2 1 0,0 3-1 15,-2-4-1-15,2-3 1 0,3 0-2 0,-2 3 2 16,2 0-1-16,2-5 1 0,3-1 0 0,1 1 1 0,2-1 1 16,6 0-2-16,-2 1 3 0,5-3-1 0,5 0 3 15,1 1 3-15,4-3 0 0,0 2 1 0,5-3 2 16,1 2 2-16,2-1 0 0,-1-2 1 0,-5 2-1 15,1-1-2-15,-3-3-2 0,-5 1 0 0,-4 2 3 16,0-1 0-16,-6 1 3 0,3 0 2 0,-7-2 4 16,-7 2 3-16,1 0-1 0,-8 3-1 0,-9 2-12 15,-1 0-8-15,-12 3-12 0,-7 3-19 0,-10 6-126 16,-1 1 126-16,-11 4-71 0,-7-3-58 0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5:13.38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73FBAC9-6CBD-4529-81A9-1784D915D4A4}" emma:medium="tactile" emma:mode="ink">
          <msink:context xmlns:msink="http://schemas.microsoft.com/ink/2010/main" type="writingRegion" rotatedBoundingBox="20777,10007 21310,13935 20644,14025 20111,10097"/>
        </emma:interpretation>
      </emma:emma>
    </inkml:annotationXML>
    <inkml:traceGroup>
      <inkml:annotationXML>
        <emma:emma xmlns:emma="http://www.w3.org/2003/04/emma" version="1.0">
          <emma:interpretation id="{2F6D75D7-93A1-4240-A977-918BAFCC59AA}" emma:medium="tactile" emma:mode="ink">
            <msink:context xmlns:msink="http://schemas.microsoft.com/ink/2010/main" type="paragraph" rotatedBoundingBox="20777,10007 21310,13935 20644,14025 20111,10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7E9F9C-F577-4455-BCA4-AD7EA4F4F39A}" emma:medium="tactile" emma:mode="ink">
              <msink:context xmlns:msink="http://schemas.microsoft.com/ink/2010/main" type="line" rotatedBoundingBox="20777,10007 21310,13935 20644,14025 20111,10097"/>
            </emma:interpretation>
          </emma:emma>
        </inkml:annotationXML>
        <inkml:traceGroup>
          <inkml:annotationXML>
            <emma:emma xmlns:emma="http://www.w3.org/2003/04/emma" version="1.0">
              <emma:interpretation id="{ED61577C-13A6-4DC4-B6DC-9EAD01D02DCE}" emma:medium="tactile" emma:mode="ink">
                <msink:context xmlns:msink="http://schemas.microsoft.com/ink/2010/main" type="inkWord" rotatedBoundingBox="20777,10007 21310,13935 20644,14025 20111,10097"/>
              </emma:interpretation>
              <emma:one-of disjunction-type="recognition" id="oneOf0">
                <emma:interpretation id="interp0" emma:lang="" emma:confidence="0">
                  <emma:literal>+</emma:literal>
                </emma:interpretation>
                <emma:interpretation id="interp1" emma:lang="" emma:confidence="0">
                  <emma:literal>t</emma:literal>
                </emma:interpretation>
                <emma:interpretation id="interp2" emma:lang="" emma:confidence="0">
                  <emma:literal>=</emma:literal>
                </emma:interpretation>
                <emma:interpretation id="interp3" emma:lang="" emma:confidence="0">
                  <emma:literal>E</emma:literal>
                </emma:interpretation>
                <emma:interpretation id="interp4" emma:lang="" emma:confidence="0">
                  <emma:literal>-</emma:literal>
                </emma:interpretation>
              </emma:one-of>
            </emma:emma>
          </inkml:annotationXML>
          <inkml:trace contextRef="#ctx0" brushRef="#br0">-10715 3590 298 0,'0'17'215'0,"0"-4"-75"0,0 3-79 0,-7-6 41 16,2 1-30-16,2 2-15 0,-3-1-19 0,3 4-36 16,-2 3-10-16,2-1-10 0,0 4-10 0,-1-4-2 0,3 4-13 15,-1 3-36-15,1-1-17 0,-1-1-5 0,2 0 63 0,0-2-52 16,-2 1-35-16</inkml:trace>
          <inkml:trace contextRef="#ctx0" brushRef="#br0" timeOffset="139.1034">-10773 4114 182 0,'0'13'157'0,"-3"-2"-28"15,1 3-57-15,1 0 43 0,-1 1-4 16,2-3-7-16,-3 0-9 0,1 0-27 0,2 3-11 0,0-3-11 16,0 1-10-16,0 2-21 0,-1-1-11 0,1-5-9 15,1 6-8-15,3-3-24 0,0 1-11 0,1-5-14 16,2 5-8-16,-1-5-32 0,2 3-42 0,5 3 94 16,-2 1-63-16,0-6-8 0</inkml:trace>
          <inkml:trace contextRef="#ctx0" brushRef="#br0" timeOffset="265.9206">-10609 4619 311 0,'2'14'254'16,"-4"-3"-73"-16,-1 2-93 0,-5-2 67 0,2 0-48 16,-4 0-16-16,4 4-21 0,-4-3-16 0,2 1-29 15,0 2-11-15,-1-1-9 0,2 2-8 0,1 0-24 16,-2-4-13-16,0 1-14 0,3 0-20 0,1 3 49 16,2-3-37-16,-1-1-12 0</inkml:trace>
          <inkml:trace contextRef="#ctx0" brushRef="#br0" timeOffset="-487.6023">-10822 2416 584 0,'1'2'341'0,"1"-9"-175"0,-2-2-106 15,0 2 79-15,0 0-92 0,0 3-4 0,2 3-26 0,2-1-10 16,-4-3-4-16,2 5-5 0,1 0 1 0,-1 0-2 16,1 2-1-16,-1-2-1 0,-1 2 1 0,1-1-6 15,-1 1-2-15,1 6-5 0,0-5-10 0,-1 2-31 16,-1 3-28-16,0 0-39 0,0-4 86 0,-1 11-79 16,-1-4-38-16</inkml:trace>
          <inkml:trace contextRef="#ctx0" brushRef="#br0" timeOffset="-327.0707">-10892 2835 1005 0,'-5'11'406'16,"-1"-1"-291"-16,4-9-121 0,-1-1-6 15,1 0-30-15,2 3-31 0,2 9-65 0,3-3-44 0,3 9 113 0,0-1-86 16,1-1-36-16</inkml:trace>
          <inkml:trace contextRef="#ctx0" brushRef="#br0" timeOffset="-164.7581">-10739 3197 788 0,'-8'1'308'0,"3"7"-231"0,-3-3-70 15,2-2-9-15,-1 3-19 0,1 2-10 0,3 2-17 16,-1 1-18-16,1 3-26 0,0 1 59 0,0-1-39 16,0 2-4-16</inkml:trace>
          <inkml:trace contextRef="#ctx0" brushRef="#br1" timeOffset="-131845.1602">-10758 4802 40 0,'0'0'14'0,"1"-3"-14"0,-1 1-2 0,0 0-4 15,0 1 2-15,0-1-1 0,0 1 0 0,0-2 1 16,0 3 3-16,-1-2 0 0,-1-1 1 0,2 1 6 16,-2 1 0-16,1 1 2 0,-1-4 2 0,2 3-1 15,0-1-1-15,-5 1 1 0,5-4 3 0,-1 2-2 16,1 1 3-16,0-3 7 0,-2 4 6 0,1-4 4 0,1 3 7 15,1-1 6-15,-1 3 12 0,0-3 5 0,2 0 4 16,-2 1-2-16,0 1 1 0,0-3 8 0,0 1-2 16,0 2-3-16,-2-3-11 0,1 1 1 0,1 0-3 15,-2-2-8-15,2 0-1 0,0 1-9 0,-2-1-2 16,2 3-4-16,0-2-2 0,0 0-4 0,0 1-4 16,0 0-1-16,0 0-5 0,0 1-5 0,2-3-3 15,-4 4-1-15,2 1-2 0,0-2-6 0,0 2 0 16,2 3-2-16,-2 1 4 0,0 4-3 0,0-2 1 15,2 7-1-15,-2-2 2 0,0 5 3 0,0 1-1 16,3-1 1-16,-2 2 0 0,1-2 1 0,0-2-1 0,1 5 3 16,0-1-2-16,-1-7 1 0,-1 3 2 0,-1-3-1 0,2 2 3 15,-1-2 2-15,3 0 3 0,-4-3 0 0,1-5 5 16,1 4 4-16,-2-4 1 0,1-1 5 0,-1-2 4 16,0 0 2-16,0-2 0 0,0-1 1 0,0 0-2 15,0-2-5-15,0 2-1 0,0-4-3 0,-1 4-3 16,-1-5-4-16,2 0 0 0,-1-1-3 0,-3-1 2 15,4-1 1-15,-1-2-1 0,-2-3-1 0,3 4 0 16,0-3 1-16,0 1-3 0,-2 0 0 0,2-2-3 16,0-2-2-16,0 4-2 0,0-1 0 0,0-1-4 15,0 1 0-15,0 2 0 0,2 0-2 0,-1 4-1 16,1-1 1-16,-1 7-3 0,3-2 1 0,-1 5-2 16,-2 0-3-16,2 2-2 0,1-1 2 0,-1 4-3 15,2 5 2-15,-1 2 1 0,1-1 0 0,2 2 3 16,-3 3 3-16,3 2 2 0,-1 2-1 0,-1-1 2 15,1 2 0-15,1-5 1 0,-3 5 1 0,1-4 1 16,0-2 1-16,0-4 1 0,-2 0 0 0,0-2 2 0,-3-5-2 16,2 2 4-16,-1-1-1 0,-1-4 0 0,0 1 1 15,0 0 3-15,-1-2 1 0,-1 0 1 0,2 0 0 16,0 0 2-16,-2-4 0 0,2 1 0 0,-1 0 2 16,-2-5-1-16,1 3-2 0,-1-3 3 0,0 0 1 15,-2-3-2-15,2 3 0 0,-2-5-1 0,2 2-1 0,-5 0-2 16,3-5-1-16,0 2-3 0,1 0-3 15,0 1-3-15,0-1 0 0,-1 1-4 0,3 3-3 0,-1 2-3 16,3 2 1-16,-3 1-7 0,3 4-1 0,0 1-2 16,0 0 0-16,0 0-2 0,0 3 2 0,0 9 0 15,1-4 1-15,1 5 4 0,1 3 3 0,0-2 4 16,1 6-2-16,-1-3 5 0,0 2 0 0,3 2-1 16,-3 0 3-16,1-2 0 0,0 1 1 0,1 1-2 0,0 0 1 15,0-1 1-15,1 1 1 0,-6-6 0 0,5 0-2 16,0 5 0-16,-2-6 3 0,-3-1-2 0,1-2 3 15,-1 0-3-15,4 2 1 0,-3-4 1 0,-1-1-1 16,0 0-1-16,0 0-1 0,0-2 2 0,0 2-1 16,0-3 1-16,0 2 1 0,-1-1 0 0,1-4 3 15,-2 2 3-15,2-2 1 0,0 0 0 0,-2-2-2 16,1 0 3-16,-1 0-2 0,2-5 0 0,-3 0-3 16,3 0-2-16,-1 0-2 0,-3-6 0 0,3 3 0 15,-1-4-2-15,1-1-1 0,-1 0-1 0,0 0 1 16,-1-3 0-16,2 0-1 0,1 5 0 0,-2-3 1 15,2 1-2-15,-2 1 2 0,1 0-1 0,1 4 0 16,0 2-1-16,0 4 0 0,-2-2 1 0,2-1-7 16,0 5 2-16,0 0-3 0,2 1 1 0,-1 1-5 15,-1 1 1-15,0-1 0 0,2 1-1 0,-2 5 4 16,0-2-1-16,2 6 2 0,-1-3 0 0,-1 1 5 0,2 6-2 16,-1-5 2-16,1 3-2 0,0 0 3 0,-1-2 0 0,-1-1 2 15,2 1-1-15,-2-4 1 0,0-1 0 0,1 2 2 16,-1-6-1-16,0 4 1 0,0-4 1 0,0 2-1 15,0-2 2-15,-1-1 1 0,-1 1 0 0,2-2 1 16,0 1 2-16,-3-2 1 0,3-3 0 0,-3 1 3 16,1-1-1-16,1-3 0 0,-4-1 0 0,2-2-1 15,-1-1 1-15,3-1-1 0,-1-5-2 0,-1-5-1 16,0 2-2-16,3 0 0 0,-2-5-1 0,1-1 0 16,1 1-3-16,-2-2-1 0,2 3 1 0,0-5-1 15,2 5-1-15,-1-1 0 0,1 1-1 0,-1 9-2 16,1-3 0-16,1 2-3 0,-1 7-2 0,-1 0-4 15,1 3-3-15,0 4-3 0,-1-1 0 0,-1 2-4 0,3 3-2 16,1 9-1-16,-1-4 4 0,0 6 4 0,2 8 1 16,0-1 4-16,1 8 1 0,-1 1 4 0,1 5 4 15,-1-3 4-15,0 4 0 0,-1-1 0 0,3-4 2 16,-1-3 2-16,2-4 1 0,-3-1 0 0,0-12 3 16,-1 6-1-16,1-10 2 0,0 1 2 0,-3-8 3 15,-1 3-3-15,-1-3 2 0,2 0 1 0,-2-3-3 16,0-4 2-16,-3-1-3 0,-2-5-1 0,-2-1-2 15,6 3 0-15,-4-10 0 0,0-1 0 0,2-4-1 16,-2 3 0-16,2-9 1 0,0 5-1 0,1-5 1 16,-2 0 0-16,0 0-2 0,1 2 1 0,0-2-1 15,3 3-1-15,-2 4-4 0,2-2 1 0,-1 4-2 16,1 3-2-16,-2 5-1 0,2 1-3 0,-3 1-3 16,1 7-3-16,1 1-1 0,-1 2-2 0,2 3-1 15,0 0 0-15,2 6 1 0,-2 1-1 0,0 2 5 16,1 4 2-16,4 8 1 0,-3-4 4 0,-1 1 2 0,3 4 0 0,-4 4 3 15,3 2 0-15,2-2 0 0,-4-2 1 0,-1-2 0 16,5 8 0-16,1-3 1 0,1 4 0 0,-1-8-1 16,-3-2 1-16,0 0 1 0,4 0-2 0,-4-6 2 15,-1-2-3-15,-1 2-2 0,-1-6-1 0,0-3-3 16,2 2-3-16,-2 0-18 0,0-1-7 0,-2 1-13 16,1 0-14-16,-1-5-65 0,-1 5-41 0,0 0 113 15,1-2-87-15,-1 1-50 0</inkml:trace>
          <inkml:trace contextRef="#ctx0" brushRef="#br1" timeOffset="-131002.724">-10574 5579 86 0,'-4'-13'134'0,"-1"4"-7"0,2-2-60 16,-4-4 33-16,7 7 5 0,-1-4-12 0,-3 0-22 15,4 6-5-15,-1 0-4 0,-1-6 1 0,2 8-4 16,0-1-1-16,-1 2-11 0,-3-2 5 0,1 0-3 16,2 0-2-16,-1 5-5 0,0 0-9 0,2-1-6 15,2-1-5-15,-2 2-6 0,-2 0-7 0,2 2-2 16,-3-1-3-16,-1 3-1 0,2 4-4 0,-3-2 2 15,4 3 0-15,-3 1 0 0,1 6-1 0,0-2 1 16,1 2-1-16,1 2 0 0,-4 1 0 0,3 2 0 16,-1 1 0-16,2 3 0 0,-3-2 1 0,0-1 1 0,1 2 2 15,-2-3 0-15,5 1 3 0,-3-1 1 0,3-2 0 16,0-3 2-16,0-1 3 0,1 0 0 0,1-4 0 16,-1-1 2-16,3 1 2 0,-3-3 2 0,4 0 1 15,-4-2 1-15,7-1 0 0,0 1 2 0,4-3-3 16,-1 2-1-16,5-5-3 0,1 0-4 0,5 0-5 15,2 0-1-15,-1 0-8 0,5-2-5 0,3-2-5 16,0 1-4-16,0-2-14 0,-1-3-6 0,0 3-10 16,0-5-8-16,-1 1-7 0,-2-1-14 0,2-1-34 15,-4 0-18-15,-1 0-9 0,-5-3 1 0,2 2-8 0,0 0 75 16,-2-4-60-16,-3 3 16 0</inkml:trace>
          <inkml:trace contextRef="#ctx0" brushRef="#br1" timeOffset="-130760.9383">-10024 5608 153 0,'-8'-2'116'0,"-3"-1"-42"16,-1 1-40-16,1 2 24 0,-3-1-13 0,1-1-19 16,-1 1-5-16,-2 1-4 0,2 0-4 0,-1 1-8 15,1 1 0-15,0-2-2 0,1 3 4 0,0 0 2 16,2-1 3-16,3-1 4 0,-1 2 6 0,1-1 4 16,1 0 3-16,1 2 14 0,-1 0 1 0,3-1-1 15,-1 2 2-15,0-1 0 0,0 6 6 0,2 6-2 16,-2-5 2-16,4 5-10 0,-1 5 6 0,1 1 0 0,1 5-4 15,0 3-1-15,3 2-9 0,-2 0-7 0,4 3-2 16,2 0-5-16,0 0-14 0,0 0-5 0,2-1-5 16,1-1-8-16,1 2-20 0,2-2-14 0,-2 1-20 15,-1-4-38-15,-1 2 74 0,2 1-51 0,-3-1-19 16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4:27.15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C5297B5-F5AE-48E3-9D55-F0EC9FC7FAB9}" emma:medium="tactile" emma:mode="ink">
          <msink:context xmlns:msink="http://schemas.microsoft.com/ink/2010/main" type="inkDrawing" rotatedBoundingBox="25023,3967 30194,4001 30183,5581 25012,5547" semanticType="callout" shapeName="Other">
            <msink:sourceLink direction="from" ref="{F0678A2E-AE0E-4524-98A5-63CEFB953778}"/>
            <msink:sourceLink direction="to" ref="{0AEEC399-8FBF-4937-AC51-134FE2556859}"/>
          </msink:context>
        </emma:interpretation>
      </emma:emma>
    </inkml:annotationXML>
    <inkml:trace contextRef="#ctx0" brushRef="#br0">6917-3831 215 0,'7'-2'193'0,"-4"1"-46"0,6 1-65 16,-6-4 47-16,5 4-13 0,-3-3-22 0,-2 0-7 0,2-2-9 0,2 2-6 15,0 0-18-15,3 0-6 0,3-1-7 0,-2 0-4 16,5 1-11-16,0-1-5 0,6 1-1 0,-3 2-4 15,5-4-4-15,2 3-1 0,4-1 0 0,2 3-2 16,-4-2-1-16,9 2-1 0,6 0 2 0,0 0 0 16,-3 2-1-16,4 3 1 0,4-4-2 0,8 3 3 15,4-3 1-15,-2 2-1 0,-7 1-1 0,0-4-1 0,11 0 2 16,-3 1 0-16,4 2-1 0,-7-3 0 0,9 2-1 16,-1-2 0-16,9 0-2 0,-3 0 1 0,2-2-2 15,1-2 1-15,-1 0-1 0,1 1 1 0,0-3 0 16,1 1 1-16,4-1 0 0,-2-1 1 0,1 2-2 15,2-2 2-15,-4 2-1 0,1-3 0 0,4 1 0 16,-7 4-1-16,5 2 0 0,-3-4-2 0,3 2 3 16,2-1-1-16,-2 1 1 0,0 0 0 0,-10 2-2 0,-6-1 0 15,15-1 1-15,-4 3 1 0,-11 0-1 0,0 0 0 16,-1 1-1-16,7-1 3 0,-1 0-1 0,0-3 2 16,-11 2 0-16,-4-1-1 0,6-1 5 0,-6-4-3 15,-2 4-1-15,-6-2-2 0,9 2 0 0,-5 0-1 16,-1 1-1-16,-1-2-1 0,4 2-4 0,-4-3 1 15,3 2 1-15,-6 0 0 0,-4-2-2 0,0 2 1 0,-5 0-1 16,2 1 0-16,-4 1 0 0,-3 1 0 16,-2 0 1-16,0 0-1 0,-1 0 2 0,-1 0-1 0,-3 0 0 15,-3 1 0-15,1-1 2 0,-3 0 0 0,-4 2 0 16,3-2-1-16,-5 1 3 0,-2-1-1 0,-2 0 1 16,4 0 0-16,-6 0 1 0,1-1-2 0,-1 1-1 0,-4-2 3 15,4 2-3-15,-5-1 0 0,3-1 0 0,-1 0-1 16,-2 1 0-16,2-1 1 0,-2 2-1 0,0 3-1 15,-4-4 2-15,4 1-1 0,-1 0-1 0,1 0 1 16,0 0-1-16,0-2 0 0,-3 1-1 0,3-4 0 16,-2 3 0-16,0-2 0 0,2-1 0 0,0 0 0 15,-4-3 1-15,4 2-1 0,0-2 0 0,-2-2 0 0,1-1 0 16,-4-3 0-16,0-4 0 0,3 2 0 0,-1-3 0 16,0-5 0-16,-3 0 4 0,2 0-1 0,3-1 0 15,-2-2 1-15,-1-3 1 0,3 1-1 0,-2 3 1 16,0-2-1-16,3 1 1 0,-2-4 0 0,2 6 0 15,2 4-1-15,-2 1 2 0,1-4 0 0,2 1-2 16,5 3 1-16,-5 1 1 0,2 3-2 0,-5-5 0 16,3 3 2-16,9 6-2 0,-12 1-3 0,4-2 2 15,-2 2 1-15,0 3-4 0,1-2 0 0,1 5 0 16,-4-1-3-16,0 4 0 0,4-2 0 0,-4 0-4 16,0 3-1-16,4 1 1 0,-4 1-2 0,2 3 0 15,0 0 1-15,-1 3-1 0,2 1 2 0,4 3 2 16,-4-2 1-16,-3 6 0 0,10 1 3 0,-4 1 0 0,0 4-1 15,2 3 1-15,-3 3 0 0,5 3 2 0,-1 0-1 16,5 4 2-16,-9-1-1 0,5-1 0 0,1 3 0 0,5 8 2 16,-3-5-2-16,-2-1 1 0,3 3 0 0,-3-4-1 15,4 7-1-15,-3-4 1 0,1 0 1 0,-2-5-2 16,-1 4 4-16,-1 0-3 0,2 1 2 0,-1-1-1 16,1-3 2-16,-3 5 1 0,0-2 0 0,2-1-1 0,-1-4 0 15,1 0 2-15,-1-2-2 0,2 1 1 0,-1-1-1 16,-4-2-1-16,2 0 1 0,-1-4 0 0,-1-3 0 15,0 6-2-15,-1-6 1 0,2 0 0 0,-1-4-1 16,-1-1 1-16,-1-1-2 0,1 0 2 0,0 0-4 16,0 0 3-16,-2-3-2 0,-1 3 1 0,1-4 1 15,-2 4 0-15,3-6-2 0,-4 3 1 0,0-4 4 16,3 2-2-16,-3-4 0 0,0-1-1 0,0 0 1 16,1-1 1-16,-1 0-2 0,0-2 1 0,2-1 1 15,-2 1-1-15,1-3 1 0,-1 0 1 0,0 0 0 16,0 0-1-16,0-2 3 0,2 1-4 0,-2-1-1 15,0 2 0-15,0-2-2 0,0 1 0 0,2-4-1 16,-1 2-1-16,-1-2-1 0,0 2 2 0,2-3-3 16,-2-1-1-16,0 2 2 0,0-3-3 0,1 4-1 15,-1-1-3-15,0-3-10 0,0 0-4 0,0 2-4 16,0-2-12-16,0 1-15 0,-1-2-61 0,-1-1-37 16,1 1-50-16,-1 2 139 0,-4-2-130 0,1-1-58 0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4:28.03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4502190-A7D0-4F60-8158-B1D4477D58D4}" emma:medium="tactile" emma:mode="ink">
          <msink:context xmlns:msink="http://schemas.microsoft.com/ink/2010/main" type="writingRegion" rotatedBoundingBox="28774,4386 30001,4386 30001,5602 28774,5602"/>
        </emma:interpretation>
      </emma:emma>
    </inkml:annotationXML>
    <inkml:traceGroup>
      <inkml:annotationXML>
        <emma:emma xmlns:emma="http://www.w3.org/2003/04/emma" version="1.0">
          <emma:interpretation id="{79C214EB-E862-4755-BF90-7CED4D8AC97F}" emma:medium="tactile" emma:mode="ink">
            <msink:context xmlns:msink="http://schemas.microsoft.com/ink/2010/main" type="paragraph" rotatedBoundingBox="28774,4386 30001,4386 30001,5602 28774,56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0DB9D6-F118-4631-8979-A008AAFBABAA}" emma:medium="tactile" emma:mode="ink">
              <msink:context xmlns:msink="http://schemas.microsoft.com/ink/2010/main" type="line" rotatedBoundingBox="28774,4386 30001,4386 30001,5602 28774,5602"/>
            </emma:interpretation>
          </emma:emma>
        </inkml:annotationXML>
        <inkml:traceGroup>
          <inkml:annotationXML>
            <emma:emma xmlns:emma="http://www.w3.org/2003/04/emma" version="1.0">
              <emma:interpretation id="{0AEEC399-8FBF-4937-AC51-134FE2556859}" emma:medium="tactile" emma:mode="ink">
                <msink:context xmlns:msink="http://schemas.microsoft.com/ink/2010/main" type="inkWord" rotatedBoundingBox="28774,4386 30001,4386 30001,5602 28774,5602">
                  <msink:destinationLink direction="to" ref="{3C5297B5-F5AE-48E3-9D55-F0EC9FC7FAB9}"/>
                </msink:context>
              </emma:interpretation>
            </emma:emma>
          </inkml:annotationXML>
          <inkml:trace contextRef="#ctx0" brushRef="#br0">-1289-2718 669 0,'1'-11'284'0,"4"3"-192"0,-2 0-69 16,0 1 13-16,-1 4-19 0,-2-2-10 0,3 2-9 15,-3 2-6-15,-1-1 1 0,1 0-1 0,-2 1 3 16,0 1 1-16,1 1 4 0,-2-1 3 0,-4 0 9 15,4-1 1-15,-3 1 2 0,-2-2 4 0,0-1 1 16,-3-3 2-16,0 2-1 0,-2-4 0 0,-8-1-2 16,7 1-1-16,-7-2-2 0,-4-1-2 0,-1-3-3 15,1 0-4-15,-2-1 2 0,-4 1-1 0,4-4-2 16,-6 1 1-16,4-2 1 0,-1 0 0 0,-5 0 4 16,3-1 2-16,-1 1 1 0,2-3 0 0,-1 3 2 0,-3 0 2 15,4 0-3-15,-1 1 3 0,0-3-1 0,-2 1-2 16,-7 2-3-16,6 4 0 0,0 0-4 0,0-6 0 15,-3 5-2-15,3 3-1 0,0 3-3 0,6 1 1 16,0 0-2-16,4 2 2 0,-2-1 0 0,6 6 0 16,2 1 0-16,1-2 0 0,3 0 4 0,2 2 0 15,3 4 2-15,-1-4-1 0,3 4 4 0,3 0 0 16,4-3 2-16,-2 2 0 0,3-1 1 0,0 1 0 16,1 0 0-16,4 7-1 0,3-5 1 0,1 4-2 15,1 1-1-15,4-1 1 0,-1 2-3 0,9 5-3 0,7-1 2 16,0-1 0-16,-4-4-2 0,10 6-1 0,-8-2 0 0,16 3-3 15,2-1 1-15,-4-1 1 0,-1-3-3 0,5 0 1 16,-2 2 0-16,4-5-2 0,-2 4 1 0,-5-3 3 16,1-6-2-16,-4 4 2 0,-2 0 1 0,0-1 0 15,-2-1 1-15,2-3 1 0,-4 2 0 0,2-5-2 16,-3 5 0-16,1-2-1 0,-3-3-2 0,1 2 0 16,0-2 0-16,-1 0 0 0,-1 0-1 0,-8 1 0 15,4-1-1-15,-4 0 1 0,-2 0 2 0,-5 0-1 16,-3 0-1-16,-3-1-2 0,-1 1 1 0,2-2 2 15,-3 2-1-15,-2 0-1 0,0-3-2 0,-2 3 0 16,3 0 0-16,-3 1-1 0,1-1 1 0,-1 0-2 16,0 2 1-16,0-2-2 0,0 2 2 0,-1-1 1 15,-1-1-1-15,2 2 0 0,0 1-2 0,-1-3 1 16,1 3-1-16,-2 0 2 0,0 2-4 0,-1-2 0 16,0 2-2-16,-2 6 1 0,0-4-1 0,-1 7-2 15,0 0 2-15,-4 9-1 0,-3-3 1 0,4 1 2 0,-7 9 0 16,0 10 2-16,-3 0 0 0,0-2 2 0,0 7 0 15,-5 1 1-15,5 3 0 0,-8 4 0 0,4-4 2 16,1-4 1-16,3-7 1 0,-2 3 1 0,4-7 0 16,1-4 1-16,0-6 0 0,5 2 0 0,-4-1 1 15,6-7-2-15,-2-1-1 0,1-3-2 0,2-2-2 16,0-5-4-16,2 3-3 0,-1-4-17 0,3-1-13 16,-1-3-26-16,0 1-43 0,2-1 76 0,3-2-52 15,-5-2-22-15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2:28.89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668ADE12-8CF6-4B0D-B24C-8A980638A94A}" emma:medium="tactile" emma:mode="ink">
          <msink:context xmlns:msink="http://schemas.microsoft.com/ink/2010/main" type="writingRegion" rotatedBoundingBox="16111,7412 16168,7412 16168,8320 16111,8320"/>
        </emma:interpretation>
      </emma:emma>
    </inkml:annotationXML>
    <inkml:traceGroup>
      <inkml:annotationXML>
        <emma:emma xmlns:emma="http://www.w3.org/2003/04/emma" version="1.0">
          <emma:interpretation id="{53091398-3CA9-4BD9-AD54-0B15C6649FD3}" emma:medium="tactile" emma:mode="ink">
            <msink:context xmlns:msink="http://schemas.microsoft.com/ink/2010/main" type="paragraph" rotatedBoundingBox="16111,7412 16168,7412 16168,8320 16111,83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BC0FB7-40C7-4559-8338-BF7F21B38DD2}" emma:medium="tactile" emma:mode="ink">
              <msink:context xmlns:msink="http://schemas.microsoft.com/ink/2010/main" type="line" rotatedBoundingBox="16111,7412 16168,7412 16168,8320 16111,8320"/>
            </emma:interpretation>
          </emma:emma>
        </inkml:annotationXML>
        <inkml:traceGroup>
          <inkml:annotationXML>
            <emma:emma xmlns:emma="http://www.w3.org/2003/04/emma" version="1.0">
              <emma:interpretation id="{4B27291B-D891-4066-ACE9-817790EEFF5D}" emma:medium="tactile" emma:mode="ink">
                <msink:context xmlns:msink="http://schemas.microsoft.com/ink/2010/main" type="inkWord" rotatedBoundingBox="16111,7412 16168,7412 16168,8320 16111,832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-5701-2205 649 0,'-4'-6'312'0,"1"-2"-183"0,0 3-92 15,0-1 19-15,3 1-20 0,0 4-19 0,0 1-22 16,0 0-7-16,3 3-2 0,0 2 0 0,0 1 0 16,1 2 1-16,-1 5 4 0,0 1 4 0,0 3 3 15,-1 1 2-15,1 3 0 0,-1 4 0 0,1-3 2 0,0 4-2 16,2 7 1-16,-4-3 0 0,2 1 1 0,-1 2-2 16,0 2 1-16,-1 0 1 0,1 5-1 0,-1-4 1 15,-1-2 0-15,2-4 0 0,0 2 3 0,-1-3 2 16,-1-7 2-16,0-1 0 0,0-2 5 0,0 1 3 15,-3-7-1-15,0 0 4 0,0-2 2 0,-1-3 3 16,1-5 0-16,0 0 1 0,0 0 5 0,1-3 3 16,-1 0 3-16,0 0 0 0,1-1 5 0,2-1-1 0,0-1-1 15,-1 1 2-15,-1-4-4 0,2 1-3 16,0-3-2-16,0 0 0 0,0-6-7 0,0-2-2 0,0 2 0 16,0-8-3-16,0 3-6 0,2 1-1 0,-2-9 1 15,0 0-3-15,0 5-4 0,0-4-2 0,-2-1 0 0,4 3-2 16,-2-4 0-16,-2-3-2 0,2 8 0 0,0 2-3 15,0-3 0-15,0 5 0 0,3 0-2 0,-3 6 0 16,2 0 1-16,-2-1 0 0,0 6-1 0,2-2 2 16,-1 6-2-16,-1-1-1 0,0 3 0 0,0-1-2 15,0 3-3-15,0 0-2 0,0 0-2 0,0 0-1 16,0 5-2-16,-1 0-1 0,1 3-1 0,-2 1 2 0,0 6 1 16,2 2 0-16,0 2 2 0,0 5-1 0,0 0 5 15,0 5-1-15,0 2 2 0,0 0 0 0,2 0 1 16,-2 4 1-16,2 2 0 0,-2-2 2 0,1-5 1 15,-1-1-2-15,2 3 5 0,1 0-1 0,-3-5 1 16,2-4 0-16,-1 1 1 0,2 2 1 0,-1-4-1 16,-1 2 3-16,3-5-3 0,-4-1 1 0,1-1-2 15,-1-4 1-15,0-4-1 0,0-1-10 0,2 2-11 16,-2-7-22-16,0-1-35 0,1-1 58 0,3-1-38 16,-3 0-21-16</inkml:trace>
        </inkml:traceGroup>
      </inkml:traceGroup>
    </inkml:traceGroup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4:15.88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F67EDCC-6726-46DF-8FAD-172E1BD89FCB}" emma:medium="tactile" emma:mode="ink">
          <msink:context xmlns:msink="http://schemas.microsoft.com/ink/2010/main" type="writingRegion" rotatedBoundingBox="18615,8701 19245,13512 18641,13591 18012,8780"/>
        </emma:interpretation>
      </emma:emma>
    </inkml:annotationXML>
    <inkml:traceGroup>
      <inkml:annotationXML>
        <emma:emma xmlns:emma="http://www.w3.org/2003/04/emma" version="1.0">
          <emma:interpretation id="{D4117486-24B5-4EEC-A68C-582FB6CA25C7}" emma:medium="tactile" emma:mode="ink">
            <msink:context xmlns:msink="http://schemas.microsoft.com/ink/2010/main" type="paragraph" rotatedBoundingBox="18615,8701 19245,13512 18641,13591 18012,87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4ADEBD-4F45-446A-B2E8-DFEF919EA028}" emma:medium="tactile" emma:mode="ink">
              <msink:context xmlns:msink="http://schemas.microsoft.com/ink/2010/main" type="line" rotatedBoundingBox="18615,8701 19245,13512 18641,13591 18012,8780"/>
            </emma:interpretation>
          </emma:emma>
        </inkml:annotationXML>
        <inkml:traceGroup>
          <inkml:annotationXML>
            <emma:emma xmlns:emma="http://www.w3.org/2003/04/emma" version="1.0">
              <emma:interpretation id="{E7A3C13E-1299-43C3-B0D6-EC9E8774D142}" emma:medium="tactile" emma:mode="ink">
                <msink:context xmlns:msink="http://schemas.microsoft.com/ink/2010/main" type="inkWord" rotatedBoundingBox="18567,8707 18665,9455 18109,9528 18012,8780"/>
              </emma:interpretation>
            </emma:emma>
          </inkml:annotationXML>
          <inkml:trace contextRef="#ctx0" brushRef="#br0">9140 2392 539 0,'-9'-6'261'16,"1"-3"-157"-16,-2-1-72 0,4 4 31 0,-4 1-34 15,1 2-12-15,-1 3-10 0,-1-2-7 0,5 0 0 0,-9 2 0 0,-4 2 4 16,0-2 6-16,3 0 4 0,-6 0 5 16,1-2 8-16,-8 1 7 0,2-2 3 0,-3 3 1 0,6-3-1 15,-3-1-6-15,-3 3-1 0,-4 1-5 0,1 0-6 16,6 5-8-16,-8 1-5 0,0-1-1 0,3 6-3 15,2 0 1-15,1 0-3 0,2 3 0 0,0 2 0 16,3-1 0-16,5 2 2 0,0 1 1 0,4-1 1 16,3-1 0-16,2 3 4 0,4-1 2 0,6-1 3 15,0 4 3-15,0-5 5 0,3 3 1 0,5-5 4 16,0 4 2-16,6-5 4 0,-1-2 1 0,5 0-1 16,-3 2 0-16,5-5-3 0,3-2-1 0,8 0 2 15,-3 2-2-15,-1-3-7 0,4-2-1 0,2 7-2 0,2-9-3 16,5 4-2-16,0 2-2 0,-5-3-5 0,-3 1-2 0,7 3-2 15,0-1 1-15,-7 0-3 0,1 1 1 0,0 0-1 16,-2 2 0-16,-6-2-1 0,2 0 1 0,-4 1 0 16,-1-1-2-16,-2 0 1 0,-4 4-3 0,-1-5 0 15,-4 5 1-15,-2-3-1 0,1-1-1 0,-2 3 0 16,-3-3-1-16,-2 5-1 0,0-3 1 0,-1 1 0 16,-2 0-1-16,0 3 1 0,-3-1-1 0,-4 0 1 15,1-2 1-15,-4 2 0 0,2 1 1 0,-3 2 0 16,-2-2 3-16,1 0-1 0,-4-1 4 0,3 3-1 15,-3-8 2-15,-1 5 0 0,-4-5 3 0,3 0 0 16,1-3 1-16,2-1 1 0,-2-2 4 0,-1 0-1 0,-1 1 4 16,0-3 1-16,2-5 2 0,4 2 2 0,-6-4-1 15,0 1 2-15,6 0 1 0,-3-6 4 0,5 3-1 16,0-5 1-16,6-1 4 0,-8-1-3 0,9-1 2 16,-1-2-2-16,0-5-4 0,3 2-4 0,2-2 0 15,2-3-2-15,4-1-4 0,2 3 0 0,5-4-1 16,0-1-1-16,4 1-1 0,-1 2 0 0,3 0-1 15,2 0-2-15,1 2-3 0,1-4 0 0,0 4 0 16,3 1-2-16,-5 0-2 0,6 0 1 0,-7 2-2 16,3-1-2-16,-4 6-4 0,-2-4-3 0,1 7-5 15,-4-1-7-15,1 3-39 0,-1 2-32 0,0-1-43 16,1 1-62-16,-1 4 137 0,0 0-104 0,-4-4-38 16</inkml:trace>
        </inkml:traceGroup>
        <inkml:traceGroup>
          <inkml:annotationXML>
            <emma:emma xmlns:emma="http://www.w3.org/2003/04/emma" version="1.0">
              <emma:interpretation id="{402B8969-22DC-4660-9EBF-9E2034B6C60E}" emma:medium="tactile" emma:mode="ink">
                <msink:context xmlns:msink="http://schemas.microsoft.com/ink/2010/main" type="inkWord" rotatedBoundingBox="18919,11021 19245,13512 18642,13591 18316,1110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97944.1814">578 4252 466 0,'-1'-4'236'0,"-2"0"-129"0,-1 2-67 0,3-3 24 16,-1 0-17-16,1-1-8 0,1 3-8 0,-5 0 0 15,5 0 3-15,1-2 4 0,1 2 4 0,0-1 13 16,-1 3 1-16,4-4 4 0,-7 2-1 0,10-2-4 16,0 0-2-16,5 2-5 0,-5-3-4 0,0-1-13 0,13 4-5 0,-4-5-6 15,9 3-2-15,-10-1-10 0,4 1-2 0,-2-3-3 16,9 4 0-16,-5 0-2 0,-1 0 1 0,0 2-1 16,-1-1 0-16,1 0 0 0,-2 1-1 0,2 4 1 15,-4-2-2-15,1 1-3 0,-1 2 0 0,-5-1-1 16,0 4-5-16,1 1 1 0,-3-2-2 0,-2-1-1 15,-2 7 0-15,-1-3 2 0,-1 4-2 0,0-3 4 16,-4 1 5-16,0 4 1 0,-2 0 2 0,-1 2 2 0,-2-3 5 16,-3 0 2-16,0 1 3 0,-1 0-1 0,-4-1 1 15,0 0 1-15,-1-2-1 0,1-2 1 0,-4 1-2 16,2 1-2-16,-1 0-1 0,0-3 0 0,0-1-2 16,1 2 0-16,-3-3-1 0,0 1 0 0,1-1 1 15,-1-3 2-15,6-1 0 0,1 3-2 0,-2 0 3 16,5-4-1-16,-3 2 0 0,3-1 1 0,3 1 0 15,-1-1-2-15,2-4-1 0,0 2-1 0,2 0 1 16,4 0-2-16,1-3-1 0,5 3-2 0,-5-3-2 16,5 3-1-16,0 0-1 0,1-3 1 0,-1 1-2 15,2 0 0-15,4 2 2 0,-3 0-1 0,4 0 3 16,1 0 1-16,0-1-1 0,3 1 2 0,0 0-2 16,2 0 2-16,-4 0-1 0,2-2 0 0,0 4-1 0,0 1 0 15,-3 2-1-15,0-2 0 0,2 3-1 16,-4-1 2-16,-1 3-2 0,1 0 0 0,-1-2-1 0,0 4-1 15,-4-2 2-15,-1 1 0 0,0 3 0 0,0-1 0 16,-5-2 0-16,0 1 2 0,1 4 2 0,-3-1 1 16,-2-2 0-16,1 0 1 0,-4 0 5 0,3 2-1 15,-5 0 0-15,1 3 1 0,-3-7-1 0,-2 5 0 16,-1 2 0-16,0-1 0 0,0-4-2 0,-7 0-2 0,-1 2 3 16,0-1-2-16,0 0 1 0,-3-3-1 0,-1 1 0 0,-7 1-6 15,-7 0-2-15,4-2-4 0,1-1-7 0,-3-4-10 16,-6 4-61-16,-2-7-53 0,-3-1 103 0,-1-5-72 15,-4-22-60-15</inkml:trace>
          <inkml:trace contextRef="#ctx0" brushRef="#br0" timeOffset="-83617.2297">927 3733 384 0,'-5'0'190'16,"0"-3"-108"-16,-1 0-56 0,2-2 17 0,-3 2-10 15,3 2-15-15,1-1-3 0,0 0-7 0,1 2 0 0,-1-1 9 16,3-1 4-16,0 1 2 0,-1-4 6 0,-1 3 3 0,0-1 8 16,1 0 0-16,-1-2 4 0,1 2-6 0,1 0 1 15,-2 3-1-15,2-4-3 0,0 1-4 0,0 2-8 16,-2-2-3-16,2 1 0 0,-1 2-6 0,-1-3-1 16,2 1 2-16,-1 1-1 0,-1-1 3 0,2 2-2 15,-2 0 6-15,1-2-1 0,-1-1 1 0,1 0 0 16,-2 1 3-16,-1-1 1 0,3 2 0 0,-2-3 3 15,1 1 3-15,0 2 0 0,2-4 3 0,-3 3 2 16,3-1-2-16,-3-2-1 0,1-1 1 0,-1 0-2 16,0 1-6-16,0-3-3 0,0-2 3 0,-2 1-5 15,2-1-2-15,0 1-3 0,-1-1-3 0,0 1 1 16,-1-4-1-16,0 0-3 0,0 2-2 0,0 1 0 0,1-4-2 16,-3-2 1-16,4-1 0 0,-3 2-1 0,-1-4-2 15,3 3 4-15,-4-5-4 0,0 2 2 0,1-3 1 16,-4 0 0-16,2-2-2 0,2-2 1 0,-1 1 1 15,-1-2-3-15,1 0 1 0,0-2 0 0,0 4-4 16,0 1 1-16,8 0 0 0,-8 0-1 0,2-2-1 16,2 3 1-16,-5 2 1 0,1 0-2 0,1-1 3 15,-5 3-2-15,-3-2 1 0,11 2-2 0,-6 3 3 0,7 2-3 16,-2-5 1-16,0-4-1 0,1 7 1 0,-1-1-1 16,2 3-2-16,-9-7 2 0,1-1-1 0,3-1 0 15,-1 6 1-15,6-2-1 0,-7-2 0 0,4-1 0 0,-1 2 2 16,3 3-1-16,0 1-1 0,1-3 0 0,-2 1-1 15,-3 2 1-15,7 4-1 0,-1-3-1 0,-1 4-1 16,0 2-1-16,1-1 1 0,-1 5-2 0,3 2-3 16,0 0 2-16,-3 0-6 0,1 0 0 0,1 3-1 15,1 0-1-15,0 1-7 0,1 4-1 0,-2 1 0 16,-1 2-1-16,2 5 3 0,-1 1 0 0,-1 2 0 16,-1 3 4-16,0 4 5 0,1 2 3 0,4 2 2 15,1 4 0-15,0-8 2 0,6 1 0 0,-2 5 2 16,-1 3-2-16,4-5-1 0,-2 0 2 0,3 0-2 0,-2 2 3 15,-1 6-2-15,-1-3 1 0,1 1-1 0,0 5 1 16,-2-1 1-16,-3 4 1 0,0-2-1 0,4 4 0 16,-4 0 3-16,-1 0 0 0,2 1 0 0,3-4 1 15,-4 0 1-15,2 1-1 0,-5-3 2 0,3-6 1 16,0 2-2-16,-3-6 1 0,0-1 0 0,2-6 0 16,-1 3 0-16,2-6 1 0,-3 1 1 0,0-3 1 15,0-2 0-15,2-1 1 0,0-2 0 0,-4-3 5 16,-1 1 0-16,1-4 1 0,2-3 1 0,0 1 4 15,-3-2 3-15,3-1 0 0,0-1 4 0,0 1 3 16,3-2 2-16,-3 1 0 0,-1-2 2 0,4-2 1 16,-3-2-4-16,0-4-1 0,-3 0-2 0,-1-2-5 15,1-3-1-15,2-3-1 0,-2 0-4 0,-4-5-5 16,6 0 0-16,1-3 1 0,-4 0-1 0,3-6-4 16,-1-4-2-16,-3 4-1 0,5-5-1 0,0-4-1 15,-1 1 0-15,-6-4-1 0,6 5-2 0,-2 5 1 0,1 0 0 0,0-5 1 16,1 2 1-16,-2 6-1 0,4 2 0 0,-4 3-2 15,5-5 3-15,-2 2-1 0,0 0 0 0,1 4 0 16,-4 5-2-16,-3-7 3 0,3 2-1 0,-2 2 1 16,-2 2-1-16,7 0 1 0,-8-2-1 0,7-2 0 15,1 3 0-15,0 3-2 0,0 0 2 0,-2 1 0 16,2-4 0-16,-3 3 0 0,0 1-1 0,0 3 0 16,0-4 1-16,-1 1 0 0,3 2-1 0,1-2-1 15,0 6 0-15,0 0-1 0,0 1 0 0,0 2 1 16,0-1-2-16,1 1 0 0,-1 5-1 0,2 1 1 15,-2-4-2-15,0 3 0 0,-2 0 0 0,2 4 0 0,0-3 1 16,0 1 0-16,0 3-1 0,0 0-2 16,0 0-1-16,0 0 2 0,0 0-4 0,0 0 0 0,0 2-2 15,2 1-2-15,0-3 1 0,-4 3 1 0,2 5-1 16,0-1 0-16,0 0 1 0,0 3 2 0,2 4 1 16,-2 1 1-16,1 1 0 0,1 1 4 0,2 5-2 15,3 1 3-15,-1 2 0 0,2 4 0 0,-1-2 1 16,-1 3 2-16,3 4-2 0,-2 1 1 0,-1-3 2 15,4-2-1-15,-5 2 0 0,-2 1 1 0,2-1-1 16,4-3 1-16,1-1 0 0,-1 4 0 0,-1-3 0 16,-5 1 1-16,7 0 0 0,-4-3-2 0,2 5 2 15,-6-3-1-15,6 0 1 0,-2 1 0 0,-1 0-1 16,1-1 2-16,5 3-2 0,-1-1 2 0,0 0-1 16,-4-1 2-16,-1-1 0 0,1-4 0 0,4 1 2 0,-6-2-1 15,0-2-1-15,0-1 1 0,0-4 3 0,0 1-1 16,1-6 0-16,0 4 2 0,-4-3 1 15,4-3 0-15,-3-1 3 0,1-1-1 0,-3 0 2 0,0-3-1 16,0 1-1-16,0-3 0 0,0 1-1 0,0-1-2 0,0-2 0 16,-2 1-1-16,2-1-5 0,0-1 1 0,0 0-2 15,0 2-4-15,0-2-6 0,-1 0-6 0,1 0-15 16,0 0-28-16,1 0-178 0,1 2 191 0,4-1-115 16,2-1-70-16</inkml:trace>
        </inkml:traceGroup>
      </inkml:traceGroup>
    </inkml:traceGroup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3:46.04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32E2B9A-1D76-4E19-A9C4-ADFDC4EFEA9C}" emma:medium="tactile" emma:mode="ink">
          <msink:context xmlns:msink="http://schemas.microsoft.com/ink/2010/main" type="writingRegion" rotatedBoundingBox="20782,16067 25808,15482 25944,16646 20917,17231"/>
        </emma:interpretation>
      </emma:emma>
    </inkml:annotationXML>
    <inkml:traceGroup>
      <inkml:annotationXML>
        <emma:emma xmlns:emma="http://www.w3.org/2003/04/emma" version="1.0">
          <emma:interpretation id="{928BCDD1-3536-4B12-BA73-FB932548697E}" emma:medium="tactile" emma:mode="ink">
            <msink:context xmlns:msink="http://schemas.microsoft.com/ink/2010/main" type="paragraph" rotatedBoundingBox="20782,16067 25808,15482 25944,16646 20917,17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414A25-FB32-4E43-990B-0D604404D748}" emma:medium="tactile" emma:mode="ink">
              <msink:context xmlns:msink="http://schemas.microsoft.com/ink/2010/main" type="line" rotatedBoundingBox="20782,16067 25808,15482 25944,16646 20917,17231"/>
            </emma:interpretation>
          </emma:emma>
        </inkml:annotationXML>
        <inkml:traceGroup>
          <inkml:annotationXML>
            <emma:emma xmlns:emma="http://www.w3.org/2003/04/emma" version="1.0">
              <emma:interpretation id="{193364CD-8860-4D37-ACE3-DFFC806E35DA}" emma:medium="tactile" emma:mode="ink">
                <msink:context xmlns:msink="http://schemas.microsoft.com/ink/2010/main" type="inkWord" rotatedBoundingBox="20801,16229 23197,15950 23310,16923 20914,1720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-10220 8702 908 0,'0'14'368'0,"-2"-12"-260"0,-1 0-86 0,0 4 3 15,0-3 0-15,0 2-36 0,-1 0-11 0,-2-2-6 16,1 3 3-16,2 1 1 0,-5-4 4 0,3 0 6 0,-6 2 11 16,-2 0 5-16,1-1 10 0,0 3 10 0,-2-3 1 15,1 4 4-15,-3-1-3 0,4 2 0 0,1 1-8 16,-1-1-3-16,3 3-3 0,7-1-4 0,1 1-1 16,-2-2-1-16,3 1 2 0,6 2 1 0,5-4 9 15,2 4 1-15,0-3 3 0,4-2 2 0,5 1 3 16,1 2-2-16,1-3 0 0,-1-1-1 0,0 2-4 15,1 1-1-15,-4-1-2 0,-1 1-2 0,-1 3-3 16,1-4 0-16,-1 6-2 0,-4 1-1 0,-1-2-3 16,1 2-3-16,-6 5-2 0,3-2-2 0,-6 3-6 15,0 0 0-15,-7 5-4 0,0-1-2 0,-2 6-9 16,-6-1 1-16,-3 0-6 0,-1 2-1 0,-3-4-14 16,-3 0-8-16,0-2-13 0,-3-5-16 0,-2-5-71 15,1-2 108-15,-3-4-67 0,3-2-37 0</inkml:trace>
          <inkml:trace contextRef="#ctx0" brushRef="#br0" timeOffset="205.893">-10303 8801 956 0,'-3'-2'482'0,"0"2"-274"0,-2 0-136 15,5 0 75-15,-2 5-88 0,4-2-14 0,1 2-12 16,3 0-9-16,4-1-11 0,3 1-2 0,7-2-1 15,-2 4-2-15,6-7 1 0,5 1-5 0,1-2 0 16,2-1-3-16,3-1-8 0,0-3-7 0,5-2-9 16,1-2-13-16,2 1-47 0,5-1-27 0,4-4-41 15,-1-1-62-15,-3 1 144 0,1 0-109 0,4-7-72 16</inkml:trace>
          <inkml:trace contextRef="#ctx0" brushRef="#br0" timeOffset="631.8338">-8761 8450 861 0,'1'2'418'0,"-1"-5"-246"0,0 0-120 0,0-9 44 16,-3 3-52-16,-3-2-14 0,3 0-25 0,-1 3-23 16,0 0-8-16,-4 5-1 0,0-1 0 0,0 1 3 15,-8 8 2-15,-5 4 6 0,0 4 7 0,1 0 11 0,-7 4 6 16,-7 7 2-16,1 3 5 0,-6 10-1 15,3-3 2-15,9-3-1 0,0 4-1 0,-7 0-3 0,14-1-2 16,0-1 0-16,11-6-2 0,-2 0 1 0,4-1-2 16,4-4 0-16,5-3 3 0,-1 0 0 0,7-6 4 15,2-2 2-15,4-4 4 0,-4-1 1 16,6-3 2-16,1-3 1 0,4-3 0 0,3-2 0 0,3-3-1 16,2-3 1-16,-2-3 1 0,4-2-1 0,0-3 1 15,-4 1 0-15,0-6 5 0,-5 1 0 0,-3-3 2 16,2 2 1-16,-5 0-3 0,0-3 1 0,-7 3-2 15,6-1-4-15,-4 7-5 0,0-2-4 0,-6 10-7 16,4-1-4-16,-2 8-8 0,-1 3-4 0,-3 6-3 16,2 2 0-16,0 8-3 0,0 5 0 0,-1 7 1 15,1 1 2-15,0 4 5 0,3 6 2 0,0-1 0 0,-2-1 0 16,4-2-1-16,1-2 0 0,3-4-1 16,-3 1-4-16,4-5-14 0,1-2-9 0,4-7-13 0,-2 1-24 15,-2-6-83-15,1-1-63 0,4-10 151 0,8 1-114 16,-9-1-49-16</inkml:trace>
          <inkml:trace contextRef="#ctx0" brushRef="#br0" timeOffset="960.6988">-8239 8403 1131 0,'-10'8'519'15,"-2"-4"-326"-15,2-4-136 0,5 0 57 0,4 0-76 16,-1 0-17-16,4 0-13 0,1 2-9 0,0 3-9 15,7 0-1-15,-2 4-1 0,3 2 4 0,-2 4 1 0,1-3 2 16,6 11 2-16,-2-3 0 0,2 6 3 16,0-6 1-16,0 9 1 0,0-5-2 0,0 5 0 15,-2-1 0-15,1-1 0 0,-4 1-1 0,0-5 1 0,-2 1-1 16,-1-3 1-16,0-2 0 0,-3-3 6 0,-2-5 1 16,-1-1 3-16,-1-1 2 0,-1-2 10 0,0-6 3 15,-1 1 5-15,-2-2 4 0,1 0 10 0,-3-3 0 16,1-4 2-16,0 1 1 0,-4-4-2 0,2-2-4 15,-2-4-5-15,0 1-1 0,0 1-13 0,3-7-5 0,-3-6-2 16,0 2-6-16,4 1-9 0,-1-5-4 0,2-4-7 16,1-5-32-16,2-5-18 0,0 1-22 0,2 4-26 0,4 0-32 15,4-8-136-15,1 3 192 0,9 6-129 0,0 5-38 16</inkml:trace>
        </inkml:traceGroup>
        <inkml:traceGroup>
          <inkml:annotationXML>
            <emma:emma xmlns:emma="http://www.w3.org/2003/04/emma" version="1.0">
              <emma:interpretation id="{FA882FFD-8A08-4007-A838-19242A3997D4}" emma:medium="tactile" emma:mode="ink">
                <msink:context xmlns:msink="http://schemas.microsoft.com/ink/2010/main" type="inkWord" rotatedBoundingBox="23608,15738 25808,15482 25944,16646 23744,16902"/>
              </emma:interpretation>
              <emma:one-of disjunction-type="recognition" id="oneOf1">
                <emma:interpretation id="interp1" emma:lang="" emma:confidence="1">
                  <emma:literal>rives</emma:literal>
                </emma:interpretation>
                <emma:interpretation id="interp2" emma:lang="" emma:confidence="0">
                  <emma:literal>r iveg</emma:literal>
                </emma:interpretation>
                <emma:interpretation id="interp3" emma:lang="" emma:confidence="0">
                  <emma:literal>ri veg</emma:literal>
                </emma:interpretation>
                <emma:interpretation id="interp4" emma:lang="" emma:confidence="0">
                  <emma:literal>r ives</emma:literal>
                </emma:interpretation>
                <emma:interpretation id="interp5" emma:lang="" emma:confidence="0">
                  <emma:literal>r; veg</emma:literal>
                </emma:interpretation>
              </emma:one-of>
            </emma:emma>
          </inkml:annotationXML>
          <inkml:trace contextRef="#ctx0" brushRef="#br0" timeOffset="1352.7839">-7610 8293 781 0,'6'11'359'16,"-2"-8"-226"-16,-4-1-92 0,1 1 17 0,-1-3-6 15,-1 0-43-15,4 0-14 0,0 0-19 0,3 0-5 16,-2 1-2-16,2-1-3 0,-4 0 2 0,6 0 3 16,-8 2 2-16,0 0 7 0,0-1 15 0,0 2 2 0,0 1 4 15,0-1 2-15,0 2-1 0,0-2 2 16,0 3 1-16,0 2-2 0,0 2-1 0,0-2 1 0,0 0-1 15,-2 1 2-15,2 1 2 0,-2 2 0 0,1 1 1 16,1 0 2-16,5 1 2 0,-2 4 4 0,-2-4 2 16,2 2 0-16,2 2-1 0,2-4 7 0,-1 0 0 15,-3-1 1-15,4-2 2 0,-6-1 5 0,6-2 1 16,-6-2 1-16,1-1 4 0,-1 1-1 0,1-1 2 16,-2-4-1-16,0 1-2 0,0 0 0 0,-2 2 3 15,2-4 2-15,0 2 3 0,-1-2 3 16,-1 0 4-16,2 0 1 0,-3-2 3 0,1 2-1 0,-1 0-2 15,3-4-3-15,-3-3-3 0,0-1-5 0,0-1-4 0,3-2-4 16,3 1-3-16,-2-7-9 0,1 1-3 16,3-3-3-16,-2-2-6 0,6 0-13 0,-2-3-10 15,4-3-9-15,-1 0-9 0,4 2-36 0,0-1-20 0,4 1-28 16,-1 1-28-16,-1 1-28 0,6 6-52 0,4 1 137 16,1-2-99-16,-3 6-2 0</inkml:trace>
          <inkml:trace contextRef="#ctx0" brushRef="#br0" timeOffset="1705.6403">-7076 7997 1049 0,'0'7'479'0,"-5"-7"-362"0,3-3-117 0,-3 2-25 15,2-2-81-15,3 3 84 0,3 3-64 0,9-2-38 16</inkml:trace>
          <inkml:trace contextRef="#ctx0" brushRef="#br0" timeOffset="1567.0455">-6930 8288 703 0,'5'10'414'0,"-8"2"-191"0,0-7-142 15,-2 1 41-15,3 4-26 0,-1 0-24 0,1 1-49 16,2 3-13-16,-1 7-8 0,1-2-4 0,3 6-4 16,2 4 0-16,-5-4 1 0,8 4 2 0,-7 0 2 15,4-1 0-15,1 4 1 0,-2-1 3 0,-3-9-2 16,1 5 1-16,6-2 0 0,-3 4-2 0,-1-7-5 15,1 1 1-15,-2-4-3 0,5-2-4 0,-1 2-13 16,-3-6-7-16,-4-2-12 0,2-3-16 0,3-1-78 16,-4-1-67-16,-1-6 145 0,0 0-105 0,4-5-76 15</inkml:trace>
          <inkml:trace contextRef="#ctx0" brushRef="#br0" timeOffset="1962.7684">-6648 8243 792 0,'6'21'373'0,"2"3"-219"16,-3-7-107-16,0 1 19 0,1 4-20 0,1 2-10 15,-3-5-29-15,6 8-6 0,-2 2-4 0,2 0-1 16,-1-2 0-16,2-2 4 0,-3-2 1 0,-3-6 3 0,3 4 11 16,-3-5 6-16,-2-10 11 0,-2 4 6 0,1-4 18 15,0 2 4-15,-2-8 6 0,0 3 1 0,0-4-2 16,1 1-2-16,2-2-6 0,-1-6-5 0,0 0-14 15,2-2-4-15,0-9-6 0,2 5-2 0,-1-5-7 16,1-3-5-16,-1-9-5 0,1 4-5 0,4-5-14 16,-1-1-10-16,6 1-16 0,-7-4-17 0,6-4-54 15,0 1-23-15,2 6-31 0,3-2-47 0,0 3 130 16,4 2-101-16,2 9-19 0</inkml:trace>
          <inkml:trace contextRef="#ctx0" brushRef="#br0" timeOffset="2300.8852">-6108 8210 304 0,'5'11'226'0,"-1"3"-51"0,1-1-82 16,-3-5 60-16,3 2-19 0,-2 2-30 0,0-2-9 16,0-4-7-16,-1 4-7 0,1-4-10 0,0 1-2 15,2-4-2-15,0 2-5 0,-2-4-3 0,0-1-6 0,5 0-3 16,-2-1-4-16,1-3-11 0,1 3-7 16,1-4-5-16,-1 0-6 0,3-3-12 0,-3 2-3 0,0 1-2 15,0-3-5-15,0 0-2 0,-3 3-1 0,0-4-5 16,0 1 1-16,-1 2 0 0,0-2 0 0,-4-2 0 0,1 4-1 15,-1-1-2-15,0-2 4 0,-1 4 1 0,-6 2 2 16,1-4 1-16,-2 4 1 0,0 3 1 0,-6 0 3 16,1 0 2-16,-5 0 0 0,2 5 0 0,-1 3 0 15,-2 2 1-15,0 1 2 0,0 5-1 0,1 4-1 16,2-1 0-16,0 7 2 0,2-2-1 0,4 4 0 16,4 3-1-16,3-3 0 0,3 3 1 0,6-3-2 15,-1 1 0-15,9 0-2 0,4-7-4 0,2-5-14 16,0 3-12-16,3-9-11 0,4-2-14 0,4-9-40 15,-3 2-16-15,7-13-18 0,-1 3-17 0,6-5-45 16,-2-1-13-16,2-9 117 0,3 1-85 0,-2 0-20 16</inkml:trace>
          <inkml:trace contextRef="#ctx0" brushRef="#br0" timeOffset="2527.8197">-5458 8326 285 0,'25'-21'224'16,"-10"1"-62"-16,-3 7-78 0,-1-3 60 0,-6 3-38 16,-2 7-11-16,-3 4-10 0,-3-2-9 0,-2 5-15 15,-6 2-7-15,-5 4-6 0,0 1-3 0,-4 4-8 16,-4 1-1-16,0 0-4 0,0 4-3 0,-1-2-8 0,5-2-3 15,1 4 0-15,0-1-1 0,5-3-3 0,4-1 1 16,2 0 0-16,2-1 4 0,3 2-2 0,-2-2 2 0,5-2-4 16,5 4 2-16,-4-2 0 0,4 3-3 0,5 2-1 15,-2 2-4-15,6-1-3 0,-1 3 0 0,0 5-1 16,1 0-3-16,-1 3-3 0,-1 0-1 0,-2 2 0 16,-2 6-3-16,-3-5 0 0,-4 1-6 0,-4 0-3 15,-14-3-8-15,2 1-4 0,-10-5-5 0,-6 1-7 16,-8-2-40-16,0-2-43 0,-7-1-88 0,-8-2 152 15,-5-8-118-15,-5-1-67 0</inkml:trace>
        </inkml:traceGroup>
      </inkml:traceGroup>
    </inkml:traceGroup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4:07.62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913DAFF-B940-4124-9018-63D1848F211F}" emma:medium="tactile" emma:mode="ink">
          <msink:context xmlns:msink="http://schemas.microsoft.com/ink/2010/main" type="writingRegion" rotatedBoundingBox="25862,12179 25337,8713 26127,8594 26652,12059"/>
        </emma:interpretation>
      </emma:emma>
    </inkml:annotationXML>
    <inkml:traceGroup>
      <inkml:annotationXML>
        <emma:emma xmlns:emma="http://www.w3.org/2003/04/emma" version="1.0">
          <emma:interpretation id="{9170961E-B2E0-4178-A8CB-2D9DD0A92A57}" emma:medium="tactile" emma:mode="ink">
            <msink:context xmlns:msink="http://schemas.microsoft.com/ink/2010/main" type="paragraph" rotatedBoundingBox="25862,12179 25337,8713 26127,8594 26652,120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433D44-F45A-41B1-A525-D2D1CA3301BF}" emma:medium="tactile" emma:mode="ink">
              <msink:context xmlns:msink="http://schemas.microsoft.com/ink/2010/main" type="line" rotatedBoundingBox="25862,12179 25337,8713 26127,8594 26652,12059"/>
            </emma:interpretation>
          </emma:emma>
        </inkml:annotationXML>
        <inkml:traceGroup>
          <inkml:annotationXML>
            <emma:emma xmlns:emma="http://www.w3.org/2003/04/emma" version="1.0">
              <emma:interpretation id="{44EECD28-AE54-4201-B84A-7826AB6FD577}" emma:medium="tactile" emma:mode="ink">
                <msink:context xmlns:msink="http://schemas.microsoft.com/ink/2010/main" type="inkWord" rotatedBoundingBox="26027,12154 25793,10609 26016,10575 26250,1212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-5214 2999 236 0,'-8'-2'128'0,"1"-2"-64"0,-1 0-36 15,-1 1 13-15,4 2-3 0,-1 1-9 0,-1 0-7 16,4 0 2-16,0-3 2 0,0 4 4 0,-1 2 12 15,3-1 6-15,-2-2 6 0,1 0 6 0,2 0 3 16,-2 0-2-16,1 1-1 0,1-1-3 0,-2-1-10 16,1 1-4-16,-3 5-6 0,3-4-5 0,1-1-7 15,-3 3-3-15,1-1-2 0,1 0-2 0,1-1-4 0,-2-1-4 16,2 2 7-16,-2-2-1 0,2 3-2 0,-1 0 2 16,1 2 2-16,-2-2 2 0,-1 4 0 0,1-3 3 15,-1 1-4-15,2 5 1 0,-1-2 4 0,0 1-2 16,2-2 0-16,-3-3-2 0,3 4 5 0,0-1 0 0,-1-1-2 15,-1 0 0-15,2-1-1 0,-2 5-1 0,1-4 3 16,1-1-2-16,-2 4 0 0,2-4 1 0,0 2 1 16,0-1 0-16,-1 0-1 0,1 5 1 0,0 1-3 15,0-3-2-15,0-1-2 0,0 2-3 0,0 2-2 16,0 0-2-16,0-3-3 0,1 2-2 0,1-1 0 16,1 3-1-16,-1-1-2 0,-2 3 0 0,3 2 0 15,-3-1-1-15,1-2 2 0,1 4-2 0,0-2 1 0,-1 6 0 16,1 4 0-16,-1-2 0 0,1-4 1 0,1 4 1 0,0 6-3 15,1 2 1-15,0 5 1 0,-1-10-1 0,1 8 0 16,0 2 1-16,-2-4-3 0,0 4 1 0,1-1 1 16,0-1 1-16,-1 0-1 0,1 0 1 0,-2-1 2 15,3-1-1-15,-3-1 2 0,2 2 1 0,-1-1 2 16,0 0 1-16,-2-4 2 0,3 1 0 0,0-1 4 16,2-2 1-16,-4 2-1 0,4-4 1 0,-2-4 0 15,2 3-2-15,0 0-1 0,0-2 1 0,-2-3-5 16,-2-6-3-16,3-4 1 0,-1 7-2 0,-3-3-2 15,1-8-3-15,-1 1 0 0,0-1-1 0,0 0-3 16,0 0-2-16,0 1-2 0,0-3-1 0,0 0-12 16,0-3-7-16,-3 0-13 0,3 0-25 0,-1-6-95 15,-3 3-65-15,0-21 161 0,0 3-124 0,-2-12-89 16</inkml:trace>
          <inkml:trace contextRef="#ctx0" brushRef="#br0" timeOffset="-7735.3333">-5372 3026 728 0,'-7'0'288'0,"1"0"-206"0,1-5-71 16,1 4 5-16,2 1-16 0,-1 0-8 0,1 0-7 16,2 0 0-16,-1-3 0 0,1-1 1 0,-2 1 3 15,-1-3-2-15,0-1 0 0,1-2-8 0,-1-1-9 0,1-2-17 16,2-1 33-16,0 0-23 0,0-1-9 0</inkml:trace>
        </inkml:traceGroup>
        <inkml:traceGroup>
          <inkml:annotationXML>
            <emma:emma xmlns:emma="http://www.w3.org/2003/04/emma" version="1.0">
              <emma:interpretation id="{EB23AAE6-6569-44F1-A292-4A1DFA38FD35}" emma:medium="tactile" emma:mode="ink">
                <msink:context xmlns:msink="http://schemas.microsoft.com/ink/2010/main" type="inkWord" rotatedBoundingBox="25526,9964 25337,8713 26127,8594 26317,984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1" timeOffset="100359.7572">-5864 1184 395 0,'-5'-5'228'15,"2"-2"-116"-15,-2 1-67 0,2 1 24 0,-2-1-5 0,0-1-38 16,4 3-8-16,-1 1-6 0,2-2-2 0,0 2 0 16,0-1 0-16,2 0 4 0,1-1 6 0,0-2 9 15,0 1 6-15,0-2 4 0,2 2 2 0,-2-2 1 0,0-3-3 16,2 1 3-16,-2 2-8 0,2 0-9 0,-2 2-5 15,4-1-5-15,1 3-3 0,0-1-6 0,1 5-2 16,1-3-4-16,2-1-1 0,3 4-1 0,2 0 0 16,1 4 0-16,-4-4 0 0,5 1 1 0,0 1 2 15,-1 4 0-15,-2 1 2 0,-2-1 2 0,1 2 3 16,-3-3 2-16,1 3 3 0,-3 0 5 0,-1-2 1 16,2 2-1-16,-4 0 3 0,-1-3 1 0,-1 3-2 15,4 1-2-15,-4-2-4 0,1 1-5 0,1-4 0 16,-2 3-1-16,3 1-3 0,-4 1-3 0,1-1 0 0,-2 3 0 15,2 2-1-15,-2-2 1 0,2 5-1 0,1 2-1 16,-1 1 1-16,0-2 0 0,1 4 1 0,1 0-2 0,-1 3 0 16,-1 3 1-16,0-2 2 0,-2 1-1 0,-2-6 0 15,4 11 1-15,-2-1-1 0,1 0 2 0,-3-3-2 16,1 5 0-16,3 0 1 0,-2 0 0 0,-3 0 2 16,1-5 0-16,1 1-2 0,-2-4 2 0,2 2 0 15,-4-6-1-15,2 1 0 0,0-5 0 0,0 2-3 16,-3-4-1-16,1 0 1 0,1-1-2 0,-3-2-1 15,3-1-5-15,-2-2-6 0,1 0-3 0,0-4-6 0,2 3-26 16,0-4-11-16,0-1-17 0,0 1-17 0,0-3-53 16,0-3-20-16,0-5 101 0,0 0-81 0,0 1-13 15</inkml:trace>
          <inkml:trace contextRef="#ctx0" brushRef="#br1" timeOffset="100630.6177">-5772 1457 204 0,'-2'-11'117'0,"-2"-1"-56"15,-4 0-35-15,4 3 23 0,3 1-22 0,1 3-1 0,0 0-2 16,5 2 0-16,-1 3 7 0,3-1 1 16,2 1 4-16,-1 1 6 0,3 1 10 0,1-2 6 0,8 5 2 15,-7-1 6-15,8-2 2 0,-1 3 0 16,6-4-2-16,3 1-3 0,2 3-9 0,1-5-8 0,0 0-4 15,2-2-4-15,-1 0-15 0,0 1-4 0,1-1-5 16,-5-3-3-16,-1 2-6 0,-2-1-3 16,-2-1-4-16,0 0-4 0,-1 0-10 0,0 0-5 0,-3-1-6 15,4 1-9-15,-1 0-46 0,-1 1-46 0,-3-3 92 16,2 1-64-16,-4 1-26 0</inkml:trace>
          <inkml:trace contextRef="#ctx0" brushRef="#br0" timeOffset="-7295.3664">-5676 1188 154 0,'0'-6'164'0,"-7"-4"-29"0,-1 1-71 0,4-1 41 0,-3 1-25 15,1 2-16-15,-1-1-21 0,-2 0-35 0,4 2-11 16,4 1-12-16,-1-3-11 0,0 2-30 0,4-2-23 15,-2-5 54-15,3 7-41 0,0-7-24 0</inkml:trace>
          <inkml:trace contextRef="#ctx0" brushRef="#br0" timeOffset="-7587.3137">-5507 2254 779 0,'-16'-18'285'0,"1"4"-236"16,4-4-70-16,3 1-31 0,8 6-39 0,-3-4 66 15,-2 3-53-15,4 2-20 0</inkml:trace>
          <inkml:trace contextRef="#ctx0" brushRef="#br1" timeOffset="101458.5749">-5831 1099 122 0,'-2'-1'146'16,"-1"-1"-55"-16,0 2-54 0,0-2 28 0,0 1-25 0,0 1-11 15,1 0-4-15,0 0-3 0,1 1-3 0,-2 3 0 16,1-3 4-16,0 2 4 0,1-1 4 0,1-1-1 16,0 1 8-16,0 1 2 0,0-1 2 0,1-4-1 15,-1 2 2-15,2 0-4 0,1 0-2 0,-1-1-1 16,-2-3-9-16,1 3-1 0,-1-1-6 0,0 1-3 15,4-1-6-15,-4-1-2 0,0 3-3 0,3 0-3 16,-2 0-2-16,1 0-1 0,4 2 0 0,-3-1 0 16,2 1-1-16,3-1 0 0,-1 1 1 0,1-1 0 15,-1 3 0-15,3-1 0 0,4-2 0 0,-1 1 4 16,0 1-1-16,3-3 2 0,0 5 2 0,-2-5 1 0,2 0 4 16,1 0 0-16,-4 0 3 0,-3 2-1 0,3-1 6 15,-1-2 2-15,-9 1-1 0,7-2 2 0,-2 2 4 16,-3 0 3-16,3 0-2 0,0 0-1 0,-7 0-2 15,6-2-1-15,-3 1-1 0,1 1-3 0,-2 0-6 16,-1-2-1-16,0 2-1 0,-1 0 0 0,1 0-3 16,-1 2-2-16,-1-1 0 0,4 3 2 0,-3-4-2 15,1 0 0-15,7 3-1 0,-9 0 0 0,2-3-1 16,3 2 1-16,3-1 2 0,-4 1-3 0,1 3 0 16,-3-4 0-16,-2 2 1 0,1-1-2 0,6 4 0 0,-6-3-1 0,1 1 1 15,-1-1-2-15,-1 0 1 0,2 2-1 0,1-2 0 16,0 3 0-16,1 4-1 0,-3-4 2 0,-1 4-3 15,2-1 1-15,4 4 0 0,-6-2 0 0,5 4 0 16,-5 2 0-16,2 1-1 0,2 1 1 0,0-3-1 16,-1 8 0-16,0-2 0 0,-2 2-1 0,1 3 1 15,0 0-2-15,1-2 2 0,0 9-2 0,0-1 2 16,2 1-2-16,-2-1-1 0,2 4 0 0,0-7-3 16,0 2 1-16,-1-2-4 0,1-3 0 0,1 0-4 15,-1-4-6-15,0-1-7 0,1 0-3 0,1 0-9 16,-2-2-29-16,1-3-17 0,-1-3-26 0,1 1-32 15,-1-1 93-15,0-1-67 0,-1-2-20 0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4:24.39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7818329-6F1B-48F9-A31C-3CBD230119AB}" emma:medium="tactile" emma:mode="ink">
          <msink:context xmlns:msink="http://schemas.microsoft.com/ink/2010/main" type="writingRegion" rotatedBoundingBox="13828,5246 30160,5057 30247,12513 13915,12702">
            <msink:destinationLink direction="with" ref="{3ED79B19-8EC6-45FE-893D-009826E3B8EC}"/>
          </msink:context>
        </emma:interpretation>
      </emma:emma>
    </inkml:annotationXML>
    <inkml:traceGroup>
      <inkml:annotationXML>
        <emma:emma xmlns:emma="http://www.w3.org/2003/04/emma" version="1.0">
          <emma:interpretation id="{C8F91B43-B6E6-4C89-89B4-B87FA2364ED2}" emma:medium="tactile" emma:mode="ink">
            <msink:context xmlns:msink="http://schemas.microsoft.com/ink/2010/main" type="paragraph" rotatedBoundingBox="13828,5246 30160,5057 30199,8430 13867,86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4DF9CC-D885-4367-8B04-DF29EF2E8FD9}" emma:medium="tactile" emma:mode="ink">
              <msink:context xmlns:msink="http://schemas.microsoft.com/ink/2010/main" type="line" rotatedBoundingBox="13828,5246 30160,5057 30199,8430 13867,8620">
                <msink:destinationLink direction="with" ref="{C735BE15-3241-47BF-A71E-B8081810B33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E3AA6B8-D6B3-4130-A953-0063A7BB3F04}" emma:medium="tactile" emma:mode="ink">
                <msink:context xmlns:msink="http://schemas.microsoft.com/ink/2010/main" type="inkWord" rotatedBoundingBox="13733,7559 13867,5197 14600,5238 14466,7601">
                  <msink:destinationLink direction="with" ref="{865AF420-264D-40A2-B0D4-EBB81A54EA43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-16646-2424 460 0,'-8'-3'224'0,"8"0"-134"0,0 0-63 0,-5 0 20 0,5-1-22 15,-2 4-10-15,4 4-13 0,0 0-5 0,-2 4-1 16,-7 4 3-16,2-3-1 0,1 2 7 0,-4 0 4 16,-3 1 4-16,-5-1 2 0,6 0 2 0,-7 0-1 0,1-1 4 15,-4 1 2-15,-2 0-4 0,0-2-1 0,-4 4-2 16,-2-2 0-16,-6 2-2 0,2 0 1 0,1-2-3 16,0 2-2-16,-2 3-3 0,-1-1 1 0,1 0-2 0,4 1-1 15,-3 4-1-15,1-2 2 0,5 3-2 0,-4-2 0 16,1-2 7-16,5 2 0 0,5 2 2 0,-3-5 3 15,3 0 2-15,3 0 2 0,5-3 0 0,0 1 3 16,3 0-2-16,4 1 0 0,1-1-1 0,3 2 0 16,2-2 2-16,1 2 0 0,2 3 0 0,6-3 0 15,0 2-1-15,5-2 1 0,3 3-2 0,2-2 0 16,-4 1-2-16,7-1-5 0,2-1 3 0,-2 3-2 16,-2-3-2-16,-1-1 1 0,1 2 0 0,3-3-2 15,2 1-1-15,-3-1 4 0,-1-1-2 0,-1-4-1 0,3 6-1 16,1-4-1-16,-4 0 0 0,-1-1-1 0,0-1-1 15,-1 1-2-15,1 1-2 0,-2 0 0 0,-5-3-2 16,1 0 0-16,-4-3-1 0,2 1-2 0,1 2-5 16,-6-5 0-16,-5-3-4 0,4 2-6 0,-3-1-16 15,0 1-10-15,-1 0-15 0,5-2-16 0,-8-5-73 16,4 3-48-16,1-3 133 0,-3-1-100 0,-1-2-60 16</inkml:trace>
          <inkml:trace contextRef="#ctx0" brushRef="#br1" timeOffset="-120475.3262">-17150-981 298 0,'0'-8'148'0,"2"2"-79"0,-2-1-38 15,2 1 16-15,1 1-5 0,0 2-5 0,0 2-1 16,2 1-1-16,-3-2 4 0,1 2-2 0,3-2-4 15,-3 2-1-15,4 5-2 0,-3-5-5 0,3 2-5 16,2 3-4-16,-2 1-5 0,2-1-3 0,2 6-3 16,-1-2-2-16,-2 7-2 0,2 0-1 0,-1 6-2 15,2 2 1-15,2 10 1 0,-2 1 0 0,-3-5 0 0,3 13-2 0,0 8-1 16,2 3-1-16,-3-2-2 0,-1 6-3 0,1-1-5 16,1 8-18-16,-2 4-18 0,1-1-49 0,-2-7 75 15,0 13-58-15,-2-7-32 0</inkml:trace>
        </inkml:traceGroup>
        <inkml:traceGroup>
          <inkml:annotationXML>
            <emma:emma xmlns:emma="http://www.w3.org/2003/04/emma" version="1.0">
              <emma:interpretation id="{7898F852-7005-4540-91E4-6635C801B1CA}" emma:medium="tactile" emma:mode="ink">
                <msink:context xmlns:msink="http://schemas.microsoft.com/ink/2010/main" type="inkWord" rotatedBoundingBox="17964,6049 25706,6313 25630,8522 17889,8257">
                  <msink:destinationLink direction="with" ref="{865AF420-264D-40A2-B0D4-EBB81A54EA43}"/>
                </msink:context>
              </emma:interpretation>
            </emma:emma>
          </inkml:annotationXML>
          <inkml:trace contextRef="#ctx0" brushRef="#br1" timeOffset="-21304.2735">-7915-436 569 0,'0'-2'255'0,"-3"-6"-157"0,-1 7-72 16,-4-1 26-16,5 1-32 0,2 4-11 0,-4 2-9 16,0 2-3-16,-1 9-4 0,-1-1 4 0,-2-1 1 0,-2 5 0 15,0-1 4-15,-2 1 4 0,0 3 1 16,-1-3 5-16,-1 2 2 0,4 1 0 0,-1-3 1 0,0 0 2 16,1 1-4-16,2-5 1 0,1 1-3 0,1-1-3 15,-1-1 1-15,4 0-1 0,0-2-2 0,3-1 6 16,-2-2 4-16,3-1 2 0,0-1 9 0,1-3 11 15,2 0 2-15,1-3 8 0,4 1 3 0,1-2 0 16,2 0-2-16,4-3 0 0,4 3-5 0,6-4-11 16,-3 3-3-16,10-1-7 0,-1-1-3 0,4 0-7 15,-2 0-2-15,2 3-3 0,-1-2-1 0,-1-1-1 16,2 3-2-16,-2-2-1 0,-1 2 0 0,-3 5-1 16,0-3 0-16,-4 1 0 0,1 0-1 0,-4 2-3 15,-3 3 0-15,2 1-1 0,-4 2 0 0,1-1-1 16,-2 6 0-16,-2 0 1 0,-1 1 0 0,-1 2 1 15,-2 2 0-15,-5 0-1 0,1 0 3 0,1-4 0 0,-6 4 0 16,-2 1 0-16,1 0 0 0,-4-4 3 16,0 1-1-16,-3 2 2 0,-1-1 2 0,-5 1-2 0,2-3 3 15,0-1 1-15,0-1-2 0,-6 3 3 0,-1-4-1 16,0 0 1-16,3-3-2 0,-8-1 2 0,1 2-1 16,-2-4-1-16,0 1-1 0,0-4-3 0,-3 0-1 15,3-1-2-15,-4 3-1 0,5-2-2 0,-2-1-3 16,-4-3-2-16,2 1-3 0,0 0-9 0,-2-3-7 15,1 0-9-15,2 0-19 0,-2-3-102 0,1-2 122 16,4 0-71-16,-1-1-49 0</inkml:trace>
          <inkml:trace contextRef="#ctx0" brushRef="#br1" timeOffset="-20862.8861">-7917-438 613 0,'3'-6'282'15,"-3"-5"-172"-15,0 3-78 0,0-2 33 0,0 5-39 16,4 2-11-16,-1 2-7 0,-2-1-2 0,1 1-6 16,3 1 0-16,-2 4 0 0,2-1 1 0,-4-1 9 15,4 3 0-15,-5-2 5 0,3-3 2 0,0 3 7 16,1-3 4-16,-1 0 3 0,-2-1 1 0,1-1 0 0,3 4 0 16,6-2 6-16,-3 1 0 0,-3-1-3 0,6 0-2 15,3 0 1-15,8 2 4 0,10-4-2 0,-5-3 0 16,-1 1-6-16,12 2 1 0,3-1-1 0,9 0-1 15,-2-2-2-15,-12-3-5 0,10 2 0 0,5 1 1 16,-9-3-4-16,1 3-2 0,-2-1 1 0,2 3-1 0,-8-5-2 16,5 4-2-16,-5 0-4 0,-3 0-1 0,-2 3-1 15,-4-2-3-15,-1-5-4 0,-1 6-4 0,3-1-3 16,-5 0-4-16,-4 1-25 0,4 1-28 0,-4-4-70 16,1 3 102-16,-7-6-79 0,0 2-48 0</inkml:trace>
          <inkml:trace contextRef="#ctx0" brushRef="#br1" timeOffset="-22426.4597">-5614 804 462 0,'-7'2'264'0,"1"-7"-123"0,-3 4-81 16,2-2 33-16,-2-2-12 0,7 3-25 0,-1-1-14 15,0 1-19-15,3 2-5 0,-2 0-6 0,4 0-2 16,-2 0-1-16,-2 0 0 0,2 0 2 0,0 0 3 16,0 0 2-16,0 0 1 0,-5-1 3 0,5-1 0 15,0 1 0-15,-3 1-1 0,0-2-2 0,1 2 0 0,1 0-4 16,1 0-1-16,3 0-2 0,-3 0-2 16,0 0-1-16,3-2-3 0,-3 2 3 0,-2 0-1 15,1 0 0-15,-2-1 1 0,0-1 1 0,1 1 4 0,-3-3 0 16,2 3 3-16,0-1-1 0,0-1 1 0,3 0 3 15,-4 0 1-15,0-2 0 0,0 2-2 0,4-2 1 16,-6 0 2-16,6 2 0 0,-2 1-2 0,1-2 1 16,1 2 0-16,0-1-2 0,-3-2 2 0,3 3-2 15,-3-2-2-15,1-6 0 0,-1 4 1 0,1-1-3 16,2 1 1-16,0-2 1 0,0 2-2 0,-1-4 0 16,1 5 1-16,0-1 1 0,0-4 0 0,0-1 2 15,0 0-2-15,0 2 2 0,0-3-1 0,-2 1 0 0,-1 5 0 0,3-8 0 16,0 2 0-16,0 1-1 0,0-1-1 15,-2 0-1-15,1-2 2 0,1-3-2 0,0-1-1 0,-4 2-1 16,4 0 0-16,0 0 0 0,2-1-1 0,-5-7 2 16,3 8-3-16,0-3 0 0,0-3 2 0,0-4-3 15,0 2 0-15,-5-3 0 0,5 2-1 0,2 1 0 16,-2-3-1-16,-4-2 1 0,1 2-3 0,2-2 1 16,-3 2 1-16,3 0-2 0,-1-2-2 0,2 4 0 15,0-2 0-15,0 3 0 0,2 0-1 0,-4 3 1 16,2-2-2-16,-1 2 0 0,-2 0 1 0,1 4-1 15,2-4 2-15,-2 3-2 0,1-1 0 0,-1 0 0 16,2 0 0-16,0 5 0 0,0-2 0 0,0 0-1 0,-3-5 0 16,3 5 1-16,0 0-2 0,0 4 1 0,0-4-1 0,0-2 1 15,2 2 0-15,-2-1-1 0,0 2 1 0,3 1-1 16,-3-2 2-16,1 2-1 0,3 1 0 0,-4-5 1 16,1 3 0-16,-1-1 0 0,2 1-1 0,-1-1 1 15,1 2 0-15,-1 1 0 0,-1-1 1 0,0 3-2 16,2 0 1-16,0-2-1 0,1 3 1 0,-3-1 0 15,0 0 0-15,0 5 0 0,0-5-1 0,3 1 1 16,0 2 0-16,-1 0-2 0,-2-1 1 0,1 1 1 16,-1-4-1-16,2 0 0 0,0 2-1 0,-2 2 2 15,0 2-2-15,0-5 2 0,1 3 0 0,1 0-2 16,-2 1 1-16,0 3 0 0,-3-4 1 0,3 0-3 16,0 0 3-16,0 3-1 0,0-3 0 0,-4 2 0 0,4-2 0 15,0-2 0-15,0 2-1 0,0 2-2 0,-1-2 3 16,-1 3-1-16,2-3 1 0,0 2 1 0,0 1-1 15,0-2 1-15,0 1-1 0,0 0 1 0,0-1 0 16,0 1 0-16,-1 0 0 0,1-2 0 0,0 1 0 16,-2 1 0-16,0 0 0 0,1-2 0 0,1-2 0 15,0 2 0-15,0 0-1 0,-2 2-2 0,1-2 3 16,1-2-1-16,0 4-2 0,0-1 3 0,-2 1-1 16,2 0-1-16,0-1 1 0,0 3 1 0,-2-6 0 15,-1 5 0-15,2 0 0 0,-2-1 0 0,3-3 0 16,-2 4 0-16,-3-5 0 0,5 5 0 0,0 1-1 15,0 2 1-15,0-6-1 0,0 3 1 0,0 1 0 16,-1-3-2-16,1 4-1 0,-2-2 2 0,0 0-1 0,-1 1-2 16,3-1 0-16,0 2 1 0,0 0-1 15,-1-1 1-15,1 1 2 0,-5 0-3 0,6 1 1 16,-1 1 0-16,-1-1 0 0,1 2-1 0,-2-5 1 0,-1 2 2 16,3 2-2-16,0 1 2 0,-2-2 1 0,-1-1 0 0,2-2 0 15,-2 5 1-15,1-2 0 0,0 1 0 0,1-2-1 16,-2 0 0-16,1-2 0 0,-1 3 0 0,1-1 0 15,-1 0 0-15,0 0-1 0,1-1-1 0,-3 1 2 16,4 0 0-16,-2 0-2 0,-1-2 1 0,1 2-1 16,0 0 0-16,0-2 1 0,-2 0 0 0,2 2-1 15,0 0-1-15,-4 1 2 0,4-1-1 0,-2 0-1 16,1 1 2-16,-3 1-1 0,3-1 1 0,-3 0-2 16,2 1 1-16,1-1 0 0,-1 2-2 0,0-1 1 0,-1 1-1 15,1 0-2-15,2 0 0 0,-4 0 2 0,3 0 0 16,0 3-1-16,-2-2 1 0,1 3 1 0,0-3 0 15,1 1 2-15,-4-1-1 0,1 3 0 0,-1-1 0 16,-1 2 1-16,1-4 0 0,-3 1-1 0,1 1 2 16,-1 0-1-16,0 2 1 0,-2-2-2 0,0-1 1 15,-1 1-1-15,-3 2 1 0,1-1-1 0,-3 1 1 16,-2 0-1-16,3 1 2 0,-7-1 0 0,1 1-1 16,2 1 0-16,-4-1 1 0,2 1 0 0,-4 1-1 15,1-2 0-15,-5 0 0 0,5 1 1 0,-7-1 0 16,1 4 0-16,2-4-1 0,3-1 1 0,-4-2 0 0,-3 6 0 15,-2-1 0-15,7 0 0 0,-3 0 0 0,-1-3 0 0,-4 3 0 16,1 0 1-16,-4 0-1 0,6 0 0 0,-2-2 0 16,-4-1 0-16,-4 2 0 0,2-6-1 0,3 2 0 15,-6 0 1-15,3 1 0 0,2-1 1 0,0 0-1 16,-1 0 1-16,1 4-1 0,1-1 1 0,2 2 0 16,-5-3-1-16,1 1 1 0,-4 0-1 0,5 1 0 15,-4-2 0-15,-1-2 0 0,-3 2 0 0,2-2 1 16,1 0-1-16,0 0 2 0,6 2-2 0,-4-5 0 0,1 3 2 15,3-1 0-15,0-2 1 0,-1 3-2 0,7-3 2 16,-9 0-2-16,0 0 1 0,0 0 0 0,5 0-2 16,1 1 0-16,-2-1 1 0,-9 0-1 0,5 0-1 15,3 0 1-15,2 0 0 0,1 4 0 0,-7-4 0 16,4 4 0-16,-2 1 0 0,7 0 0 0,-3-2 0 16,-3 2 0-16,-2 0 0 0,1-4 0 0,2 2 0 15,1-1 0-15,-1 0 0 0,0-1 0 0,2 1 0 16,1-2 0-16,-1 0 0 0,1-2 1 0,2 2 0 15,0-1 0-15,3 2-1 0,1-1 0 0,-4 0 0 16,4 2 1-16,1-1 1 0,0 1 0 0,1 4-2 0,0-4 0 16,-1 1 3-16,2 0 0 0,2-1-1 15,1 3-1-15,4-2-1 0,-3-3 0 0,6 0 2 0,6 2 0 0,-9-2-1 16,4 1 1-16,4-1-1 0,-2 0 2 0,0 2 0 16,0 1 0-16,1-3-3 0,-2 0 2 0,8 0 0 15,-3 0-2-15,-2 0 1 0,5 0-1 0,2-2-2 16,-2 2-3-16,6 0-3 0,-4 0-5 0,6 0-10 15,-3 0-9-15,3 0-74 0,0 2-39 0,4 3-61 16,3-1 143-16,-1 4-138 0,2-1-70 0</inkml:trace>
          <inkml:trace contextRef="#ctx0" brushRef="#br1" timeOffset="-101563.2862">-13132-813 81 0,'-1'-1'67'0,"1"1"-15"0,0-5-18 0,0 3 21 0,0 1-8 16,0-2-4-16,-2 1 1 0,2 2 4 0,-2-5 0 16,1 2 0-16,-1 2-6 0,2-3 0 0,-3 3 1 15,1-2 0-15,2 3-3 0,0-4-7 0,-1 3 3 16,1-1-6-16,0 1-5 0,-2-3-1 0,1 3-4 15,-4-2-1-15,3 1-2 0,-1 1 0 0,0 1-9 16,1 1 6-16,-4-1 0 0,1 2 0 0,2-1-4 16,-5-1 1-16,5 3-2 0,0-1 1 0,-5-2 1 15,3 2-1-15,0 1-1 0,-1-2 2 0,3 3 1 16,-5-3 1-16,1 1-1 0,1 1 2 0,1 0 1 16,0 0-1-16,1-1 1 0,-4 0-2 0,3-1 0 0,5 2-2 0,-3-1 2 15,1-2-2-15,-1 0-3 0,3 1 0 0,-3 1 0 16,6 0 1-16,-6-2-1 0,-2 0 1 0,2 1-2 15,-1-1 1-15,0 0 1 0,1 0-2 0,-1 0 1 16,3 2 0-16,-1-2-1 0,1 0 1 0,-3 1-1 16,4-1 0-16,0 0 1 0,0 0 1 0,0 2-1 15,0-2 0-15,0 0 1 0,0 0-1 0,0 2 0 16,2-1-1-16,-2 1 1 0,0-2-1 0,0 0 1 16,0 0-2-16,0 0 1 0,0-2-1 0,3 4 0 0,0-2-1 15,-3-2-1-15,2 1 0 0,-2 1-1 0,0 1 0 16,0 1-1-16,8-1-1 0,-11-4 0 0,0 2-1 15,3 1 0-15,0 0-1 0,1 0 1 0,4-2-1 16,-4 2 2-16,-1-2-1 0,2 2 1 16,0 0 2-16,-2 0-1 0,1 0 1 0,-1 0 0 0,-3 0 1 15,-2 0-2-15,5 0 1 0,-3 0 1 0,3 0 1 16,0-1-2-16,-5 1 1 0,5-2-1 0,0 2-2 16,0 0 0-16,2 0-1 0,-2 0-1 0,2 0-2 15,-1 0 0-15,-1 0-4 0,0 0-3 0,2 0 3 16,-4-1-7-16,2 1-3 0,2 0-30 0,7 1-29 15,-4-1-38-15,5 0 83 0,-2-1-60 0,15 2-48 16</inkml:trace>
          <inkml:trace contextRef="#ctx0" brushRef="#br1" timeOffset="-98028.1499">-13239-793 163 0,'-3'-5'106'16,"2"-1"-42"-16,-4 1-36 0,0 0 29 0,2 0-19 0,-3 1-1 16,-2-1 4-16,8 2-1 0,-5-2-1 0,0 2 0 0,2-5 7 15,0 1 1-15,1 3-5 0,0-3-2 0,2 4-3 16,-6-5 5-16,8 3-3 0,-2-3-2 0,3 5-4 15,-5-2-4-15,1 1-2 0,-1-1-1 0,2 3-4 16,0 1-7-16,2-1-2 0,-1 2-3 0,-4-1-2 16,8 1 1-16,0 0-3 0,-2-2 3 0,-3 0 1 15,3 2 2-15,-3-1 1 0,2 1 1 0,7 1 2 16,-2 1 1-16,-3 0 1 0,7-1-1 0,2 1 0 0,-2-2-1 16,4 3 1-16,-3-1 0 0,4 1 0 0,3-2 1 15,1 2 1-15,0-1 1 0,-1-2-1 0,8 0 4 16,-4 0 0-16,5 0-2 0,1-2 1 0,1-2-1 15,-1 2 1-15,9 1-3 0,-1-1 0 0,4 0-4 16,2 1-1-16,8 1-3 0,-9-2 0 0,5 2-3 16,3-3-1-16,-1 0-1 0,0 1-2 0,1-1 0 15,-4-3 2-15,-3-1 0 0,8 3 2 0,-2 0 0 16,-1 0 0-16,0 0 0 0,4-2 0 0,1 1 0 16,3 0 1-16,1 2-1 0,-6-3-2 0,6 0 0 15,-3-1-2-15,2 1 4 0,-3-2-1 0,-9 2-2 0,-1-1-1 16,7 1-1-16,2 1 1 0,-9 0-2 15,2 4 1-15,-5-4-2 0,7 5 0 0,-2 0 1 0,3-2 1 16,-8 1-1-16,1-1 0 0,0 1 0 0,-1-1-1 16,0 2 0-16,-3-3 0 0,1 1-1 0,-5 1 0 15,1-1 0-15,-1 2-2 0,2 0 2 0,-1 0-2 16,-4 2 2-16,3-2 0 0,-2 0 0 0,-1 0 0 16,2 1 2-16,-5-1 0 0,-3 0 1 0,1 0 1 15,-6-1-2-15,0 1 2 0,2-2 2 0,-7 0-1 16,4 1-1-16,-7-1 0 0,2-1 0 0,3 1 0 15,0 1 0-15,-2 1-1 0,-1 0 1 0,-4 0-2 16,2 3 1-16,1-3 0 0,-1 3 1 0,-3-3 0 16,0 0 2-16,0 0-1 0,-2-1 0 0,2 1 1 15,-3-2 0-15,1 0-1 0,-1 1-1 0,1-1 1 16,1 2-3-16,-3 0 1 0,1 2-2 0,1-4-1 16,1 2 0-16,-1 2-1 0,2-1 1 0,2-1 0 15,-4 4 0-15,4-6-1 0,-2 2 1 0,3 2 1 0,2-2 1 16,-2 0 0-16,0 0-2 0,2-4 3 0,1 3-2 15,-1 1 2-15,-2 0-1 0,1 0-2 0,1-2 3 16,2 2-2-16,-1 0 0 0,-1 2-1 0,-1-1 0 0,3 1 0 16,-1 0 1-16,0 1 0 0,2-2-1 0,-1 4 2 15,1-2 0-15,-2-3 1 0,0 2-2 0,4 1 2 16,-2-1-1-16,0-2 0 0,-5 3-1 0,0-3 1 16,0 1 1-16,7 4-1 0,-7-5 0 0,-7 2 2 15,6-1-3-15,-2 1 2 0,0-2 2 0,-2 3-2 16,-6-1-1-16,3-2-1 0,1 3 2 0,0-1-1 15,-2-1 1-15,1 2-2 0,-3 1 1 0,0-3 0 0,0 1 0 16,-1 1 0-16,2-3-1 0,-6 3 0 16,5-1 1-16,-4 1-1 0,4 0 0 0,0 2-1 0,0-2 0 15,-2 2 1-15,-3 0 0 0,5-1-1 0,0-2-1 16,2 4 0-16,-2 1 0 0,0-1-1 0,0 2 1 16,1 3-1-16,-1-3 0 0,0 3 0 0,0-1 0 15,0 4 1-15,-1-1 0 0,-2 3-1 0,1 0 1 16,-1 3-2-16,3 1 2 0,-2 3-1 0,1 1 1 15,2-1 0-15,-1 3 0 0,0 2-2 0,0 0 2 16,0 3-1-16,2 1 0 0,-2 2 0 0,0 2 1 16,0 2-2-16,3-1 2 0,-1 0 2 0,1-1-1 15,-3-1 2-15,0-3-1 0,5-3 0 0,-2-4-1 0,-2 4 1 16,-4-1-1-16,3-4 0 0,2 0-1 0,1 0 1 0,0 6 0 16,0 2 0-16,-1-3 1 0,0-2-1 0,4 3 0 15,-4 3 1-15,-2-1 0 0,4 0-1 0,-4 0 0 16,2 1 1-16,1-1 2 0,0 0-2 0,-1 0 3 15,-1-5 0-15,-1 1 1 0,2-4 0 0,0-1-1 16,-2-1 3-16,3-5-2 0,-2 1 2 0,-1-4 0 16,4 2-1-16,-4-2 1 0,0 1 2 0,0 1 0 15,0-4-1-15,0 3 1 0,1-4 1 0,6 2-2 16,-6 1 2-16,4-1-1 0,-3-4-1 0,-2 2 1 16,4-1 0-16,-4-2-2 0,2 3-2 0,-2-5 2 15,0 1-1-15,0-1-3 0,0 2 1 0,2-2-1 16,-1 1-2-16,1-4 0 0,-2 0-1 0,0 2-1 15,0-4-3-15,0 1-1 0,-2 0-3 0,2-2-14 16,0 1-12-16,-3-1-15 0,3 2-12 0,-2-2-56 16,-1 0-37-16,-5 0-45 0,5-3 125 0,-18-7-116 15,-3 2-46-15</inkml:trace>
          <inkml:trace contextRef="#ctx0" brushRef="#br1" timeOffset="-95516.8008">-11674-581 581 0,'-3'0'248'0,"-1"0"-167"0,1 2-9 16,3-1-61-16,0 2-18 0,-3 5-1 0,3 0-7 15,-3 0 5-15,1 3 2 0,-1 2 1 0,-2 0 5 0,2 4 1 16,-2 1 1-16,2-4 4 0,-3 2-2 0,1 2 2 16,-1 1-2-16,-1-2 3 0,3 1-2 0,-6 3 0 15,4-1 0-15,-9 1-3 0,10 0 3 0,-4 1-3 16,-1-1 2-16,-4 1-2 0,4-3 2 0,1 3 0 15,3-3 2-15,-1 4 2 0,-4-7-2 0,1 3 5 16,6-3 2-16,1-2 0 0,-2 4 3 0,-2-6 3 16,3 1 3-16,2-5 1 0,-3 5 3 0,5-7 4 15,-1 0 0-15,1 1 2 0,1-1 4 0,2 1 6 16,4-3 0-16,1 1 0 0,9 2 0 0,-6-3-3 0,12-1-1 16,1 1 3-16,1-3-7 0,4 1-10 0,3-2-4 0,3-2-4 15,1-3-2-15,6 1-5 0,-3 1-2 0,0-4-5 16,-4 1 0-16,5-1-3 0,-2 3-1 0,0-3-2 15,-5 2-2-15,1 1-4 0,1-1-3 0,-5-5-4 16,2 4-3-16,-2-2-16 0,-3-2-8 0,-4 6-6 16,-1-6-11-16,0-1-23 0,-3 5-16 0,-6-4-17 15,3 1-19-15,-5 2 87 0,2-2-58 0,-7 1-10 16</inkml:trace>
          <inkml:trace contextRef="#ctx0" brushRef="#br1" timeOffset="-95276.6164">-11407-296 477 0,'-4'-13'291'0,"0"4"-130"0,0 1-101 16,-1-2 38-16,0 4-38 0,3 1-10 0,1 2-30 16,-1 3-11-16,2 0-5 0,3 3-1 0,2 5-2 15,-2 0 3-15,4 5 0 0,-2 3 2 0,3 6-1 16,1-5 0-16,1 7 2 0,-1 5-1 0,1 3-2 15,-1 1-2-15,4 4-2 0,-2 3-2 0,0 8-1 16,-1-4 0-16,-2 13-6 0,6 2-1 0,2 2-9 16,-5 1-8-16,8 8-19 0,-3-1-36 0,-1 9 60 15,2-2-37-15,1-4-17 0</inkml:trace>
        </inkml:traceGroup>
        <inkml:traceGroup>
          <inkml:annotationXML>
            <emma:emma xmlns:emma="http://www.w3.org/2003/04/emma" version="1.0">
              <emma:interpretation id="{C05FFD56-19AA-4C07-84C2-8C22350F5FF7}" emma:medium="tactile" emma:mode="ink">
                <msink:context xmlns:msink="http://schemas.microsoft.com/ink/2010/main" type="inkWord" rotatedBoundingBox="25268,5949 30170,5892 30197,8268 25295,8325"/>
              </emma:interpretation>
            </emma:emma>
          </inkml:annotationXML>
          <inkml:trace contextRef="#ctx0" brushRef="#br1" timeOffset="-13836.0978">-5824-1444 230 0,'-10'0'152'0,"-3"-2"-50"0,1-3-48 0,4 4 22 0,0-2-9 16,-2 3-6-16,1-5-4 0,1 3-7 0,-2-1-5 15,4 1-12-15,-2 4-3 0,1-2 0 0,3 2-1 16,-3 1-2-16,2 0-6 0,-1 2 1 0,0-2 0 15,2 2-4-15,0 0 2 0,1-1 0 0,1 3 1 16,2-1 3-16,0 0 2 0,0 1 5 0,0-1 3 16,2-1 5-16,1 1 0 0,1-1 6 0,0 0 0 15,2-2 1-15,2 2-2 0,3-2-3 0,3 2-1 16,4-2-3-16,-2 0-2 0,6 0-6 0,4 1-2 16,2-3-4-16,6 2 2 0,-6-3-6 0,11 4-3 0,8-3-1 15,0 1-2-15,-6-2-4 0,8 1 1 0,1-1-2 0,5 0 0 16,3-1 1-16,1 1 1 0,-10-3 1 0,5-1-2 15,10 3 2-15,1-1 0 0,5 1 2 0,-6-3-3 16,8 1 0-16,-1-2 0 0,3-1-2 0,0 4 2 16,4-4-3-16,-1 1 0 0,4 1-3 0,-1-3 3 15,2 1-1-15,4-1-2 0,-7 1 2 0,2 0-2 16,3-1 2-16,-6-1-2 0,7 2 1 0,-7 0-1 16,0-2-1-16,4 1 0 0,-5 1 0 0,1-2-1 15,0 3 1-15,-5-3 0 0,-1 3-2 0,3-1 1 0,-2 0 0 16,2 1 0-16,0-1 1 0,-5-1-1 15,-8 2-1-15,-7 1-1 0,8-3 2 0,-1 2 2 0,-13 2-3 16,-4 0 2-16,1 3 0 0,3 0 0 16,-6-2-1-16,2 1 2 0,-10 1-2 0,6-2 0 0,1 2 0 15,-6-4 0-15,1 0-2 0,-8 3 0 0,6-1 2 16,-7 1 1-16,-4-1-2 0,-3-1 3 0,-4 3-1 16,-2-3 1-16,2 3 0 0,-6-2 0 0,0-1 0 15,-1 1-1-15,1-1 1 0,-1 1-3 0,-2 1-1 16,0-1 1-16,-2-1 2 0,0 1-3 0,1 1 0 15,-2-4 0-15,-2 4 0 0,0-1 0 0,0 2 0 16,2 0 0-16,-4 0 0 0,1 0 1 0,1 2-1 16,-1-1-1-16,1 2 1 0,-1-1-1 0,-1-2 1 15,-1 0 0-15,3 0 0 0,-1 0-1 0,-2-3 1 16,2 4 2-16,-2-1-1 0,0 0 3 0,-2 0-2 16,2 0 1-16,0 0 0 0,0 2 1 0,0-2-1 0,0-2 1 15,0 2-1-15,2 0 0 0,-1-1 1 0,1-1-1 16,-2 1 1-16,0-1 0 0,0 2-2 0,0 0 2 15,0-2-2-15,1 2 1 0,1 0-1 0,-2-1 0 16,0 1 0-16,2 0 0 0,-2-2-1 0,0 2-1 16,1-1 1-16,-1 1 0 0,2 0 0 0,-2 0-1 0,1-4 0 15,1 4 0-15,-1 0 0 0,1 0 0 0,-2 0 0 16,0-1 0-16,2-1 0 0,1 1 1 0,-3 1-1 16,1-2 0-16,-1 0 0 0,0 2 0 0,0-1 0 15,2 1-1-15,-2 0 1 0,0 0 0 0,2 0 0 16,-2 1 0-16,1-1 1 0,2 0-1 0,1 2 0 15,-3-2 0-15,2 0 0 0,-1 2 0 0,-2-2 0 16,2 0 0-16,-2-2-1 0,3 2 1 0,-3 0 0 16,0 0-1-16,1 0 1 0,1-2-1 0,0 2 1 15,-1 0 0-15,-1 0 0 0,2 0 0 0,-1 0 0 16,1 0 2-16,-1 0-2 0,1 0 1 0,0 0-1 16,-1 0 0-16,2-1 2 0,-1-1-2 0,0 1 1 15,-1-3-1-15,1 4 1 0,-1-1-1 0,1-1 0 16,0 1 0-16,-1 1 1 0,1 0 1 0,-1-2-2 15,1 0-1-15,1 1 1 0,-1 1 0 0,-1-2 0 16,1 2-1-16,1-3-1 0,-1 2 1 0,-1 1 1 0,1 0 0 16,1 0-1-16,-1-2 0 0,-1 0 0 0,2 2 1 0,-3 0-1 15,2 0 1-15,0 0-1 0,-1 0-1 0,-1 0 2 16,0 0 0-16,0 0 0 0,0 0 1 0,5 0-1 16,-5 0 0-16,2 0 0 0,-1 0 0 0,-1 0 0 15,0 0 0-15,2 2 1 0,-1-2-1 0,-1 0 0 16,0-2 0-16,2 2 0 0,0 0 0 0,-1 0 0 15,1 2 0-15,-2-2-1 0,0 0 1 0,0 0 1 16,-2 0-1-16,2 2 1 0,0-2-1 0,0 0 2 16,0 0-1-16,0 1 0 0,0-1 1 0,0 0-2 15,0 0 2-15,0-3 0 0,0 0-1 0,0 1 0 16,0 1 0-16,0-1 1 0,-3-1-1 0,1 0 2 16,2 3-1-16,-1-2-1 0,1 0 1 0,-2 2 0 0,2-4-1 15,-1 4-1-15,1-4 0 0,-2 3 0 0,2 1 0 0,0 0 0 16,0-3 1-16,-2-1-1 0,2 3 0 0,0-1 1 15,0 1 2-15,0 1-3 0,-1-5 0 0,1 3 0 16,0 2 0-16,1 0 1 0,-1-1 0 0,0-1-1 16,0 2 0-16,0 0 0 0,0 0 0 0,-1 0 0 15,1 0-1-15,0 0 1 0,0 2 0 0,-2-2 0 16,1 0 0-16,1-5-1 0,0 5 1 0,1 2 0 16,2-2 1-16,-3-4-1 0,4 4 0 0,-1 2 1 15,-3-2-1-15,0 2 0 0,0-2 0 0,0 0 0 0,0 0 0 16,0 4-1-16,0-5 1 0,0 1 0 15,1 0 1-15,1 0-1 0,-2 0 1 0,0 0 1 16,0-5-1-16,2 5 0 0,-1 2 0 0,-1-2 0 16,0-4 1-16,2 3 0 0,-1 1-1 0,1 1 0 0,-2-2-1 15,0 1 1-15,0-2 1 0,1 2-1 0,-1 0 1 16,4 0-2-16,-1 0 0 0,-2-3 0 0,3 1 0 16,-3-1 1-16,-1 0-1 0,2 3 0 0,-2-3 0 15,-2 1 0-15,1-1 0 0,1 3 1 0,1 0-1 16,-1-2 0-16,3 2-1 0,-1 0 0 0,0 0 1 0,1 0-1 15,-2 0 0-15,1 0 0 0,0 0 1 0,2 0-2 0,-4 0 2 16,2-1 0-16,1 1 0 0,-1-2 0 16,-2 2 0-16,1-3 0 0,-1 3 0 0,0 0 0 0,0 0 0 15,2 2 1-15,-2-1-1 0,-3-1 0 0,3 0 0 16,3 2 2-16,-3-2-2 0,0 1 1 0,0-1-1 16,-2 0 2-16,2 0-1 0,5 0 1 0,-5 0-2 15,0 0 0-15,2 0 0 0,-2 0 1 0,1-1-1 16,1 1-2-16,-2-2 1 0,-2-1 1 0,2 3 0 15,0-1 0-15,0-1 0 0,3 2-1 0,-3 0 1 16,0 0 1-16,2 0-1 0,1 0-1 0,0 0 1 16,-3 0 0-16,0 0 0 0,-1-2-1 0,1 2 1 15,5 0 0-15,-4 0 0 0,2 0 0 0,-3 0 0 0,0 0-1 16,2-1 1-16,4 2 0 0,1-2 0 0,-4-1-1 16,0 2 2-16,5 0-1 0,-2 0-1 0,4 0 2 15,-4-3 0-15,5 3 2 0,-3-2-3 0,0 2 1 16,4 0 0-16,-1-1 0 0,-2 1-1 0,7-2 0 15,-3-1 1-15,3 1-1 0,0 1 1 0,-2-4-1 16,2 2 0-16,3 1 2 0,2 2-2 0,-5-1 0 16,0-3 0-16,0 1 0 0,-4 2 0 0,6 1 1 15,-4 0-1-15,-1-2 0 0,-2-3 0 0,-1 5 1 0,-1-1-2 16,-1-1 0-16,0 2 0 0,-2-1 0 0,-1-1 0 16,2 2 1-16,-1 0-2 0,-3 2 0 0,2-1 2 15,0 1-1-15,-2-2 0 0,2 5-2 0,-5-2 1 16,1-2-2-16,2 1 1 0,1-1 0 0,-3 1 0 0,-1 0 1 15,2 4-2-15,3-4 2 0,-4 2 0 0,1 0 2 16,-1 0-1-16,1 3-1 0,-2-2 0 0,0-1-1 16,3-1 0-16,-3 4 1 0,2-1-3 0,-2 2-1 15,1 2 1-15,1-1 0 0,0 2 1 0,-1 2 0 16,-1 2 0-16,2-4-1 0,-2 1 2 0,0 4 1 16,0-1 1-16,0-1 0 0,-2 2-2 0,2 0 1 15,-1 1 2-15,1 1 0 0,-2-2 0 0,2 1-1 16,-2 4 1-16,2-2 0 0,0 0 0 0,-1 4 1 15,1-1-1-15,0 2 0 0,1 3 1 0,-1-3 0 0,-1 1-1 16,1 4 1-16,0 3-1 0,0-2-1 16,-2-1 1-16,1 2-1 0,-1-2 0 0,2 0 0 0,-3 4-1 15,1-4 2-15,-1 1 0 0,-2-1 0 0,2 3 0 16,-2 0-1-16,2-2-1 0,-3 3 2 16,3-6 1-16,-1 4-2 0,0 5-1 0,0-2 2 0,1-4 0 15,-2 3 0-15,1-1 2 0,0 8-2 0,-2-2 0 16,1 0 1-16,4-7 1 0,-2 9-1 0,-1-5-1 15,1 1 1-15,-2 1 0 0,4-7 1 0,-1 2 0 16,-1 0-1-16,1 1 1 0,1-4 0 0,-1 1 0 16,2 2-1-16,0-5 2 0,2 5-2 0,-2-2 2 15,1 0 0-15,1 1-2 0,0-3 2 0,-1 1-2 16,1 1 2-16,-1-3 0 0,3-3 0 0,-3 2-1 16,2-7 1-16,1 0 0 0,-3 0-1 0,2-1 1 15,1 1 0-15,-1 0 0 0,1 0-2 0,0-3 1 16,0-2-2-16,0 4 1 0,-1-1 1 0,0-2 0 15,0-3-2-15,-1 3 0 0,-1-3 3 0,1 1 0 0,1 0 2 16,-3-4 0-16,3 1 2 0,-1-2 0 0,0-2 0 16,-2 1-1-16,1-3 2 0,-1 1-1 0,0-2-1 15,0 2-1-15,0-2-1 0,0 2 1 0,2-2 0 16,-1-1-1-16,1 1-2 0,-2-1 1 0,0-2-2 16,1 1-1-16,-1-1 0 0,2 2-2 0,-2-2-7 15,-2 0-6-15,2 0-13 0,0 0-23 0,0 0-42 0,0 0 70 16,0 1-46-16,-1 1-24 0</inkml:trace>
          <inkml:trace contextRef="#ctx0" brushRef="#br1" timeOffset="-12383.166">-3753-1105 658 0,'4'-5'264'0,"-3"2"-189"0,2 1-60 16,-3 2-3-16,0 5 5 0,0 8-7 0,0-2-9 15,2 5-3-15,0 5-1 0,-2-2 3 0,0 2 0 16,0 2 6-16,-2-2 3 0,2 5 4 0,-2-4 3 16,-2 0 5-16,0 4 4 0,-2 2 2 0,3 3 1 15,-4-6-3-15,1 9-4 0,-2 4 0 0,2 3 1 16,-1-1-7-16,1 5-4 0,3 2-2 0,-2 6-1 15,3 3-1-15,1-2 2 0,1-3-3 0,1-7 1 0,4 6 2 16,2-7 2-16,2-5 3 0,1-6 1 0,4 1 4 16,-3 1 6-16,7-15 2 0,-1 5 2 0,2-8 7 15,2-4-1-15,3-5 1 0,0-1 3 0,0-6-3 16,1 0-2-16,-3-5-2 0,2-1-2 0,2-7-5 16,-4-1-2-16,2 0-1 0,-5-4-2 0,-1-4-2 15,-1-2-2-15,1 3 0 0,-4-8-1 0,-3 6-2 16,0-6 3-16,-3 3-4 0,0 1 0 0,-1-1-2 15,-6-1-1-15,-4 0-2 0,0 3-4 0,0 2-3 0,-8 5-6 16,-5-1-9-16,1 2-6 0,-4 5-4 0,-2 6-3 16,-9 5-5-16,-6 3-8 0,-17 12-2 0,7-2-3 0,-2 2 5 15,-3 8-7-15,-9 5-105 0,-4 6 117 16,3 7-64-16,15-6-32 0</inkml:trace>
        </inkml:traceGroup>
      </inkml:traceGroup>
    </inkml:traceGroup>
    <inkml:traceGroup>
      <inkml:annotationXML>
        <emma:emma xmlns:emma="http://www.w3.org/2003/04/emma" version="1.0">
          <emma:interpretation id="{441BA9E8-B241-4E57-A4A1-F3696BE08584}" emma:medium="tactile" emma:mode="ink">
            <msink:context xmlns:msink="http://schemas.microsoft.com/ink/2010/main" type="paragraph" rotatedBoundingBox="14727,11184 28319,10437 28423,12339 14831,130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4EA50E-2A4F-4704-ACDE-4EF249FC7631}" emma:medium="tactile" emma:mode="ink">
              <msink:context xmlns:msink="http://schemas.microsoft.com/ink/2010/main" type="line" rotatedBoundingBox="14727,11184 28319,10437 28423,12339 14831,13086">
                <msink:destinationLink direction="with" ref="{2E694F74-B8FD-4A07-8ECC-DCDD834E6C0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0A418EC-A9F7-48D0-8BD6-3180440A94D9}" emma:medium="tactile" emma:mode="ink">
                <msink:context xmlns:msink="http://schemas.microsoft.com/ink/2010/main" type="inkWord" rotatedBoundingBox="14732,11015 18862,11062 18844,12700 14713,12653"/>
              </emma:interpretation>
            </emma:emma>
          </inkml:annotationXML>
          <inkml:trace contextRef="#ctx0" brushRef="#br1" timeOffset="-53372.1878">-12622 3445 68 0,'0'-2'61'0,"-2"1"-10"16,2 1-21-16,-1-3 14 0,-1 3 0 0,2-4-13 15,0 1-4-15,-3 2-2 0,3-3-5 0,0 1-2 16,0 2 0-16,0-1 0 0,-2 0 0 0,-1 1 5 16,1-1-2-16,2-1 0 0,4 2 3 0,-4-1-2 15,3 2 0-15,-5-3 0 0,5 1-1 0,4 1-3 16,-7-1 0-16,4 2-1 0,-7 0 0 0,3-3 0 0,0 3-5 15,0 0 6-15,-1 1 2 0,-2-1-3 0,1 2 2 16,2-4 1-16,0 2 3 0,3 0-2 0,-3 0 1 16,2 0-5-16,1-1-3 0,-3 1 2 0,0 0-5 15,-2 1 2-15,2-1-5 0,-1 0 1 0,1 0 0 16,0 0 2-16,-3 0 0 0,4-1-1 0,-1-1 3 16,2 2-2-16,-2 0 2 0,0 0-2 0,0 0 0 0,1-1-2 15,-1-1-1-15,3 2 1 0,-1-3-3 0,-2 4 0 16,0-1-1-16,0 0 0 0,-2 4 1 0,1-3-1 15,6 1 1-15,-7 1 2 0,2-3 1 0,2 0 1 16,-1 2 0-16,4-1 2 0,-3-1 2 0,1 2 1 16,-3-1-1-16,0-1 1 0,1 0-4 0,4 4 2 15,-3-4 0-15,4 0-4 0,-1 0 0 0,3 0-1 0,-5 0 0 16,2 0-2-16,0 1 2 0,-2-1-3 0,3 0-1 16,-1 2 0-16,1-1 0 0,-4-1-2 0,9 0 2 0,-5 0-2 15,4 0 2-15,4 0-1 0,-6 2 2 16,2-4 0-16,3 2 0 0,-2 0 1 0,-2 2-1 15,2-2 2-15,-4 1-1 0,4-1 0 0,-2 0 1 0,3 0 0 16,0 0 0-16,0 0 1 0,-1-3 0 0,1 2 1 16,-2 1-2-16,1 0 2 0,0-2-3 0,0 1 0 15,1 1 2-15,-3-2-3 0,2 2 0 0,-3-2-1 16,2 1 0-16,-2-1 0 0,3-1-2 0,-3 1 0 16,1 1 0-16,1 1 0 0,1-2 1 0,0 1-3 15,0-1 0-15,-1 0 2 0,-2 2 2 0,3-1-3 16,0 1 0-16,0 0 1 0,-1 0 0 0,-1-2 1 15,1 2 0-15,1 2-2 0,0-2-1 0,0 1 2 16,1-1 0-16,0 2-2 0,-1-2 1 0,1 0 0 16,0 0 0-16,3 0-1 0,-3 3 2 0,4-3 0 15,-1 2 0-15,-9-2-1 0,8 0 2 0,-2 0-1 16,-3 0 1-16,4 0 0 0,1 0-1 0,-6 0-2 16,6 3 2-16,2-3 0 0,-3 0-1 0,0 2 3 0,-2-4-3 15,0 2-1-15,3 0 2 0,-2 0 1 0,2-2-2 0,3 1 1 16,-2 1-1-16,1 0-1 0,1 0 2 0,1 0 0 15,-2-3-1-15,1 3 2 0,1 0 0 0,-4 0 0 16,4 0 1-16,-1 0 0 0,2 0 0 0,-1 0-2 16,1-2 1-16,0 2-1 0,0-2 1 0,-1 2-1 15,2 0 0-15,-2-1 0 0,1-1 1 0,3 2 0 0,-3 0 0 16,0 2-2-16,2-2 2 0,3 0-1 16,-3 0 2-16,1 1-1 0,0-1-1 0,-4 0 0 0,7-3 1 15,-1 2 1-15,0-3 0 0,2 4-1 0,1-3-1 16,-5 0 0-16,7 1 1 0,-1 1-1 0,-7-2 1 15,3 1 0-15,-4-1-2 0,3 0 1 0,-3 0 0 16,3 1 1-16,-1 0-1 0,0-2 0 0,2 4 0 16,0-2 0-16,-2-1 0 0,4 0 0 0,-1 1 0 15,1-1 0-15,1 3-1 0,-5 0 2 0,7-2-3 16,-2 2 3-16,0 0-1 0,2 0 0 0,-2 0 1 16,1 0-1-16,0-5 2 0,0 5-2 0,-2-4 2 15,-1 1-2-15,1-2 0 0,-4 3 1 0,2-3 0 16,-4 4 0-16,4 1-2 0,-3-3 0 0,-2 1 3 15,0 2-4-15,2-2 1 0,1 1 2 0,-1 1-2 16,-4-3 1-16,3 3 0 0,2-2 2 0,0-1-4 0,0 0 5 16,-2 3-3-16,5-2 1 0,-1-1-2 0,3 1-1 15,-3-2 2-15,0 2-1 0,1 2 0 0,1-2 0 16,-2 1 0-16,-4-1 0 0,-1-1 0 0,2 0 1 16,1 3-2-16,2-5 1 0,-3 2 1 0,1-2-2 15,4 2 0-15,-4 1 0 0,0-1 1 0,2 0-1 16,-3 0 1-16,0 1 1 0,-2 2-2 0,-2-3 1 15,1 3 2-15,-1-2-3 0,2 2 2 0,-1 0-1 16,3 0 0-16,-4 0 0 0,1 0 1 0,-1 0-1 16,-1-3 1-16,0 3 0 0,0 0 0 0,0-1-1 15,0-3 1-15,0 4-2 0,-2-1 2 0,-1-1-1 16,6 2 0-16,-2 0 2 0,3 0-1 0,-6-3 0 16,-1 3 0-16,3 0 1 0,-4 0-2 0,3 0 0 15,-3-3 1-15,-4 0-2 0,3-1 0 0,-1 6 0 0,6-2 1 16,-5 0 0-16,3 2 0 0,-1-2 0 15,-2-4-1-15,2 4 2 0,-7-1-1 0,7-1 1 16,-3 2 1-16,-1-5-1 0,1 5 0 0,-1 0 0 0,3 0 1 16,2 0-1-16,-1 0 0 0,-4 0 0 0,2 0 0 0,-1-3-2 15,-1 3 2-15,-1 0-2 0,0 0 0 0,0 0 1 16,0 0 0-16,2 0 0 0,-4-3-1 0,2 3 2 16,0 0-1-16,3-1 1 0,-3 1 0 0,2-2-1 15,-1 0 1-15,-1 2-2 0,0 0 2 0,3-1-1 16,-4-1 1-16,-1 1-1 0,1-3 0 0,-1 4 2 15,-1-4-2-15,3 4 1 0,0-2-2 0,-4 0 0 16,4 2 1-16,0 0-1 0,-1 2 1 0,1 0 1 0,-4-2-2 16,4 0 0-16,0 0 0 0,-1 0 0 0,1-2 0 15,-2 0 0-15,0 2-1 0,4 0 0 0,-2-1 1 16,0 1 2-16,-2 0-1 0,1 0-1 0,2-2 0 16,1 2 0-16,-2 2 1 0,0-5-1 0,0 3 1 15,0-2-1-15,0 2-1 0,-1 2 1 0,0-2 1 16,4 0-1-16,0-4 0 0,-3 4 1 0,3 0 0 15,-1 0-1-15,-4 0 1 0,7 0 0 0,-8 0 0 16,1-1 0-16,-1 1 1 0,3 0 0 0,0-3 0 16,-2 3-1-16,4-4-1 0,-4 3 0 0,2-1 2 15,3 1-1-15,-3-1-1 0,0 1 1 0,-3-1-1 0,6-1 0 16,-3 3 2-16,0-2-1 0,-2 1 0 0,4 1-1 0,-1 0 1 16,3-2-1-16,-1 0 0 0,-3 2 3 0,6-1-2 15,-4 1 0-15,-4-3 0 0,5-1-1 0,-3 3 1 16,2 1-1-16,-1 0 2 0,1 0-2 0,-2-3 0 15,3 1 1-15,-3 0 0 0,3 2 0 0,0 0-1 16,-3-4 2-16,3 2-2 0,-1 2 0 0,1 0 0 16,0-2 1-16,-1 2 0 0,-1 0-1 0,2-1 0 15,0 1 1-15,1 0-1 0,-1 0 0 0,0 0 1 16,0 0 0-16,0-2 0 0,2 2 0 0,-2-1-1 16,2-1 1-16,0 1 0 0,-1 1 1 0,3 0 0 0,-4-2-1 15,1 2-1-15,0-2 0 0,-3 2 1 0,1 0-1 16,-4-3 0-16,8 5 0 0,-2-2 0 0,-1 0 1 15,0 0-1-15,-3-3 0 0,6 3 0 0,2 3 0 16,-5-5 1-16,0-1-1 0,1 1 0 0,2 1 0 16,0 1 2-16,-1 1-2 0,-7-2 1 0,7-1-1 15,-3 2 1-15,1-1 0 0,-3 1-1 0,0-2 0 16,1 2 0-16,2 0 1 0,2 0-2 0,-5-2 1 16,3 2 0-16,-1-1 1 0,-1 1 0 0,-1 0 2 15,-1-2-2-15,-3-1 0 0,1 1 1 0,2 2 0 16,-1 0-1-16,-1 0 1 0,1 0-1 0,-1-1 0 15,1-1-1-15,1 2 1 0,-3 0 1 0,1-3-1 0,0 3 0 16,0 0 0-16,-1 0 1 0,0 0-1 16,0 0 1-16,1 0-1 0,-2 0-1 0,2 0 0 0,-2-2 0 15,2 1 0-15,-2 1 0 0,1-2 0 0,-1 2 0 16,1 0 0-16,1-1 1 0,2 1 0 0,-3-3-1 16,0 1 0-16,0 0 0 0,0-1 0 0,-1 2 0 15,2-1 2-15,-4-1-2 0,2 3 0 0,2-2 1 16,0 2-1-16,0 0 2 0,-4 0-2 0,4 0 1 15,-2 0-1-15,2 0 2 0,-3 0-1 0,1 0 1 0,-2 0 0 16,1 0-1-16,1 2 2 0,-3-7-2 0,0 5 2 16,0 0-1-16,0 0 0 0,0-2-1 0,0-1 0 15,0 0 1-15,0 3 0 0,0 2 0 0,0-2-1 16,2-4 0-16,-2 1 0 0,0 3 0 0,0 0-1 16,0 0 0-16,0 2 0 0,0-1-1 0,0 1 0 15,0 0 1-15,0-2-1 0,-2-2 0 0,2 2 1 16,0 0-2-16,0 0 1 0,0 0-1 0,2-3 1 15,-2 3-1-15,1-3 1 0,-1 4 1 0,0-2 0 16,0-1 0-16,-1 2 0 0,1 2 2 0,0-1-2 16,0 2 1-16,-2-4-1 0,2-1 0 0,0 2 2 15,0 0-2-15,0 0 1 0,0-1-1 0,0 1 1 16,0 1 0-16,0-1-1 0,0 0 0 0,0 0-1 16,-1 0 1-16,1-1-1 0,0 2 0 0,0-2 1 15,0 1-1-15,0 0 1 0,0 0-1 0,0 0 1 16,0 0 0-16,-2-4 0 0,0 4 0 0,2 0 0 15,0 2-1-15,-1-2 1 0,-1 0 0 0,2 0 0 0,-1-3 0 0,2 8 0 16,-1-5-1-16,0-2 1 0,0 4 0 0,0-1 0 16,0 1 0-16,0 1 0 0,0-1-1 0,0-2 2 15,0 0-1-15,0 0 0 0,0 0 0 0,0 1-1 16,0-1 1-16,0 0 0 0,0 2 1 0,0-1-1 16,2 1 1-16,-2-2-1 0,0 2 0 0,-3-2 1 15,3-2-1-15,0 2-1 0,0-2 1 0,0 2-1 16,-2-1 1-16,2-1 0 0,0 2 1 0,2 2 0 15,-2-1 0-15,0-1 0 0,0 0 0 0,0 4 0 16,1-4-2-16,-1 0 1 0,0 0 0 0,0-2 0 16,0 2 0-16,0 0 1 0,0 0-1 0,0-2-1 15,0 2 2-15,0 0-1 0,0 0 0 0,0 0 0 0,-1 2 0 16,1-2 0-16,0-2 0 0,0 2 1 0,0 0-2 0,0 0 0 16,0 2 1-16,0 0 1 0,1-1 0 0,-1-1-1 15,2 5 1-15,-2-5-1 0,0 0 1 0,0 2 2 16,1-2-3-16,-1 0 1 0,0-2 0 0,0 2 1 15,0 0-1-15,0 2 0 0,-1-2 2 0,1 0-1 16,0-2-1-16,-2 0-1 0,2 4 2 0,0-2-2 16,0 0 0-16,0-2 0 0,0 1-1 0,2 1 0 15,-1 0 0-15,1 3 1 0,-2-3-2 0,0-2 2 16,0 2-1-16,0 0 1 0,0 5 0 0,0-5 0 16,0 2-2-16,0-2 2 0,0 0 0 0,-2 3 0 0,2-1 0 15,4-2-1-15,-3 0 1 0,1 0 1 0,-2 0-1 16,1 0 1-16,1 0 0 0,-1 0 0 0,1 0 0 15,-2 0 0-15,0 0-1 0,2 1 0 0,1-1 1 16,-3 2-1-16,3-1 0 0,-3-1 0 0,3 2 1 16,-1-2 0-16,-1 3-1 0,1-3 1 0,0-2-1 15,-2 1 3-15,3-1-1 0,-3 2-1 0,1 0 0 16,1 0 1-16,0-1-1 0,-1 1 0 0,1 0-1 16,1 0 0-16,-1 0 0 0,-1-2-1 0,1 1 1 15,-1 2-2-15,-1-1 2 0,0 0 0 0,2 0 0 0,-1 0-1 16,1 0 1-16,-2 2 0 0,2-2 0 0,-1 0 0 0,1 0-2 15,-2 1 2-15,1 1 0 0,-1-1 0 0,2-1 0 16,0 2-1-16,1-2 1 0,0 0 1 0,-1 0 0 16,1 0-1-16,0 0 1 0,-1 2-1 0,1-2 0 15,-2 0 0-15,1 0 1 0,-1 0-1 0,3 3 0 16,-4-3 0-16,1 0 0 0,-1 0-1 0,2 0 1 16,-2 1 0-16,1-2 0 0,-1 2 0 0,2-2 0 0,0 1 0 15,-1 0 0-15,1 5 0 0,-1-5 0 16,-1 0 1-16,2 1-1 0,-2-1 0 0,0 2 0 15,0-1 1-15,0-2-2 0,0-2 1 0,0 3 0 16,-2 0 0-16,2 0 0 0,0-2 0 0,0 2-2 16,0 0 1-16,0 0 1 0,0 0-1 0,0 2 0 0,0-2-1 15,0 0 1-15,0 0 1 0,0 3 1 0,0-3-3 16,-1 0 2-16,1 1 0 0,0-1-1 0,0 5 1 16,0-3 0-16,0-2-1 0,0 1 1 0,0 1 0 15,0 1 0-15,0 0 0 0,-2-3 0 0,2 0 0 16,0 2-1-16,0 0 0 0,0 1-2 0,-1-3 2 15,1 1 0-15,0-1 0 0,1 5 1 0,-1-5 0 16,0 2 0-16,-1-1 1 0,1-1 0 0,-2 0 1 16,0 2 0-16,1-1 1 0,1-1-1 0,-3 0 2 0,3 0-1 0,0-1 1 15,0 1 0-15,-2-3-2 0,0-1 0 0,-1 1-1 16,0-3 2-16,2 3-1 0,-1-2 1 0,-1-1 0 16,0-1 1-16,1 4-1 0,0-3 0 0,1-1 1 15,-1 3-2-15,1-4 2 0,-1 3-3 0,2-3 1 16,-2 1-1-16,1 1-1 0,1-2 0 0,0 0 0 15,0 3 0-15,1 1-3 0,1-1 2 0,0 3-2 16,1 1-1-16,-3-3-1 0,3 4-1 0,-1 0-2 16,-1 4-2-16,1 0 1 0,-1 1-1 0,3 2-2 15,-1 1 3-15,0 4 0 0,2 1 0 0,-2 0 0 16,2 1 4-16,-2-1-1 0,0 0 1 0,2-1 2 16,-4 1 0-16,3 0 1 0,-4 1 1 0,1-3 1 0,-1-3 1 15,0 3 0-15,0-3 1 0,0 2 0 16,0-4 0-16,-1-3 1 0,1 2 2 0,0 0 1 0,0-2 1 15,0 0 1-15,-2-3 1 0,0 0 1 0,1 2 3 16,-2-4-1-16,1-4 0 0,-3 3-1 0,2-2 1 16,0-3 0-16,-2 3-2 0,2-1 1 0,0 0-3 15,-2 1-1-15,2 0 2 0,-2-6-3 0,2 4 0 16,1 0-1-16,1-3 1 0,-3 0-2 0,3 1-3 16,-1-4 2-16,-1 4-3 0,1 4 0 0,1-5-2 15,-2 2-2-15,3 7-2 0,-2-3 2 0,2 0-5 16,0 2-2-16,0 2 0 0,0 0-2 0,0 3 0 15,0-1 1-15,0 6-1 0,0-3 0 0,0 1 6 16,0 2 0-16,0 0 2 0,2 0 1 0,-2 1 2 16,1-2 1-16,2-1 1 0,-1 2 1 0,1 0-1 15,0 0 1-15,1 2-1 0,-3-7 2 0,4 5 0 16,-3-5 1-16,-1 3 0 0,1-2 0 0,-1-3 1 0,3 1 1 16,-4-2 0-16,0 0 0 0,0 1 1 0,0-1-1 0,1-1 1 15,-1 1 1-15,-1-2-2 0,1 1-1 0,0 1-1 16,1 0 1-16,1-2-3 0,-1 0 1 0,-1-1-1 15,0 0-1-15,3 1 0 0,-3-4 0 0,0 1 1 16,0 2-2-16,0 0 1 0,0 0-1 0,4 1 0 16,-1 2-1-16,-3-2 0 0,3 2 0 0,-1-1 2 15,2-1 0-15,3 2-1 0,-4-1 0 0,3-1 0 16,1 1 1-16,-4-4 0 0,5 2 0 0,0 3-3 0,0 0 2 16,0 0 1-16,0 0 0 0,0 0 1 0,-2-2 0 15,8 4-1-15,-2-2 0 0,0-5 1 0,-4 5-2 16,2-3 1-16,-2 3 0 0,0-4 0 0,6 3 0 15,-8-2 1-15,7 3-1 0,-8 0-1 0,12 0 2 16,-2-2-1-16,-2-3 0 0,-2 5 0 0,1-1-1 16,3-1 1-16,-4-3 0 0,6 5 0 0,-5-1 0 15,3 1 0-15,0 0 1 0,2 0-1 0,-6 0-1 16,4 0 0-16,-1 0 0 0,0 0 1 0,-1 0 0 16,2 0-1-16,-1-2 0 0,2 1 1 0,-3-1 0 15,1 2 0-15,0 0 0 0,2 0-1 0,-3 0 1 16,0 0 0-16,2 0 0 0,1 0 0 0,-3 0 0 15,3 0 0-15,-2 0 0 0,2-2 1 0,0 2-1 16,2 2 0-16,-5-2 0 0,2 0 1 0,3 0-1 16,-1 0 0-16,-1 0 0 0,2 0 0 0,-2 0 0 0,3 2 1 15,-2-2-1-15,1 0 0 0,-2 0 0 0,0 0 1 16,3-2-1-16,-8 2 1 0,2-5 0 0,-2 4-1 16,10-1 0-16,-10 0 1 0,5 1-1 0,0-2 0 15,-4-2 0-15,6 2 0 0,-1 1 0 0,-5-1 0 16,0 0 1-16,4 1 0 0,-3-1 0 0,0 1 0 15,1 1-1-15,-3-1 0 0,7 2 0 0,-4-3 0 16,0 1-1-16,1 1 1 0,-1-1-2 0,0 2 1 16,2 0 0-16,0-1 0 0,-1 1 1 0,0 0 1 15,0 0-1-15,-1 0 0 0,2-4 0 0,0 3 0 16,-2 1 0-16,-3-2 2 0,2 1-2 0,0-1 0 16,-2 2 1-16,0 0-1 0,0 0 2 0,1-3-2 15,-3 3 1-15,2-2-1 0,0 1 1 0,2-1-1 0,-5 0 0 16,2-1 1-16,-1 0-1 0,1 3 0 0,4-3 1 15,-6 3 0-15,-3-5-1 0,4 5 1 16,1-1-1-16,-1-1 0 0,-1 0 0 0,4 1 0 0,-9-1-2 16,8 2 2-16,-2-1 0 0,-7-4-1 0,9 3 1 15,-3 2 1-15,0-1-1 0,-6-3 0 0,10 4 2 16,-4-1-2-16,7 1 0 0,-4 0 0 0,-5 0 1 16,2-2-1-16,2 1 0 0,1-1 2 0,-6-1-2 15,1 1 2-15,2 1-2 0,-2 1 1 0,2 0-1 16,-1-2 0-16,-1 2 0 0,0 0 0 0,-1 0 1 15,2-2-1-15,-3-1 0 0,3 3 1 0,-2-3 0 16,-1 2 0-16,3-3 0 0,-3 3 1 0,1-2-2 16,0 3 1-16,-3-2-1 0,1 0 0 0,0 2 1 15,0 2-1-15,-3 1 1 0,2-3-1 0,-1 0 0 0,-1 0 0 16,2-1-1-16,-2-1 0 0,0 0 1 0,2-1 0 16,-1 3-1-16,-1 0 1 0,2-1 0 0,-2 2 0 15,0-1 0-15,0 0 0 0,0 0 1 0,0 0-1 16,0-1 0-16,-2 1 0 0,2 0 1 0,0 1-1 15,-1-1 0-15,1 0 0 0,0 2 0 0,0-1 0 16,0-1 0-16,1 0 0 0,-1 0 0 0,0 0-1 0,0 0 1 16,0 0 1-16,0 0-1 0,-1 0-1 0,1 0 1 15,0-1 0-15,0 1 0 0,-2-2 1 0,2 2-1 0,0 0 0 16,0 0 0-16,0 0 0 0,-2-3 0 0,2 3 0 16,0 0-1-16,-1 2 0 0,-1-1 0 0,1 1 1 15,-3-2 0-15,3 1 0 0,1 4 0 0,-3-5 0 16,1 2 0-16,2-2 0 0,-2 1-2 0,2 1 2 15,0 1 0-15,0 0 0 0,-1-1 0 0,-1-1 0 16,1 3 0-16,-1-3-1 0,0 2 1 0,1 2 0 16,-2-2-1-16,1 2 0 0,1 0-1 0,1 0 0 15,-2 0 2-15,-1-1-2 0,1 4 1 0,1-5-1 16,-1 4 2-16,-1 1 0 0,0-2 0 0,-1 1 0 16,3-1-1-16,1 5 1 0,-2-3 2 0,1 0-2 15,-1 0 0-15,2 3-2 0,-3-1 1 0,3 1 1 16,0 0 0-16,-2 0 0 0,1-1-1 0,-1 1 2 15,0 0-2-15,1-2 1 0,1 6 1 0,-3-4-1 16,1-1 0-16,2 1 0 0,0-2 2 0,2 2-2 0,-1-4 0 16,2 2 1-16,-3-2 0 0,2 2 1 0,-2-2-2 15,0 1 0-15,0 0 1 0,0-1 0 0,2 5 0 16,-2-4 0-16,3 0-1 0,-3 3 0 0,0 0 0 16,0-2 1-16,3 3-2 0,-3 0 1 0,2-1 0 15,2 1-2-15,-4 2 2 0,2-3 0 0,0 3 0 16,1 1-2-16,-2-4 2 0,1 3 1 0,0-1-1 15,-2 1 2-15,3 1-2 0,0-1 1 0,-1 0-1 16,1 1 0-16,-2 1 0 0,2-1-1 0,-1 0 1 16,1-1 0-16,-1 0 0 0,1 2-1 0,2-1 1 15,-4-1 0-15,3 2 0 0,0-2 0 0,0 2 0 16,-1 0 0-16,2-1 1 0,-4-3 0 0,1 1-1 0,1 5 0 16,2-6 0-16,-2 3 0 0,-2-3 0 0,3-1 0 0,-1 5 0 15,2-3-1-15,-2 3 1 0,3-5 0 0,-3 4 2 16,2-3-2-16,-2 1 0 0,2 3 0 0,0-3 0 15,0 3 0-15,-1-2 0 0,-2 0 0 0,1 2-1 16,5 0 0-16,-5-2 1 0,1 1 0 0,-1 1 0 16,0-4-1-16,2 4 1 0,-2 2 0 0,5-2 1 15,-7-2-1-15,4 5 0 0,-3-4 0 0,1 1 1 16,-1-1-1-16,1 0 2 0,0-1-1 0,-1 2-1 16,-1-6 2-16,4 6 0 0,-2-5-1 0,-1 3-1 15,1-1 3-15,-3-4-3 0,1 6 0 0,-1-6 0 16,2 6 2-16,-2-6-2 0,2 4 1 0,-2-2 0 15,3-1 1-15,-2-1-2 0,1-1 0 0,0-2 2 16,-1 2-1-16,-1 0-1 0,2-3-1 0,-1 0 1 16,1 0-1-16,0-1-2 0,-2 3 1 0,1-2-6 15,1 1-3-15,-2-1-7 0,1 0-8 0,-1-1-49 16,0 0-44-16,0 2-58 0,0 0 125 0,-4 2-116 16,0 2-61-16</inkml:trace>
          <inkml:trace contextRef="#ctx0" brushRef="#br1" timeOffset="-9424.3366">-5240 3109 55 0,'-3'-11'63'0,"0"4"-9"0,-1-5-27 0,1 2 17 15,2 7-5-15,-2-2-6 0,3-6-8 16,0 1 0-16,-4 2-14 0,4 4 0 0,-3 1-1 0,3-4-3 15,-1-4 0-15,-3 5 3 0,1-6 1 0,-3 5 1 16,4-3 11-16,-4-3 6 0,3 2 1 0,-2-2 7 16,-1 4 5-16,1 1 2 0,0 0 0 0,2 3 1 15,-2-1-2-15,0 3-5 0,-3 1-1 0,2 2-4 16,-2 0-6-16,-2 5-2 0,1 3 0 0,-1 1-4 16,1-2-3-16,4 1 0 0,-8 1 2 0,4 2 1 15,2-1 1-15,1-2-2 0,-2 0 1 0,0-3 6 16,3 2 0-16,-3 1 0 0,8-4-1 0,-1 2 6 15,-3-1 0-15,4 0 2 0,0-5 1 0,2 6 1 16,1-6 1-16,-1 2-1 0,-2-2 1 0,5 0-3 16,3-2-2-16,1 2-2 0,5 2 1 0,2-4-6 15,-3 0-2-15,8-1 0 0,4 2-2 0,7 1-3 0,-3-2-2 16,6-1 1-16,0-7-4 0,11 7-1 16,0 0-1-16,5-2-1 0,0 2 0 0,0-3-1 0,3-1 1 15,4 6-1-15,-4-3 1 0,-2 0 0 0,2-1-1 16,-4-3-1-16,1 0 0 0,1 2-1 0,-2 1-1 15,4-3-2-15,-2 3 0 0,1-1-2 0,1 2 2 16,0 0-2-16,0-1 0 0,0 0-1 0,-4 0-1 16,-4 4 1-16,3-2 2 0,-2-1-3 0,-4 4 0 15,-5-3 2-15,3 3-1 0,-4 0 2 0,-2 2-1 16,-3-2 0-16,1 1 1 0,-7-1 1 0,1 4 1 16,-2 0 0-16,-1-2 1 0,-5-2-1 0,-8 5 1 0,2-4 3 15,-3 1-2-15,1-1 1 0,-10-1 0 0,2 0-2 0,-1 0 2 16,0 0-1-16,-2 0 1 0,0 0-1 0,0 0-1 15,0 0-2-15,-2 2 0 0,2 0-1 0,-2-2-1 16,1 1-1-16,1 1 1 0,1-1-2 0,1 1 3 16,-2-2-1-16,-2 0 1 0,4 0 0 0,0 3-1 15,-2-1 1-15,1-2 0 0,-2-2-1 0,1 4 0 16,0-1 0-16,-5 3 0 0,5-3-2 0,-2 1 1 16,2 1 0-16,2 2-1 0,3 3 0 0,-4-5 0 15,4 3 0-15,-2 1 0 0,4 2 0 0,-1-1 0 16,-3 0 2-16,4 2-2 0,-3-1 1 0,3-1 0 15,1 5 1-15,-4-4-1 0,3 1 3 0,-1 3-2 16,-1-4 1-16,3 1 3 0,-3-2-2 0,4 3 2 0,2-1 2 16,0-1 0-16,-3-3 1 0,4 1 2 0,-1 2-1 15,0-1 0-15,-3-4 1 0,-2-1-1 0,2 0-2 16,0-1 1-16,0 1-1 0,0 0-1 0,-2-3-2 16,1 1-1-16,1-1 0 0,-2 4 0 0,-1-3-4 15,0 2 1-15,-1-3-1 0,0 2-1 0,0 1 1 16,1 0-1-16,-2 4-2 0,2-4 2 0,-2 0 1 15,1 2 0-15,-1-2 0 0,0 0 0 0,-1 0 1 0,-1 1-1 16,1-4 2-16,-1 1-2 0,-1 1 0 0,0-1-1 16,0 6 1-16,2-4-1 0,-2 0 1 0,0-1 0 15,1 4-1-15,1-1-1 0,3 1 2 0,0-3 0 16,-2 4 0-16,0-4 0 0,3 5 0 0,-1-3 0 0,-2 3-1 16,2-2 1-16,-2 2-2 0,2-2 1 0,0 2-1 15,-2 0 0-15,2 0 1 0,1 0-1 0,-4 7 0 16,4-6 0-16,-1 4 1 0,0 3-2 0,-1-2 2 15,3 4-1-15,-1 1 1 0,2-2 0 0,0 1 0 16,0 4 0-16,0 0 0 0,0 4 1 0,-2-2 0 16,4 1 0-16,-4-2 0 0,1 4-1 0,1 1 0 15,0-1 0-15,0-1-1 0,0-1 1 0,-2 1 0 0,2 3-1 16,1-2 0-16,-2-2 2 0,-1 1 0 0,2-3 0 0,-3 1 1 16,1 2-1-16,-3-1 0 0,4-6 0 0,-2 7 2 15,1-2-2-15,2 0 1 0,-5-2-2 0,2 2 1 16,1 0 0-16,4 1 0 0,-5-1 0 0,-1 0 0 15,0 0 0-15,-1-3 0 0,-2 4 0 0,6 1-1 16,-4-4 1-16,-2 0 0 0,1 0 1 0,3-1 1 16,-2 1-2-16,-1 2 1 0,1-5-1 0,-2 1 1 15,4-3 0-15,-5 1-1 0,2-2 2 0,-2-1-2 16,1 1 1-16,1-3 1 0,1 1 1 0,-3-1-1 16,3-2-1-16,-1-3 1 0,3 2 0 0,-5-5-1 15,0 1 0-15,0-1 1 0,0-4-2 0,0 3-1 16,1-1 1-16,-1 2-1 0,-1-4-1 0,1-1-4 15,-2 2-2-15,2-2-9 0,-2 0-9 0,2 0-92 16,0 0-67-16,-1-2 140 0,1 1-102 0,-8-7-86 0</inkml:trace>
          <inkml:trace contextRef="#ctx0" brushRef="#br1" timeOffset="-111571.3858">-16388 3749 230 0,'-7'-9'145'0,"1"1"-73"0,3 0-48 0,-4 0 25 0,3 3-17 15,-1-3-23-15,-2 0-7 0,3-1-1 16,-1 4 2-16,0-1 5 0,2-1 4 0,-2 2 2 16,0-1 5-16,1-2 10 0,-1 2 4 0,0-2 5 0,0-2 0 15,1 4 5-15,0-4-1 0,1 2-1 0,-2 0-1 16,1 1 0-16,0 0-4 0,0 1-1 0,0 1 0 16,1 0-7-16,0 4-3 0,0-3 4 0,1 3-4 15,2-1-5-15,0 2-4 0,0 0-1 0,0 0-3 16,0 0-3-16,0 2 0 0,2-1-4 0,1-1 0 0,0 2-1 15,0 1 2-15,2 0 0 0,0-1-1 0,3 0 4 16,-3-1 3-16,7 1 0 0,0 1 2 0,0 0-1 16,6 0 2-16,1-1-1 0,2 3 3 0,4-4-3 15,1 2-2-15,2-3-1 0,3 4-1 0,2-3-2 16,5 2-2-16,2 1-1 0,-3-3 0 0,7 2-1 16,1 1 2-16,-2-1 1 0,-2-2-1 0,2-1 2 15,-1 0 2-15,-3 0 1 0,3-1 2 0,-9-1 0 0,-4-3-1 16,6 4 2-16,0-1 2 0,-6-1-1 0,-2 1 0 15,-2 2-2-15,5-1 1 0,-1-1-2 0,0 2 1 16,-7-1-2-16,2-3-2 0,1 3 0 0,-1-1-1 16,-1 1-1-16,-9-1-1 0,7 2 1 0,1 0-2 15,-6 0-1-15,-3 0 0 0,1 0-2 0,-1 0 1 16,-4-1 0-16,6 1-2 0,-11-2 0 0,6 2 1 16,-1-2 0-16,3 1 0 0,-3 1 1 0,1 0-1 0,-1-2 2 15,-1 4 0-15,2-2 1 0,-4 1 0 16,1-1 0-16,-4 2 1 0,2 0 1 0,-1-1 1 15,-1 2 0-15,1-3 0 0,0 0-1 0,0 2-1 0,-4 1 1 16,3 0-2-16,-3-1 0 0,1-2-3 0,1 3 0 16,-2-1 0-16,2 1 0 0,-1 0 0 0,2-1-2 0,-1 1 1 15,1 6 0-15,-1-2 0 0,2-1 1 0,0-1-2 16,-1 3 0-16,0 1-1 0,0 1 0 0,2 3 1 16,-2-7-3-16,2 5 3 0,0 3-3 0,-2-2 3 15,2 0-2-15,-1 3 1 0,0 1 0 0,0-4-1 16,1 7 2-16,-2-1-1 0,4-2 1 0,-2 3 0 15,-1-2 0-15,3 1 1 0,-3 1-1 0,3 0 0 16,-1-3 0-16,1 0 0 0,-3 3 2 0,3 0-1 16,-2 0-1-16,-2 0 0 0,3-1 1 0,-1 4 0 15,0 2 1-15,-1-2-2 0,3 4-1 0,-2-1 0 16,1 2 3-16,-1 3-2 0,-1-1 1 0,3 1 1 16,-2 0 0-16,-1 1 0 0,3-1 2 0,-2-1 0 15,1-2 0-15,0 0 0 0,1-2 3 0,-1-3-1 16,0 1 2-16,2 1-1 0,-1-1-1 0,-2-2 2 15,1 0 0-15,0-4 0 0,-1 6-1 0,0-3 1 16,-2-2-2-16,-1-1 1 0,2 1 0 0,0-2-2 0,-3 0 1 16,2 4 1-16,-1-2 1 0,-1-2-1 0,1 1-1 15,0-2 0-15,-1 4 3 0,-1-3-1 0,2-1 0 16,1-2 1-16,-1-2-4 0,-2 2 0 0,0-3 1 16,0-2-1-16,-2-2-1 0,2 3-4 0,0-2-2 15,0-2-6-15,0-1-4 0,2 0-19 0,-1-1-24 0,-4-3-24 16,3 1-32-16,-3-2-140 0,-2-2 185 0,-14-12-118 15,3 2-71-15</inkml:trace>
          <inkml:trace contextRef="#ctx0" brushRef="#br1" timeOffset="-108514.569">-14073 3950 180 0,'-3'0'129'0,"0"-5"-51"0,1-1-42 16,-1 1 20-16,2 2-12 0,-4-2-12 0,5 2-8 16,-3 0-6-16,3 3-11 0,-2-2-2 0,2 0-3 15,-3 1-2-15,1-1-3 0,1 2 3 0,1-1 0 16,-2 2 1-16,0-1-1 0,1 0 2 0,-1 0 4 16,2 5 0-16,0-5 7 0,-3 0 9 0,2 0 6 15,1 0 4-15,-2 2 8 0,2-2 8 0,0 0 3 0,0-4 2 16,0 4-3-16,0 0-5 0,2-3-6 15,-2 2-6-15,0-4-5 0,0 3-8 0,0-1-7 0,-2 2-5 16,2-1 0-16,0-1-7 0,0 3 1 0,-2-2-2 0,2 1 0 16,0 1-4-16,0 0 0 0,2-2 4 0,-2 2 0 15,0 0 3-15,0 0 2 0,0 0 4 0,-2 0 5 16,2 0 7-16,0 0 5 0,0 0 1 0,0 0 1 16,0-2 5-16,2 1 0 0,1-1-2 0,-1 1-2 0,1-3-4 15,0 1-3-15,-3 0-1 0,2 0-1 16,2 1-5-16,0-1-2 0,-3 0-1 0,4 0 1 0,-5 0-4 15,5-1 1-15,4 4-2 0,1-3 0 0,3 2 2 16,3-1 0-16,6 2 0 0,-6-2-1 0,6 2 0 16,2-3-1-16,3 3-1 0,-3-1 1 0,-5-1-2 15,7 1-2-15,2 2-1 0,-1-1 0 0,2 3 0 16,-2 2-1-16,-3 1 1 0,6 2-1 0,-4-1-3 16,-2 1 1-16,-5 0 0 0,3 1-2 0,-1 2 0 15,-4-3-1-15,-1 2-1 0,-2-1 1 0,1 6-2 16,-4-4 0-16,0 0 1 0,-5 2-1 0,1-1 1 15,-2 1 0-15,-4 0 2 0,-1 0 1 0,-1 1 1 16,-4-1 1-16,-2-2 1 0,-2 2 4 0,-2 1 0 16,0-1 2-16,-2-2 0 0,-5 1 2 0,1 0 1 15,-2 0 1-15,-2-1-1 0,-3 1-2 0,2-3 1 16,-2 1-1-16,0-1 0 0,2-1 0 0,-1-1 1 0,4-3-3 16,2 3 2-16,1-3 2 0,-2 0 0 0,9-3-1 15,-2 1 2-15,4-2 0 0,1 1-1 0,3-1 1 16,-7-1-1-16,9-2-4 0,-1-1 2 0,0 3-2 15,2-2-3-15,2-2-3 0,3 0 0 0,1 0 0 16,4 2-2-16,1-2 1 0,3 2 0 0,4-3-1 16,-1 1 1-16,2 0 1 0,2 1 3 0,3-1-2 15,-2 0 2-15,-1 0-1 0,0 4 0 0,1-1 0 16,0 0 1-16,-1 1-1 0,-4 1-3 0,-1 0 2 0,3 3 0 16,-1 0-2-16,0 2 0 0,-3-2 1 0,-2 2-1 0,2 0 0 15,-3 1 0-15,3 2-2 0,-6-3 1 0,2 1-1 16,-1 1 1-16,-4-1 1 0,4 2-2 0,-4 0 1 15,-1 0 1-15,-3-3-1 0,2 4 1 0,1 1 2 16,-3-2-1-16,-2 3-1 0,0 2 0 0,1-4 2 16,1 4 0-16,-4 0 1 0,2-2-3 0,-1 1 1 15,1 0 3-15,0-3-1 0,-2 1 2 0,-4 1-1 16,4-2 3-16,-1 1 0 0,-2-2 3 0,-1-2 0 16,-1 2 0-16,-4 2 1 0,3-2 0 0,0-4-2 15,-1 4-1-15,-6-1 0 0,1-1 1 0,0 2-6 16,-1-2 1-16,3-1 0 0,-11 3-1 0,-2 2 0 15,3-2 2-15,-4 3-2 0,-4-3-2 0,-2 0 2 16,-5 3-3-16,4 0 0 0,-5-3-4 0,1 0-4 16,0-2-4-16,-2 2-7 0,2-5-31 0,0 4-20 0,1-7-25 15,-6 0-34-15,6 0 85 0,-7 1-67 0,0-1-22 16</inkml:trace>
          <inkml:trace contextRef="#ctx0" brushRef="#br1" timeOffset="-109359.3037">-14028 3932 106 0,'0'-3'62'0,"-5"3"-62"16,0 0 0-16,4 2 9 0,-2-1-30 0</inkml:trace>
        </inkml:traceGroup>
        <inkml:traceGroup>
          <inkml:annotationXML>
            <emma:emma xmlns:emma="http://www.w3.org/2003/04/emma" version="1.0">
              <emma:interpretation id="{A45E98C3-D0A8-4E39-9E7F-AD4671BF7546}" emma:medium="tactile" emma:mode="ink">
                <msink:context xmlns:msink="http://schemas.microsoft.com/ink/2010/main" type="inkWord" rotatedBoundingBox="18602,10971 28319,10437 28423,12339 18706,12873"/>
              </emma:interpretation>
            </emma:emma>
          </inkml:annotationXML>
          <inkml:trace contextRef="#ctx0" brushRef="#br1" timeOffset="-109753.2941">-15221 3662 310 0,'-3'-3'159'0,"0"0"-84"0,-4-1-45 0,6 3 25 0,-3-1-7 15,1 2-6-15,0 0-1 0,1-1 2 0,2-1 0 16,0 2 6-16,4 0 2 0,-4 0-5 0,6 0 1 0,4 0 4 16,-4-2-1-16,0 2-10 0,4 0-1 0,3 0-4 15,6 0-4-15,1-1-2 0,1 1-4 0,-2 0-5 16,5 0-3-16,3-2-1 0,2-1-3 0,3-3-2 16,-4 4-1-16,6 0 0 0,1-4-1 0,3 1 0 15,3 2-1-15,-1 2-1 0,5 1 3 0,-2 0-2 0,1-4 1 16,3 3 1-16,-1-1 1 0,-2-1 1 0,-2 0 2 15,1-2 0-15,-2-1 0 0,2-1 1 0,-1 4 0 16,2-3-2-16,1 1-2 0,4 0 0 0,-3 0 0 16,4 1-1-16,-1 1 0 0,2-2 0 0,0-2-2 15,-2 1 0-15,-1 1 0 0,0-3-1 0,0 2 1 16,-5 0-2-16,-5-2-1 0,6 0 3 0,3 3-1 16,-9-2 1-16,0 4 1 0,-6-3 0 0,9 1 1 15,1 4-3-15,-1-3 2 0,-6 3-4 0,5-2 2 16,-2-2-1-16,5 3-1 0,0-1 1 0,-6 0-3 15,-1 0 3-15,-1-2-1 0,-1 0 2 0,-4 0 0 16,0 2 1-16,-1 0 1 0,-5 0 1 0,0 0 1 16,-4-2 3-16,0 2 1 0,-4 3 0 0,-1-3-2 15,-2-1 1-15,0 1-2 0,-4 3 0 0,1 0-1 0,1-1-3 16,-1 1-1-16,-2 0-2 0,-4-2 0 0,4 2 1 16,-1-3-2-16,-1 1-1 0,1 2 0 0,-4-1 1 15,1-1-3-15,3 0 2 0,-1 2-1 0,-4 0 0 16,1 0-2-16,2 0 2 0,-4-1 0 0,3 1-1 15,0 0 1-15,0 0-1 0,0 0-1 0,1 0 1 16,-3 0 0-16,-2 0-1 0,3 1 1 0,-3 1-1 16,1 0 0-16,1-1-1 0,-4 1 0 0,2-2 0 15,0 3 1-15,0 2-1 0,-3-2-1 0,2 2 1 16,1 1-1-16,-2 0 0 0,-1 2 1 0,4-1 0 0,1 4-2 16,-2 0 1-16,3 0-3 0,-1 2 3 0,-2 0-2 0,6 6 2 15,-6 3-2-15,5 0 0 0,-2-1 1 0,-1 3 0 16,3 1 2-16,-1 6-1 0,1 0-1 0,-3-5 1 15,9 6 0-15,-8-1 2 0,3 0-2 0,-2 1 0 16,0-1 0-16,3 0 1 0,2-1-1 0,-6 2 0 16,-3 1 2-16,4 0 1 0,2-1-1 0,5 2 0 15,-6 1 2-15,1 0-1 0,-2 0 2 0,2 0 0 16,3-3-1-16,-5 3 1 0,-3-2-1 0,4 2 1 16,-2-6 0-16,2-1 2 0,1-1 0 0,1-1 1 15,-3-4 1-15,1-6-2 0,2 3 5 0,-3-1 0 16,1-3 1-16,-5-2-1 0,7-2 0 0,-6 0 2 15,2-1-2-15,-1 1 1 0,3-4-2 0,-2-3-1 0,0 4-2 16,-1-3-2-16,-1 0 1 0,-1 1-4 0,0-4-4 16,0 1 0-16,0 0-7 0,0 0-2 0,-1-1-24 15,-3-2-16-15,4 1-24 0,-1-1-29 0,-7 2-124 16,0-2 168-16,-14-2-108 0,-1 1-63 0</inkml:trace>
          <inkml:trace contextRef="#ctx0" brushRef="#br1" timeOffset="-116276.4523">-13024 1191 112 0,'0'-5'133'15,"0"1"-35"-15,0 0-54 0,-1-2 24 0,1 1-14 0,0 0-8 16,0 1-9-16,0-1-8 0,0 0-12 0,0 2-3 16,0-2 0-16,-2 2-3 0,2 3 1 0,-1-3 1 15,1 0 6-15,0 3 5 0,-2-2 1 0,2 0 3 0,0 2 9 16,0-1 2-16,-3-2 1 0,3 1 1 15,-2 2 1-15,2-1 2 0,0 1-1 0,0-4-1 16,-1 0-5-16,1 2-2 0,1 2 0 0,-1-3-4 16,3-2-5-16,-1 2-4 0,4 0-2 0,-1-1-1 0,3 1-9 15,0-1-1-15,5-3-2 0,-2 6 0 0,0-1-3 16,0-1-3-16,5 0-1 0,0-4 1 16,0 7 1-16,0 0-1 0,-3 2-1 0,4-1-2 0,-1 7 0 15,2-3 1-15,-6 0-3 0,4 6 2 0,-1-1-1 16,-1-4-1-16,-1 7 2 0,-2-5 2 0,0 3-2 15,0 0 2-15,0 0 0 0,-3-1-2 0,-1 1 2 16,1-5 0-16,-4 4 0 0,-2-2 2 0,3 0 1 16,-4 0-1-16,-1 3 0 0,-1-5 4 0,1 4-1 15,-3-2 1-15,1 1-1 0,-3 1 3 0,-3-2-1 16,2-2 1-16,-4 2 2 0,2 3 0 0,-3-3 0 16,-2 0-1-16,2 0 1 0,0 0-1 0,-2 1 1 0,1-1-3 15,1 0 1-15,-1-1 0 0,1 2 0 16,2-4 0-16,1 3 0 0,-2-3 0 0,4 0 2 0,-1-2 0 15,1 1 1-15,3-2 0 0,0 0 0 0,0-1-2 16,1 1 3-16,0-2-6 0,2 0 1 0,0 0-2 16,0 0 0-16,0 0-3 0,0 1-1 0,0-2 0 15,0-1-1-15,4 2 0 0,0 0-1 0,1 0 1 16,0 0-1-16,1-3 0 0,4 3 1 0,-1 0 0 16,1 2 0-16,-2-2 1 0,3 0-1 0,0 0 0 15,4 0 1-15,-6 0-1 0,2 0 0 0,0 1 0 0,2 1 0 16,0 3-1-16,0-2 0 0,-4-2 0 0,1 6-1 15,1-1 0-15,-3-1-1 0,3 3-1 0,-5-2-2 16,4 2 3-16,-1 3-1 0,-2-3 0 0,-1 2 0 16,4 1 2-16,-6 0 0 0,-2 0 0 0,3 2 2 15,-5-3-1-15,0 5 1 0,1 1 1 0,-2-5 2 16,-1 2-1-16,2 0 0 0,0 0 3 0,-6-1-1 16,4-4 1-16,-4 2 1 0,-2-1 2 0,3 4-1 15,-3-3 2-15,0 1 1 0,-1 0 0 0,-1-3-1 16,2 3 3-16,-8-1-1 0,4-1-3 0,-4-1 1 15,0-1-1-15,-3 0 1 0,-1 1-1 0,0-1-1 16,1-1-2-16,0 1-3 0,-5-1-3 0,-3-3-27 16,0-1-24-16,-5-2-32 0,-2-2-71 0,-10-3 114 15,-6-4-80-15,-18-20-35 0</inkml:trace>
          <inkml:trace contextRef="#ctx0" brushRef="#br1" timeOffset="-110962.2476">-16184 4114 359 0,'0'-8'159'0,"-2"0"-93"0,-1 0-46 16,0 3 17-16,1 2-6 0,0-2-11 0,-1 0 4 15,3 1 4-15,-1-1 10 0,1 2 26 16,0-2 12-16,1 0 8 0,-1-1 8 0,2-1 5 0,1 3-3 16,0-1-1-16,2 0-11 0,0 0-21 0,1 1-12 15,4 0-8-15,-4 0-9 0,5 0-20 0,-1 1-5 16,2 3-6-16,4 0-2 0,2 0-7 0,3 3-2 15,-5 2-1-15,3 0-1 0,0 1 2 0,-5 2-2 0,8 3 0 16,-4-1 2-16,-9 1 2 0,7 2 1 0,-3-2-1 0,1 6-1 16,-1 4 1-16,1-3 4 0,-6-2-1 0,-1 7-1 15,2-2 2-15,-1 3 1 0,0-3 2 16,-6 3 1-16,-1-2 0 0,-1 2 0 0,0 4 2 0,-6-5 1 16,3-1 0-16,-5 3-1 0,-5 4 0 0,2-5 4 15,2 0 0-15,-6 0 1 0,1-5 1 0,1-2 0 16,2 5 2-16,1-7 2 0,2-2 0 0,2-2 0 15,0 1 0-15,4-2 0 0,2-1 1 0,2-1 1 16,-2-3 0-16,1-2-1 0,2 2 2 0,7-3 1 16,-2-1 2-16,6-1-1 0,-1 0 1 0,6 0 0 15,-1 0 0-15,12-1-2 0,-3-4-2 0,0 0-6 16,8 0-2-16,-1-3-3 0,2 2-2 0,-1 0-11 16,0-2-5-16,-1 1-7 0,1 3-8 0,-2-1-33 15,1 2-21-15,-4 3-31 0,5-2-37 0,-8-1 100 16,0 1-76-16,3-1-21 0</inkml:trace>
        </inkml:traceGroup>
      </inkml:traceGroup>
    </inkml:traceGroup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0:54.46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8CB6268-B6B8-4443-98E1-6F9EFE897E3E}" emma:medium="tactile" emma:mode="ink">
          <msink:context xmlns:msink="http://schemas.microsoft.com/ink/2010/main" type="inkDrawing" rotatedBoundingBox="1018,7367 3669,6645 3699,6755 1048,7478" semanticType="callout" shapeName="Other">
            <msink:sourceLink direction="with" ref="{8DCA3846-EA63-48DF-A5E9-18F14EA59AEF}"/>
          </msink:context>
        </emma:interpretation>
      </emma:emma>
    </inkml:annotationXML>
    <inkml:trace contextRef="#ctx0" brushRef="#br0">-11595-4292 761 0,'10'0'267'0,"-7"0"-193"0,5 1-64 0,1-2 13 0,9 2-19 15,-1 1-6-15,1 3-6 0,12-2 4 0,4-3 7 16,10 0 5-16,4 1 4 0,-7-2 7 0,13-4 3 15,-3 2 1-15,2-5-2 0,0-5 2 0,4 0 1 16,0-6 2-16,7-3 3 0,1 3-1 0,7-3 0 16,4-4-3-16,2-6-1 0,0 5-2 0,8-5-8 15,2-1-2-15,6 3-4 0,-2-2 0 0,-2-3-4 16,5 3 0-16,-3 5-1 0,-2-3-1 0,-1 4 2 16,-8 1-1-16,-1 7-1 0,-4-3 0 0,-11 7 1 0,-9 3-1 0,5-3-1 15,1 6 3-15,-11 0-2 0,-10 0-1 0,-4 0 3 16,3 0-4-16,-12 1 0 0,3-1 1 0,-9 4-1 15,-5-1-5-15,1-3-12 0,-4 2-13 0,-1 6-21 16,-5-4-26-16,-3 3 56 0,3-1-43 0,-7 7-17 16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2:26.93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65AF420-264D-40A2-B0D4-EBB81A54EA43}" emma:medium="tactile" emma:mode="ink">
          <msink:context xmlns:msink="http://schemas.microsoft.com/ink/2010/main" type="inkDrawing" rotatedBoundingBox="14276,6334 18598,6917 18385,8500 14062,7918" semanticType="strikethrough" shapeName="Other">
            <msink:sourceLink direction="with" ref="{BE3AA6B8-D6B3-4130-A953-0063A7BB3F04}"/>
            <msink:sourceLink direction="with" ref="{7898F852-7005-4540-91E4-6635C801B1CA}"/>
          </msink:context>
        </emma:interpretation>
      </emma:emma>
    </inkml:annotationXML>
    <inkml:trace contextRef="#ctx0" brushRef="#br0">-16973-595 318 0,'-3'-3'177'15,"-3"-3"-92"-15,-1 0-54 0,1 1 31 0,0-3-27 16,-1 5-8-16,4-1-4 0,0 1-4 0,-2 2 5 15,2-3 6-15,-2 1 4 0,0-3 4 0,2 3 11 16,-2-4 1-16,2 3 4 0,0-3 1 0,0 2-2 16,0-1-3-16,1 1-6 0,0 1-1 0,2 2-14 15,-1-3-5-15,1 5-8 0,0-1-4 0,1-1-6 16,1 2-4-16,1 0-2 0,0 2 0 0,4-1 0 16,-2 2 0-16,2 1 1 0,3-1 4 0,3 2 3 15,3 1 2-15,1-5 4 0,1 4 0 0,4-2 2 16,4 1 3-16,4-3 1 0,3 4-1 0,1-5 0 15,7 3 0-15,-4-3-1 0,7 0-1 0,1 0 0 16,-2 0-4-16,5-3-1 0,-2-2 1 0,-8 2-3 0,7 0-4 0,10 0 3 16,-4 1-2-16,-1-1-1 0,1 3 1 0,-2-3-1 15,13 1 2-15,3 2-2 0,-1-1 2 0,-8 1-1 16,1-4 0-16,5 1 1 0,4 3-1 0,9-3 0 16,-17 3 0-16,8-2-1 0,2 1 2 0,4 1-3 15,-2 0 2-15,-2-2-1 0,-4 1 3 0,-3-3 0 16,2 1-2-16,6 2 3 0,-7-4 0 0,3 2 1 15,-3-2-1-15,0-1 1 0,1 2-1 0,-1 0 0 16,-2-3-1-16,-1-2 0 0,-2 1-1 0,-2 0-1 16,0 0-1-16,3 1-1 0,-4 1 1 0,2 0 0 15,-1-1 0-15,-7 4-2 0,-3-2-1 0,2-1 2 0,4 1 0 16,-9 2-1-16,-4-2-1 0,-3 1 1 0,2-1 1 16,-1 2-2-16,3-1 1 0,-9 1 1 0,-3 2 1 0,2-4 2 15,-2 3-1-15,0 2 1 0,-7 0-1 0,4-1 3 16,0 1 1-16,-3 0-3 0,0 0-1 0,-1 0-1 15,-2 0 1-15,-4 0 0 0,2 0-3 0,-5 1 1 16,2-1-2-16,-3 0 2 0,4 0-1 0,-1 2 1 16,-1-2-2-16,0 1 1 0,-3 3 0 0,2-3-1 15,-1 1 1-15,-4 1 0 0,-1-1-1 0,-3-2-1 16,-1 0 2-16,1 0-2 0,3 0 1 0,-5 0-1 0,4 4-2 16,1-2 2-16,-2 1 0 0,4 0 0 0,-3-1-2 15,-2 3 2-15,1-2 0 0,0-2 0 0,-1 1-1 16,0 0 0-16,-1 2-1 0,2 1 0 0,4 0 0 15,-1 0 1-15,-3-1-1 0,-3 0 0 0,5 2 3 16,-3-3-2-16,-4 2 2 0,2 1-2 0,0 1-1 16,0-4 0-16,0 3 1 0,0 1-1 0,2 1 0 15,-1 0 0-15,6 0-1 0,-6-2 1 0,1 3-1 16,-2-1 1-16,3 2-1 0,5-1-1 0,-5 1 2 16,-3 0-2-16,5 2 2 0,-4-1-2 0,3 5 1 15,-1 0 0-15,2 0 0 0,-4 0 1 0,6 2-2 0,-1 1 1 16,-4 0-1-16,4-2 2 0,-1 1-1 0,-1-1 1 0,0 2 0 15,-3 2-1-15,4-2 1 0,-2-1 0 0,0 1 0 16,1 1 0-16,0 3 0 0,3 1 0 0,-2-5 0 16,1 5 0-16,-3-2 0 0,5 2 0 0,-3-2-1 15,0 2 0-15,-1 0 0 0,0-2 1 0,0 5-2 16,0-3 2-16,-1 1 0 0,0 2 0 0,0 0 0 16,0 1 0-16,2 0 1 0,-2-1-1 0,0 0 0 15,2 3 0-15,-2-2 0 0,4-3 1 0,-4 4-1 16,0-4 1-16,2 4 0 0,-2-2 1 0,2-3-2 0,0-2 1 15,-2 0 1-15,2 0 0 0,-1-1 0 16,1-3 0-16,0-1-2 0,1 1 1 0,-1 1 3 0,0-3-1 16,-2-4 0-16,3 4 0 0,-1 0-2 15,0 0 1-15,0 2 1 0,-2-6 0 0,-1 1-3 0,2 5 0 16,-1-4-1-16,1-1-1 0,-3-1 1 0,2 0-3 16,-1 0-1-16,0-1-4 0,1 2-3 0,0-2-16 15,-1 2-15-15,1 0-27 0,-2-4-31 0,-1 1-129 16,2 1 172-16,3 8-109 0,-4-8-68 0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2:24.22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63613BF-DB43-4EBD-9278-7D9E504059A4}" emma:medium="tactile" emma:mode="ink">
          <msink:context xmlns:msink="http://schemas.microsoft.com/ink/2010/main" type="writingRegion" rotatedBoundingBox="20105,2136 21376,11344 14593,12280 13323,3072">
            <msink:destinationLink direction="with" ref="{30B7F7D4-0B9B-44E3-8E37-F00C748EAB63}"/>
          </msink:context>
        </emma:interpretation>
      </emma:emma>
    </inkml:annotationXML>
    <inkml:traceGroup>
      <inkml:annotationXML>
        <emma:emma xmlns:emma="http://www.w3.org/2003/04/emma" version="1.0">
          <emma:interpretation id="{E7B3F7D9-79D5-4CDB-BEE3-36E6DBA585ED}" emma:medium="tactile" emma:mode="ink">
            <msink:context xmlns:msink="http://schemas.microsoft.com/ink/2010/main" type="paragraph" rotatedBoundingBox="20253,3207 21276,10624 20043,10795 19020,33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09B9C6C-F0D6-4E0A-8A36-1E0D7902130D}" emma:medium="tactile" emma:mode="ink">
              <msink:context xmlns:msink="http://schemas.microsoft.com/ink/2010/main" type="line" rotatedBoundingBox="20253,3207 21276,10624 20043,10795 19020,3377">
                <msink:destinationLink direction="with" ref="{A48EC035-F445-4EFA-A0BD-3EAF3A31521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C5314E8-6E04-49C4-A506-6F4214708DD8}" emma:medium="tactile" emma:mode="ink">
                <msink:context xmlns:msink="http://schemas.microsoft.com/ink/2010/main" type="inkWord" rotatedBoundingBox="19899,3256 20922,10673 20043,10795 19020,337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15875 3136 362 0,'-7'21'214'0,"3"-1"-91"0,0-4-71 0,0-4 28 16,0-1-12-16,4 0-13 0,-3 0-13 0,3-1-25 0,0 1-9 0,-3-2-9 16,2 1-8-16,1-2-8 0,-2-2-9 15,0 4-7-15,1 1-42 0,-2 0-34 0,1-1 76 0,2 4-51 16,-2 0-40-16</inkml:trace>
          <inkml:trace contextRef="#ctx0" brushRef="#br0" timeOffset="-141.8632">15907 2470 445 0,'-2'18'234'0,"2"-2"-118"0,-2-2-67 16,2-4 21-16,0 1-9 0,0 2-10 0,0-2-11 15,0-2-22-15,0 2-5 0,0 1-5 0,0 0-5 16,0-1-6-16,2-1-3 0,-2 0-4 0,0-1-5 0,0 1-15 16,0-1-8-16,-2 1-9 0,1-1-12 0,1 1 38 15,-2 3-30-15,2-4-8 0</inkml:trace>
          <inkml:trace contextRef="#ctx0" brushRef="#br0" timeOffset="-296.942">15774 1786 758 0,'-15'19'324'0,"5"-16"-222"0,-1 5-80 15,9-2 10-15,1 1-23 0,1 4-14 0,-2 3-8 16,2 2-8-16,3 5-2 0,2-1-1 0,-3 4-1 16,-1 2-3-16,-1-2-5 0,-1 3-6 0,1-3-8 15,0-1-36-15,0 1-27 0,-2-6 74 0,2 3-53 16,3-4-33-16</inkml:trace>
          <inkml:trace contextRef="#ctx0" brushRef="#br0" timeOffset="5200.8935">15934 1950 67 0,'6'-8'82'0,"-1"3"-18"16,-2 0-31-16,3-1 22 0,1 1-8 0,-4-1-9 15,2 1-14-15,1 0-5 0,-1 0-4 0,-2-1-7 16,2-1 1-16,-2 3-3 0,-1-3 1 0,1-1-1 15,-2 2 1-15,-1 1 0 0,0-3 0 0,0 0 2 16,2 2-3-16,-2-4 4 0,2 1-1 0,-2 6-1 0,1-4 1 16,-1-1 2-16,2 2 0 0,-2 0 1 0,0-1 1 15,0 7-1-15,1-5 1 0,-1 4 1 0,0-2-1 16,-1 3 4-16,-1 0 0 0,1 1 2 0,-1 2 1 16,-1-3 0-16,0 4-3 0,-1-4 6 0,0 1 0 15,0 1-4-15,1-2-1 0,3 1 0 0,-3-1 2 16,0 0 0-16,0-1 0 0,1 1-2 0,2 0-1 0,-1 0 0 15,-3 1 0-15,4-1-1 0,-1 0-5 0,1-1-2 16,0 1 0-16,-2-2-4 0,2 1-1 0,-1-1 0 16,-1-1-1-16,0 3 0 0,1-2 0 0,-1 2 1 15,1 0 0-15,-3 0-1 0,3 0 1 0,-1 2-2 16,1-1 1-16,-1 1-1 0,-1 1-1 0,1 2 2 16,-1 0 0-16,0-1 0 0,1 6 1 0,-2-4 2 15,0 4 0-15,1-2 0 0,0 1 2 0,0-1 3 0,1 0-1 16,-3 0 6-16,2-1 1 0,0 1 1 0,1-4 2 15,1 3 1-15,-2 1 5 0,0-2-2 0,-2 1 0 16,3 1-1-16,1-1 0 0,-3 1-1 16,3 2-3-16,-2 1 1 0,3-1-8 0,0 4 1 0,0-3 0 15,-2 5-6-15,0-2 0 0,1 6-3 0,-1-1 2 16,1 0-2-16,1 3 1 0,-2-1-1 0,2 1 0 16,0 4 0-16,2-1-1 0,-1 2 2 0,1 2-1 15,-1 3 0-15,1-4 2 0,-2 6 0 0,2-2 1 0,1 3 1 16,-2-2 0-16,1-1 0 0,0 0 0 0,1 3 0 15,0-2 2-15,2 2-1 0,-1-1 1 0,0-1 2 16,0 1-1-16,1-4 0 0,-2-1 0 0,1 6 2 16,-1 0-2-16,0-7 0 0,-1 4 0 0,1 3 0 0,0 2-1 15,-1-1-1-15,1 3 1 0,-2-7-2 0,2 4 0 16,1-1-1-16,-1-3-1 0,0 1-1 0,0-2 1 16,2 5-1-16,0-2-2 0,0-4 3 0,1 4-2 15,-1-3 0-15,1 3 2 0,-3-2-3 0,4 3 2 16,-3-5-2-16,3 5 3 0,-4 0-2 0,0-3 1 15,2 3 0-15,-2-2-1 0,0-1 1 0,-3 0 1 16,2 1 0-16,-1-2-1 0,1 1-1 0,-2-2 1 16,2 0 0-16,-1 0 0 0,-1 1 0 0,2-6 0 15,-2 2 1-15,0 0-1 0,1 2 2 0,-1-2 0 16,2-2-1-16,-2 4-1 0,2-3 1 0,-2 2-2 16,1-4 1-16,1 3-2 0,-1-3 1 0,1 3-2 15,0-1 2-15,1 1-2 0,0-2 1 0,-1 1-2 16,1-2 1-16,-2 4-1 0,1-5 0 0,0 2 0 15,-2-3-1-15,0 2 2 0,0 0-1 0,-2 3-1 16,0-1 1-16,-1-2 1 0,0 1-2 0,0-1 2 0,0-2-2 16,-1 2 0-16,0 2 2 0,0-6 0 0,1 3 0 15,-2-1-1-15,1 3 2 0,1-1-1 0,-2 0 1 16,2-3 0-16,-2 3 0 0,0-2 0 0,-1 4-1 16,2-4 1-16,0-1-1 0,0 1 1 0,0 2 1 0,2-7-2 15,-3 2 2-15,5 4-1 0,-1-3 0 0,-1-1 0 16,2 1 0-16,0-1-1 0,0 0 1 15,0 2 0-15,2-4-3 0,-1 1 3 0,1 2 0 0,1-1 1 16,-1 0 0-16,2-1 0 0,0 1-1 0,-1 3 1 16,0-2 1-16,0 0-3 0,2 1 1 0,-3-2 0 15,1 2-2-15,0 3 0 0,0-2 1 0,0 0-1 16,-1-1-1-16,0-2 2 0,-1 2-2 0,4 4 0 16,-4-2 1-16,-1-6 0 0,2 4 0 0,-2-1 0 0,3 6 0 15,-1 1 0-15,-1-2 0 0,-1-2 0 0,0 2-1 16,2 2 0-16,-2-3 0 0,0 3 0 0,0 0-1 15,0-3 0-15,0 0 0 0,0 3 1 0,2-1 0 16,-2-1 0-16,0-1 0 0,3 0 0 0,-2-2 0 16,3 2 1-16,-1-2 0 0,-3 2 0 0,3-1 2 15,0-3-1-15,-1 1 0 0,-1-2 1 0,3 2 0 16,-3-4 1-16,1-1 1 0,-1 2-2 0,2-1 2 16,-1-1 0-16,0 0-1 0,-1-2 1 0,2 1-1 15,-1 1 2-15,1 0-1 0,0-4 2 0,-1-2-1 16,0 4 2-16,-1-3 0 0,4 2 1 0,-3-3 3 15,2-2 1-15,0 0-2 0,-3-2 3 0,1 4 4 16,1-4-1-16,-2-3 1 0,-1 4 0 0,2-1 1 16,-2-1-2-16,2-1-1 0,-1 1 0 0,1 0-4 15,1 0-2-15,-3 0-1 0,0-1 0 0,2 3-3 16,-2-1 0-16,1 0 0 0,-1 1 0 0,0-2 0 0,-1 1-1 0,1 4-1 16,0-4 1-16,0 0-1 0,0 1 0 0,0-4 0 15,0 5 0-15,1 0-1 0,2-2-1 0,-3-1 2 16,0 3-3-16,2 0 1 0,-2 1-1 0,0 1 0 15,0-2 0-15,-2 1-1 0,2 1 0 0,-1-4 0 16,-2 4 2-16,3-1-2 0,-2-1 0 0,-1 2-1 16,0 0 0-16,1-1 0 0,-1 2 1 0,0-1 0 15,1 1 0-15,-1-1 1 0,3 1-1 0,0-2 1 16,-2 1-1-16,1-1 2 0,1 1-2 0,0-2 0 16,-2 0 0-16,1 0 0 0,-1 0 0 0,2 0 0 15,-2-4 1-15,2 1-1 0,-1 0 1 0,1 1-1 16,0-1 3-16,0-2-3 0,0 2 1 0,0 0-1 0,0 0 0 15,0-2 0-15,-2 2-2 0,2-2 1 0,-1 0-1 0,1-1-2 16,-2-1 0-16,2 4-1 0,0-2-2 0,-2-1-7 16,2-2-3-16,-3 0-9 0,3 0-13 0,0 0-68 15,-1-2-53-15,-1 2-76 0,2-6 165 0,-3-10-152 16,1-3-82-16</inkml:trace>
          <inkml:trace contextRef="#ctx0" brushRef="#br0" timeOffset="63748.0949">15798 1254 615 0,'-11'-2'339'0,"2"-1"-219"0,5-2-90 0,4-1 7 16,2 2-15-16,3 1-12 0,1 3-11 15,-1-4-8-15,3 4-6 0,1 0 1 0,4 0 4 0,-2 0 2 16,1 3 6-16,-5-3 6 0,6 0 8 0,-2 3 7 16,-4-2 0-16,1 3 5 0,-4-1 6 0,0 0 1 15,-1 0 1-15,-2 0 1 0,-1 1 1 0,0-1-4 16,0 5 3-16,0-3-4 0,-3-1-1 0,0 4-1 15,0-1 0-15,0 4-4 0,-2 0-3 0,0 0 1 16,0 0-1-16,-1 2-3 0,1 3-1 0,0 1-1 16,-1 1-1-16,3 1 1 0,0-3-2 0,0 6-5 0,1 7 0 15,2-2 0-15,0 0-4 0,2 7 0 0,2 5-4 0,1 6-1 16,5 7-3-16,-2-1-1 0,1-4 0 0,2 5-1 16,2 12-9-16,-2 3-2 0,5 9-4 0,-2-3-8 15,1 17-62-15,2-3-74 0,1 18 126 0,1 4-86 16,-2 7-66-16</inkml:trace>
          <inkml:trace contextRef="#ctx0" brushRef="#br0" timeOffset="25415.2866">16042 1943 231 0,'-3'-5'113'16,"-2"4"-77"-16,0 1-34 0,0 1 20 0,1 1-38 15,-1 3-5-15,-1 1-1 0,1-1-2 0,-3 1 9 16,1 1 6-16,1-1 9 0,0-3 9 0,-2 2 24 15,1-3 8-15,4-2 4 0,-3 1 8 0,3-1 4 16,1-1-1-16,-1-4 6 0,0 3-6 0,-1-1-11 16,1-3-5-16,2 2-2 0,-1 0-1 0,2 2-5 15,-1-3-2-15,1 4-12 0,1-1 3 0,1 1-2 0,1-1-2 16,2 2-1-16,-1 0 0 0,3 0 3 16,-2 2 0-16,1-1 4 0,2 2 1 0,-2 4 3 0,1-3 1 15,-3 3 2-15,3 4 1 0,-1-1-1 0,-1 2 0 16,-2 3-2-16,2 2-2 0,0-1-1 0,1 3-2 15,-1 2-4-15,0 0-1 0,-2-1-1 0,3 3-1 16,-1-1 0-16,0 2-1 0,-2 1-1 0,2 2 0 16,-1 4 0-16,0-3 0 0,-1-1 1 15,-2 0-1-15,3-1 1 0,-3 1 1 0,1-2-1 0,-1-2 0 16,1-1-1-16,0 0 1 0,-1 1-3 0,1 2 2 16,-2 1-4-16,1 1-1 0,1 0-1 0,-2 0-1 15,2 1 1-15,-2 3-3 0,1 1 0 0,-1-4-1 16,0 6 1-16,0-2 2 0,0 3-1 0,0 0 1 0,0 0 0 15,-1 0 3-15,1 3 0 0,-2-1 3 16,2-7-1-16,-2 2 0 0,2-5 2 0,0 0-1 16,0-2 0-16,0-4-1 0,0 0-2 0,0 3-1 0,2 1 0 15,-2-4-2-15,2 1-2 0,1 0 2 0,0 4-2 16,0 1 0-16,0 0 0 0,0-5-3 0,1 7 1 16,0 1 0-16,0 0 0 0,0-1-2 0,-2 6 3 15,3-3-2-15,-2 3 1 0,0-3 0 0,0 1 2 16,1-1-2-16,-1 2 0 0,-2-1 0 0,2-4 0 15,1 1-3-15,-3 0 2 0,2 4-2 0,-1-2 3 16,1-1-1-16,2 3 0 0,-5-4 0 0,2 2 0 16,-2 3 2-16,1-3-1 0,2 4 0 0,2 0 0 15,-5-3 0-15,3 7-1 0,1-2 0 0,0-3 1 16,1 2 0-16,-5-7 0 0,6 5 2 0,-2-3-2 16,0 0-1-16,-2 0 1 0,3-5 2 0,0 3-2 0,-1-1-1 15,1 1 1-15,-5 0 1 0,3 0-1 16,2 2 1-16,0-2 0 0,-2 4 0 0,-3 1-1 15,0 0 1-15,3 5-2 0,-1-5 0 0,-2 1 1 0,0 3-1 16,0-1-1-16,0 0 0 0,1-1 1 16,-1-2 0-16,0 3 1 0,4-3-1 0,-4-5 1 0,-2-1-1 0,0 4 1 15,1-1 1-15,1-3-1 0,-2-2 0 0,-4 2 0 0,1 2 1 16,3 1-3-16,-1-1 2 0,0-4 0 16,2-2 0-16,-4 10 2 0,3-3-2 0,1-2 2 0,1-3-2 15,-4 0 1-15,3 4-1 0,-2-4 0 0,1 3-1 16,-1-6-1-16,0 3 1 0,4-2-1 15,-1 1 0-15,0 3 0 0,2-2 0 0,-2 0-1 0,0 1 2 16,0-1-1-16,-2 2 0 0,-3 1 1 0,4 1 0 16,-1-1-2-16,1 2 3 0,1 0 0 0,0-2-1 15,1 3 1-15,1-2-1 0,1 2-1 0,-1 0 1 16,2 1 0-16,0 3-1 0,-3-4-1 0,2 0 3 16,1-4-1-16,-4-2-1 0,6 5 2 0,-3-3 0 15,0-4 0-15,4-1 0 0,-4 2 0 0,-2 4 1 16,3-2-2-16,2 1 2 0,-4-3 0 0,4 1-1 0,-6 3 0 15,2 0 0-15,1 4 0 0,2-6-1 0,-2 6 0 16,-2 1 0-16,4 0 0 0,-3 0 0 0,4-2 0 16,0 1 1-16,1 2-3 0,-4-2 3 0,2-1-1 15,0 1-1-15,-4-1 1 0,4 1-1 0,-5 2 6 16,1-1 1-16,4 0 3 0,-3 2-1 0,1 0 1 16,2 1 0-16,1 0 0 0,-3 0-1 0,5-4-5 15,-1 2-3-15,-1-1 0 0,0 2-2 0,1-7 2 0,1-6-2 16,-5 2 2-16,7-1 2 0,-7-1 0 0,1-6 2 15,-2-1 2-15,4 1 1 0,-4-3-2 0,0 3 2 16,1-5 1-16,-3-1-3 0,0 4-2 0,1-3 1 0,3 3-2 16,-4-3-3-16,0 1 1 0,0 0 0 15,0 2-2-15,0 0 0 0,-2 0 1 0,-1 0-1 16,-2 2 0-16,3-2 0 0,1 1 1 0,-4 1 0 0,2-1 2 16,0-1-1-16,0 0 1 0,-1 0-1 0,1-5 1 15,0 5 0-15,1-3 0 0,-1-2 2 0,3-2-3 16,-1 4 3-16,-3-3-2 0,3 1 2 0,1 0 0 15,0-5 0-15,0 2 0 0,-5-3-1 0,0 2 1 16,0-1 0-16,5-3 1 0,-4 0-2 0,2 4 0 0,-4-3 3 16,4 3-1-16,1-1-1 0,1 2-1 0,0-3 1 15,0 1-3-15,1-1 1 0,-4-7 1 0,3 6-4 0,2 0 1 16,-2-2 1-16,0 3 1 0,-2-2 0 0,-1-3 3 16,3 6-1-16,-2-1 1 0,2 0 0 0,0-4-3 15,-3 3 2-15,3-1-1 0,0-2-2 0,-2 4-2 16,1-3 1-16,2-1-2 0,-2-1-4 0,1 2-48 15,-3-2-84-15,3-3 319 0,-5-12-183 0,-14-28 27 16,0-3 40-16</inkml:trace>
          <inkml:trace contextRef="#ctx0" brushRef="#br0" timeOffset="137.3517">15797 3797 399 0,'-11'30'216'0,"6"-17"-104"0,0-2-70 16,-3 0 20-16,3 0-12 0,-1 1-14 0,1-5-11 15,-1 1-34-15,-1 0-8 0,7 2-14 0,-6 1-9 0,4-3-52 16,-1 3 67-16,5 2-44 0,-2 1-23 15</inkml:trace>
          <inkml:trace contextRef="#ctx0" brushRef="#br0" timeOffset="288.4184">15886 4394 452 0,'-2'22'227'0,"2"-4"-120"0,2-2-64 15,-2-7 16-15,2 4-12 0,-1 3-10 0,-1-3-9 0,5 0-22 16,-5 3-6-16,1-1-6 0,-1-2-11 0,4 2-5 15,-1-3-4-15,-2-1-4 0,4 1-7 0,-2 3-34 16,2 0-29-16,0-2 69 0,1 7-44 0,1-1-32 16</inkml:trace>
          <inkml:trace contextRef="#ctx0" brushRef="#br0" timeOffset="422.2007">16007 5149 175 0,'2'24'163'0,"-1"-8"-51"0,1 3-62 16,-1-2 40-16,1 1-22 0,0-5-36 0,-2 1-8 0,1 4-10 15,2-4-8-15,-3-1-12 0,3-1-7 0,-1 3-8 16,0 1-32-16,1-4-32 0,0 1 61 0,0 0-40 16,0 3-24-16</inkml:trace>
          <inkml:trace contextRef="#ctx0" brushRef="#br0" timeOffset="553.9915">16088 5966 637 0,'5'16'292'0,"-5"-11"-185"0,0 1-80 0,-2-3 31 16,-1 2-61-16,0-2-26 0,1 4-28 0,1-1-71 16,-1 0 95-16,-1 4-65 0,0-2-52 0</inkml:trace>
          <inkml:trace contextRef="#ctx0" brushRef="#br0" timeOffset="212759.0718">16986 7646 255 0,'-4'-11'139'0,"2"1"-47"16,-1-4-44-16,-2 8 23 0,0-4-5 0,5 5-5 15,0 2-8-15,-4 2-8 0,4-3-4 0,1 4-8 16,-1-1 0-16,3 1-3 0,-3 0 1 0,-1 0-3 15,1 0 1-15,0 0 0 0,1 0-1 0,-1 1 3 16,0 1-7-16,-3-2-1 0,8 2-2 0,-7 2-4 16,2 0-3-16,5 0-3 0,-5 3 0 0,2-1-6 15,-1 2 3-15,4 0 0 0,-7 3-1 0,4-3-2 0,1 5 0 0,-1 1 1 16,-1-1-1-16,1 1 0 0,0 2-2 0,-4 0-1 16,7 5 1-16,-2 1 0 0,-1-1 0 0,-1 1-1 15,2 0 1-15,1 4-2 0,-1 1 2 0,5 2 3 16,-5-4-1-16,-3-1 1 0,3 2-1 0,2-3 2 15,1 1 0-15,-3-1 3 0,2-3-1 0,-2 3-3 16,2-4 1-16,3 1-2 0,0 1 1 0,-2-3-2 0,-1 2-1 16,0-2-2-16,-2-2 1 0,4 0 0 15,-3 0-2-15,-1 1 1 0,1-1 0 0,0-3-1 0,1 0-1 16,0 1 0-16,-2 0-1 0,2-4 0 0,0-1-3 16,1-1-3-16,-6 0-2 0,2 0-3 0,-1 0-13 15,2-3-9-15,-3 1-12 0,0 1-17 0,2-1-85 16,0-1 111-16,1-2-68 0,2-3-39 0</inkml:trace>
        </inkml:traceGroup>
        <inkml:traceGroup>
          <inkml:annotationXML>
            <emma:emma xmlns:emma="http://www.w3.org/2003/04/emma" version="1.0">
              <emma:interpretation id="{1C83556D-BAFC-4F8D-A679-A1AAC5293FC4}" emma:medium="tactile" emma:mode="ink">
                <msink:context xmlns:msink="http://schemas.microsoft.com/ink/2010/main" type="inkWord" rotatedBoundingBox="21151,9718 21205,10107 20645,10185 20591,9796"/>
              </emma:interpretation>
              <emma:one-of disjunction-type="recognition" id="oneOf1">
                <emma:interpretation id="interp1" emma:lang="" emma:confidence="0">
                  <emma:literal>R</emma:literal>
                </emma:interpretation>
                <emma:interpretation id="interp2" emma:lang="" emma:confidence="0">
                  <emma:literal>9</emma:literal>
                </emma:interpretation>
                <emma:interpretation id="interp3" emma:lang="" emma:confidence="0">
                  <emma:literal>4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J</emma:literal>
                </emma:interpretation>
              </emma:one-of>
            </emma:emma>
          </inkml:annotationXML>
          <inkml:trace contextRef="#ctx0" brushRef="#br0" timeOffset="213455.2073">17060 7976 424 0,'-7'-10'156'0,"3"-1"-121"0,-1-2-30 0,0 7-5 0,2-2 0 15,1 2-13-15,1 1 3 0,2 3-2 0,1 2-16 16,-2-3 6-16,0 2-8 0,0 1 3 0,-3-4-5 0,3 3 21 16,-2-4-5-16,2-1 8 0,0-4 18 0,-2 1 10 15,2 2 5-15,-1-4 14 0,4 1 8 0,-3-1 3 16,-2 0 5-16,2 2-3 0,0-6 1 0,0 6-7 16,-1-2 4-16,-4-2-12 0,5 2-4 0,0 1-8 15,-3 1-1-15,3 2-5 0,1 1-5 0,4 3-3 16,0-4-2-16,-3 4-2 0,-1-3-1 0,1 3-2 15,6-1-4-15,-7 1 4 0,4 2 1 0,1-4-2 16,1 3 4-16,10-1-4 0,-2 1 1 0,1-1 2 16,1 0 0-16,4 1-3 0,-2-1 2 0,0 2-4 15,-1 1 2-15,-4 0 0 0,3-4-1 0,-1 4-1 16,-1 2-1-16,-1 0-1 0,0-1 0 0,-1 1 1 16,0 1-1-16,0 0-1 0,-2 2 0 0,0-2-1 15,-2 4 3-15,-1-3 1 0,2 3-1 0,-4-3 1 16,1 1 1-16,-3 2 1 0,3-1 2 0,-4 0 0 15,2-1-1-15,-5 3 1 0,1-5 2 0,1 2-1 0,0-2-2 16,-1 4 2-16,-1-3-2 0,0 0 1 16,2 0 0-16,-2 0-3 0,0 2 1 0,1 0 0 0,-1 1 1 15,0-1-2-15,0 0 0 0,-1-1-1 0,-1 2 1 16,1-1 0-16,-3 0 1 0,1 1 0 0,2-1 0 16,-3 2-1-16,1-3 2 0,-2 3-1 0,2-2 2 15,-1-1 0-15,0 1 0 0,-2 1 0 0,1-3 0 16,2 1 1-16,-3 0 1 0,-1 0 0 0,2 0-2 15,1-1 1-15,-6 1 0 0,4 0 0 0,-4-4-2 16,1 4-1-16,-4 2-2 0,0-3-2 0,-1 3 0 16,-2-2-3-16,-6 1-8 0,3 0-1 0,-7 9-4 0,-3-6 2 15,-2 2-31-15,-1 2-19 0,-16 3-49 0,2 3 82 16,-5 7-65-16,-10-3-37 0</inkml:trace>
        </inkml:traceGroup>
      </inkml:traceGroup>
    </inkml:traceGroup>
    <inkml:traceGroup>
      <inkml:annotationXML>
        <emma:emma xmlns:emma="http://www.w3.org/2003/04/emma" version="1.0">
          <emma:interpretation id="{534641E9-3A6D-4B07-B222-CD5E03B3B8B4}" emma:medium="tactile" emma:mode="ink">
            <msink:context xmlns:msink="http://schemas.microsoft.com/ink/2010/main" type="paragraph" rotatedBoundingBox="19233,2343 20034,11585 17327,11819 16526,25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DCF6F3-E78A-4286-9A1C-250961AE857F}" emma:medium="tactile" emma:mode="ink">
              <msink:context xmlns:msink="http://schemas.microsoft.com/ink/2010/main" type="line" rotatedBoundingBox="19235,2362 20034,11585 18531,11715 17732,2493"/>
            </emma:interpretation>
          </emma:emma>
        </inkml:annotationXML>
        <inkml:traceGroup>
          <inkml:annotationXML>
            <emma:emma xmlns:emma="http://www.w3.org/2003/04/emma" version="1.0">
              <emma:interpretation id="{A76335C7-C763-450D-A77C-94142FAED4B7}" emma:medium="tactile" emma:mode="ink">
                <msink:context xmlns:msink="http://schemas.microsoft.com/ink/2010/main" type="inkWord" rotatedBoundingBox="18778,2402 18868,3438 18230,3494 18140,2457"/>
              </emma:interpretation>
            </emma:emma>
          </inkml:annotationXML>
          <inkml:trace contextRef="#ctx0" brushRef="#br0" timeOffset="11957.4039">14977 392 1043 0,'0'-13'451'16,"-4"2"-353"-16,4 0-93 0,0 1-10 0,4 4-12 0,-4 0-8 15,8 3-4-15,-7-1-2 0,2 3 3 0,5 1 3 16,-5 0 6-16,1 5 4 0,-4-4 5 0,0 5 6 15,4 2 4-15,0 8 0 0,-3 0 0 0,2 5 3 16,-1 3-1-16,-2 9-2 0,3 2 1 0,-1 12-1 16,3 0-2-16,-1 14 2 0,-1 1-3 0,2 8-3 15,2 10-5-15,5-1-4 0,-4 3-8 0,0 2-80 16,5 0 83-16,1 5-46 0,4-6-35 0</inkml:trace>
          <inkml:trace contextRef="#ctx0" brushRef="#br0" timeOffset="11717.1639">14443 779 661 0,'-8'0'382'0,"5"-3"-206"0,-2 1-129 0,4-7 117 0,1 2-179 15,4 4-4-15,-2 2-6 0,3 1-10 0,-1 3 3 16,3 3 4-16,-1-3 3 0,2 4 15 0,-1-1 9 15,2-1 7-15,2 0 5 0,-1-4 12 0,-1 1 1 16,4-2 0-16,0 0-1 0,-2 0-1 0,2-3-4 0,3-2-6 16,0 0-4-16,-1 2-6 0,1 0-3 0,0-2-4 15,2-3-8-15,1 2-6 0,0-1-10 0,-5 1-7 0,2-2-22 16,2-3-107-16,-1 0 127 0,1-1-80 16,-4 3-38-16</inkml:trace>
        </inkml:traceGroup>
        <inkml:traceGroup>
          <inkml:annotationXML>
            <emma:emma xmlns:emma="http://www.w3.org/2003/04/emma" version="1.0">
              <emma:interpretation id="{831F2E32-9881-4918-971B-CFF9A855D50C}" emma:medium="tactile" emma:mode="ink">
                <msink:context xmlns:msink="http://schemas.microsoft.com/ink/2010/main" type="inkWord" rotatedBoundingBox="19363,5832 19440,6711 18670,6777 18594,5898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1400.5182">15029 3996 31 0,'6'-6'40'0,"-1"1"-6"0,3 0-19 15,0-1 9-15,2-2-5 0,-4 1 0 0,5-1-3 16,0 0-2-16,1 0-3 0,-6 2 4 0,5 0 10 15,-3-2 5-15,-2-2 7 0,2 4 2 0,-3-4 18 16,2 4 5-16,-1-4-1 0,-1-1 1 0,-1 3 3 16,1 0-1-16,0-1 0 0,-2 1-4 0,2 3-7 15,0 2-3-15,-2-2-1 0,2 2-3 0,-2 0-12 16,-2 1-4-16,1 2-5 0,1 0-3 0,-1 0-8 16,-1 3 1-16,-1 5-2 0,0 0 0 0,0 3 3 15,-1 4 0-15,-2 1 2 0,-2-2 0 0,-1 7 4 16,1-2-2-16,-2 3 0 0,1-1 1 0,0-4-4 0,-2 6-1 0,-2 0 1 15,1 3 1-15,2-2-5 0,-2 0 0 0,1-2-1 16,-3 8-1-16,-2 1-1 0,2-3 0 0,-1-1-5 16,3 5-1-16,-2-2 0 0,1 2 2 0,-3-5-1 15,2 2 1-15,3-2 1 0,-1 0 1 0,2-5 1 16,-4-2 1-16,0-3 0 0,3-1-2 0,7-2-2 16,-1-3 1-16,-8-3-3 0,9-1-1 0,-1-1 0 15,1-4-3-15,1 1-1 0,0-3-2 0,-7 2-2 16,7-4-16-16,0-1-11 0,0-2-17 0,0-3-21 15,5-5-81-15,-5 1 111 0,8-6-74 0,13-3-40 16</inkml:trace>
          <inkml:trace contextRef="#ctx0" brushRef="#br0" timeOffset="22154.9726">15359 3799 93 0,'0'3'76'0,"-2"1"-16"15,1 0-25-15,-1 0 20 0,-1 1-5 0,3-2 0 16,-3 1-1-16,3 0 3 0,-2-2 3 0,2 1 1 15,0-3 0-15,0 2 6 0,0-2 0 0,0 0-4 16,0-3-2-16,0 3-6 0,0-4-13 0,0 4-5 16,-2 0-6-16,2 0-8 0,0-1-9 0,0 1-4 15,-1 0-1-15,1 0-1 0,-2 1 0 0,2 3-2 0,0-3 4 16,0 1 4-16,0 1 0 0,0 0 3 0,2 0 1 16,-2 0 5-16,1 2 0 0,1-2 3 0,-2 1-2 0,0-3 2 15,0-1 1-15,0 2 1 0,0-1 1 0,0-1 6 16,-2 0 2-16,2 0 0 0,0 0 1 0,0-1 1 15,0 1 0-15,-1 0-2 0,-1-2-3 0,2 1-8 16,-1 1-4-16,1-2-3 0,0 2-3 0,-2 0-5 16,2 0-3-16,-2 2 0 0,2 1-1 0,0 0-2 15,-3 2 0-15,2 0 0 0,-2-1 0 0,3 4 0 16,-2-3 1-16,2 3-1 0,-2 0 0 0,2 2 1 16,0-2 0-16,0 3 0 0,4 0 1 0,-4 0-1 15,1 0 0-15,1 3-1 0,1-1 1 0,-2-2-1 16,1 4 0-16,1-1 0 0,-1 0 0 0,1 1 0 15,2-3 0-15,-2 3-1 0,3 1 1 0,1 0-1 16,-1 0 0-16,2-4 0 0,-2 4 0 0,4 0 1 16,-2-2 0-16,0 1 1 0,0-1 0 0,0 0 0 15,-2 1 0-15,2-1 1 0,0-1 0 0,-3 0 3 16,1-2 0-16,2 0 2 0,-3 0-2 0,0-1 4 0,-4-6 0 16,3 4 5-16,-1 0 0 0,-2-3-1 0,1 1 2 15,-2-2 1-15,2-1 3 0,-1-2 2 0,1 3-1 16,-1-3-2-16,3 1 3 0,-4-1 0 0,3 1-4 15,-3-2 2-15,1 0-3 0,-1 2-3 0,0-2-1 16,-3-2-2-16,0 0-6 0,-2-1 0 0,0 2 0 16,1 1-4-16,-3 0 1 0,4-2-2 0,0 4-1 15,0-1 1-15,-4 2 0 0,-1 2 1 0,0-2-3 16,-4 8 1-16,0-3 1 0,-2 2 0 0,0 1 0 16,-4 3 1-16,1 2-1 0,-2 0 0 0,0 0 1 15,-1-1 0-15,0 1-2 0,-3 3-2 0,4-5-3 0,-1 2-4 16,-1-2-14-16,0-1-9 0,-3 0-15 0,4-2-18 15,-6 0-71-15,-1 2-62 0,-6-2 140 0,1 0-103 16,-10-1-66-16</inkml:trace>
          <inkml:trace contextRef="#ctx0" brushRef="#br0" timeOffset="206918.2777">15268 3873 470 0,'0'-9'273'16,"0"-1"-146"-16,-3 2-89 0,1 2 62 0,1-2-73 16,-1 2-18-16,2 2-7 0,0-4-2 0,0 7-4 15,0-1 0-15,3-3 2 0,-3 2 3 0,3 2 7 16,-3-4 4-16,2 2 6 0,-2 3 1 0,2-5 4 15,-2 3 2-15,0-1-4 0,1 2 0 0,-1 1-7 16,0 0-4-16,0 0-3 0,0 1-3 0,-1 2-3 16,-1 4-1-16,-1 4 0 0,1 2 2 0,2-5 1 0,-1 8 0 15,-1-1 2-15,0 5 1 0,-1 0 0 0,0 1 1 16,1-2 2-16,-1 3-1 0,-1 2 3 16,-1 0 0-16,0 3 1 0,-1-1-2 0,-2 2 2 0,1 1 2 15,-1-2-3-15,0 0 1 0,-1 5 0 0,1-3 0 16,1-1-2-16,-2 3 2 0,-1-3-2 0,2 4 2 15,0-3-1-15,-4-2 0 0,4-2 1 0,-5-1 1 16,2-1 0-16,1-1 1 0,1-3 2 0,1 2 0 16,-3-4 2-16,4 1 0 0,-1-2 3 0,2-4 2 15,-4 0 2-15,4-1 1 0,-2-3-2 0,8-2-1 0,-5-4 5 16,2 1 1-16,0-2-5 0,3-1 4 0,0 0 1 0,1 0 3 16,1-3 2-16,-2-2-1 0,0 5-4 0,0-1-2 15,0-6 0-15,2 1-5 0,2-2-4 0,0-3-7 16,2 0-4-16,0-2-2 0,2-4-3 0,3-3 0 15,-1 0-4-15,1-6-1 0,0-1 0 0,2 2 0 16,-5-4 0-16,3-1 2 0,-3 1 0 0,2 2 1 16,-2 2 0-16,-2 1 3 0,-1 1 0 0,0 3 0 15,-1 2 0-15,-2 1 0 0,1-2 1 0,0 4-1 16,-1 2 1-16,-1 1-1 0,3 1-1 0,-4-1 1 16,3 1 2-16,-3 5-1 0,1-2 2 0,1-2 0 15,0 2-2-15,-2 0 3 0,0 4 2 0,0-4 0 16,1 1 0-16,-1 1-1 0,0 1 0 0,2 0 0 0,-2 2-1 15,1-2-2-15,1 1-1 0,0 0-2 0,-1 1-1 16,1 0 1-16,-1 3-1 0,1-3-1 0,0 1 0 16,-1 1 0-16,2-1 0 0,-1 1 1 0,1-1-1 15,-1 0 0-15,-1 1 0 0,2 1 0 0,2 0 0 16,-2 0 1-16,2-2 0 0,-2 2-1 0,2 0 2 16,0-1-1-16,1 1 0 0,-2 0 3 0,0-4-3 15,1 4 2-15,0-1 0 0,0 1 2 0,1 0-2 16,-1 0 1-16,3 0-2 0,-2 0 1 0,0 1 0 0,-1 1-1 15,3 1-1-15,-1-1-1 0,1-1 0 0,-4 3-1 0,1-3 1 16,0 4-2-16,3 0-2 0,-2-1 0 0,1 1 2 16,-1 0 0-16,0 3-2 0,4 2 2 0,-1 4-2 15,-1-3 3-15,4 5 1 0,-4-2-1 0,3 4-1 16,0-1 2-16,-2 2 0 0,3 1 0 16,0-3 0-16,-1 4 0 0,-1-2 0 0,1 3 1 0,-1-4 0 15,-1 2 0-15,2 1-1 0,-3 0 2 0,2 3-1 16,1-8 1-16,-3 3 1 0,2 0 1 0,-1-2 3 15,1-1-2-15,-2-3 4 0,0-2 0 0,3-1 2 16,-6-1-1-16,4-2 0 0,-6-1-2 0,4-1 0 16,2 1 1-16,-4-1 1 0,-2 0-2 0,-1-2 0 0,1 0 3 15,-1-1-1-15,2 1 3 0,-4-2 2 0,0-1-2 0,0 0 0 16,0 0 2-16,0 0 1 0,0 0-1 0,2 0 0 16,-2 0 0-16,1 0-3 0,1 0 1 0,-2 0-1 15,2 2-2-15,-2-2-2 0,-2 0-1 0,0 0-2 16,-1 0 0-16,0-2-3 0,2 2 1 15,-4 0-2-15,3 0 0 0,1 0-1 0,-1 0 0 0,-1 4 0 16,1-1 0-16,-6-3 2 0,5 0-2 0,-2 0 0 16,-1 0 0-16,0 0 0 0,2 0 0 0,-4-2 0 15,4 2 0-15,-6 0 0 0,-1 0 0 0,1 0-1 16,-1 2 0-16,-2 1 0 0,-4-3 0 0,-1 0 0 0,4 2 0 16,-3-2 0-16,-1 4 0 0,-4 0 0 0,-2-1 1 15,5 0 1-15,-2 0-1 0,-3 2 0 0,3-2 0 16,2 5 2-16,0-3-1 0,0 0 1 0,2 3-1 15,1 1-1-15,0-4 0 0,1 0 2 0,-1-2-1 16,4 2 1-16,2-1-1 0,1 0 2 0,-1-3-1 16,1 1 4-16,4 1 0 0,0 0-2 0,0-1 2 15,2-1-2-15,1-1 1 0,-2 0-2 0,2 0 1 16,0 2 0-16,2 0-2 0,-3-2 1 0,3 0-2 16,0 1 1-16,-1-1-1 0,1 2 1 0,-2-2-2 15,-1 0 0-15,-2 0 0 0,4 1-1 0,-3 3 1 16,-2-4-2-16,0 0 3 0,-1 0-1 0,2 0 0 15,2 1 0-15,-2 1 1 0,2-1 0 0,-3 1-1 16,-2-1 0-16,3 1-1 0,-3 0 1 0,3 1 0 0,-4-2 0 16,-1-1 0-16,4 2 0 0,-5 1 0 15,4-1 0-15,-1 1 0 0,-1-3 0 0,-1 2 1 0,6 1-2 32,-6-2 1-32,5 1 0 0,0 0 0 0,4-1 1 0,-4 1 0 0,-1-2-1 0,6 0 0 15,-5 0 2-15,5 0-1 0,0 0-1 0,-2-2 1 0,-1 2 1 16,3 0 0-16,0 0 0 0,-1 0 1 0,2 0-1 15,-1 2 1-15,2-1 0 0,-2-1 1 0,-2 0 0 16,2 0-2-16,0 0 2 0,-3 0-1 0,3-1 2 16,-2-1 1-16,2 1-3 0,5-1 1 0,2-1-1 15,-4-2 0-15,6 3-1 0,1 1 0 0,-2-4-1 16,6 2-1-16,-3 0 0 0,5-4 1 0,5 3-1 16,-2-3 0-16,7-1-1 0,-4-1 1 0,3 2 0 15,-1-1-2-15,-2 2 2 0,1-2-2 0,-3 2 0 0,3 1 2 16,-3 3 0-16,3-4 0 0,-3 1-1 15,1 2 1-15,-2 0 0 0,0 0 0 0,2 1 0 0,-2-1-1 16,-1 0-1-16,-1 3 2 0,1-2-1 0,-1 0 1 16,-1 2 0-16,-3 0 0 0,1-1 0 0,1-1 1 15,-1 4 1-15,-4-2-2 0,-1 0 2 0,-1 0-2 16,-2-2 0-16,6 2 0 0,-9 0 1 0,0 0 0 16,0-1 0-16,2-3 1 0,-2 4-1 0,-5 0 0 0,7 0 0 15,-6 0 0-15,2-1-1 0,1 1 1 0,-1 0 0 0,-1 0-1 16,0 0 0-16,7-3 0 0,-7 1 1 15,1 2 0-15,-1 0 0 0,0-2 0 0,2 1 2 16,0 1-1-16,2-3-1 0,-4 1 2 0,0 0-2 0,2-2 2 16,1-1 0-16,-1 0 0 0,-2-1-1 15,5-1 3-15,-5 3 1 0,1-3-2 0,5-1 1 16,-4-1 0-16,1 1 3 0,0-2-3 0,1-4 2 0,-6 1-2 16,2-3-1-16,-3 0 1 0,0-4-1 0,3 2-1 15,-5-3-2-15,3 1 1 0,1-1-2 0,1-1 2 16,-2 3-2-16,-3-4 0 0,5 3-2 0,-4 0 2 15,2 1-2-15,-3 3 1 0,2 2-2 0,0-3-1 16,0 2 1-16,1 1 1 0,-3 4-1 0,4-4-1 16,-3 1 1-16,1 2-2 0,-1 0 4 0,-3 0-2 15,4 3 0-15,-2-2 0 0,-1 2 1 0,1 0 0 16,-1 2 0-16,1-2-1 0,0 5 0 0,4-2 0 0,-6 0 1 16,2-1-2-16,2 1 2 0,0 2-1 0,0 0-1 15,0-2 2-15,3 0 0 0,-5 4 2 0,3-1-2 16,1 2 1-16,-1-2-1 0,0 2 0 0,1 0 1 15,-2 0 0-15,3 0-2 0,1 0 0 0,1 0 1 16,-1-1 0-16,-1 1 1 0,-3-2 0 0,3 2 1 16,-3-1 0-16,0 1-1 0,-2-2 1 0,0 2 0 15,5-2 0-15,-1-1 0 0,1 3-1 0,0-1 0 16,-2-1 1-16,2-1 0 0,-1 1 0 0,-4 1 0 16,0-2-1-16,3 1 1 0,-1-1 0 0,2 0-1 15,-3 1 1-15,3-1-2 0,-1 0 0 0,-1 1 1 16,2 0-1-16,-3-2 1 0,1 2-2 0,-2-3 1 15,4 4 0-15,-2-1 0 0,-1-1 2 0,1-2-1 0,2 2 1 16,-3 1-2-16,4 1 2 0,-1-1 0 0,-2-1 0 0,1 1 0 16,0 1-1-16,1 1-1 0,-1-2 2 15,-1 2-1-15,0-3 0 0,1 1 0 0,-1 1 0 0,0-1-1 16,1 1 0-16,-1 1 1 0,0-5-1 0,1 3 2 16,-1 2-2-16,2 0 2 0,-3-3-1 0,3 2 1 15,-2-3 0-15,1 4 0 0,2 2 0 0,-3-2 0 16,1-3 0-16,1 1 0 0,-1 4-2 0,1-2 1 15,-1-2 1-15,-1 2-1 0,1-1 1 0,1-1 0 16,1 2-1-16,-2-2 0 0,0-1-2 0,1 6-1 16,1-3 1-16,0 5-2 0,0-3-3 0,0 4-2 15,-3-1 2-15,3 0-1 0,-2 6-1 0,-1-3-1 16,-2 1 1-16,0 2-1 0,2 2 3 0,-3 2 0 0,-1 7-1 16,1-1 1-16,-2 9 0 0,0-5 3 0,-3 9 0 15,1-2 0-15,-4 6 2 0,3-3-2 0,-3 1 4 16,-2-2-1-16,3 1 2 0,0 2-2 0,0-4 2 15,2-1-4-15,3-7-1 0,-3 2-4 0,5 1-45 16,1-8-34-16,2 1-47 0,-2-2-70 0,5 2 143 16,2 1-111-16,6-14-46 0</inkml:trace>
        </inkml:traceGroup>
        <inkml:traceGroup>
          <inkml:annotationXML>
            <emma:emma xmlns:emma="http://www.w3.org/2003/04/emma" version="1.0">
              <emma:interpretation id="{2602A152-B988-4E38-BA56-745D80BECE1B}" emma:medium="tactile" emma:mode="ink">
                <msink:context xmlns:msink="http://schemas.microsoft.com/ink/2010/main" type="inkWord" rotatedBoundingBox="19588,8058 19632,8563 18268,8681 18224,8176"/>
              </emma:interpretation>
            </emma:emma>
          </inkml:annotationXML>
          <inkml:trace contextRef="#ctx0" brushRef="#br0" timeOffset="23265.1374">15536 6070 602 0,'6'-13'228'16,"-6"0"-178"-16,9 5-53 0,-5-1 1 0,5 4-27 15,-2-3-8-15,-1 5-5 0,2-1-2 0,1 3 10 16,-4-1 6-16,3-1 11 0,2 3 9 0,-9-2 26 16,6 2 10-16,-4 4 6 0,2-3 9 0,-1 1 6 15,-2 3 1-15,3 1-2 0,-2-1-1 0,2 0-10 16,1-2-2-16,4 1-4 0,-4 0-5 0,4 2-5 15,-1-1-1-15,-2 0-1 0,4 1 0 0,-3-1-3 0,6 3-1 16,-1-2 8-16,-2 4 4 0,-2-4-1 0,1 2 1 16,1 3 2-16,0-3 3 0,-3 3 0 0,-1-3-1 15,-1 2-6-15,0-1-4 0,4 1-1 0,-7-2 0 16,2 0-4-16,-3 3-5 0,-2-2-1 0,1 3 0 16,-6 0-4-16,2 1-1 0,-3 5-1 0,-4-2-4 15,-6 1-2-15,0-1-5 0,-4 3-19 0,-7 2-11 0,-2 1-18 16,-1-3-21-16,-10 2-99 0,0 3 128 15,-11-7-80-15,2 4-48 0</inkml:trace>
          <inkml:trace contextRef="#ctx0" brushRef="#br0" timeOffset="23681.4869">14704 6117 825 0,'0'-3'303'0,"2"0"-224"16,-2-2-76-16,-3 5 8 0,1 0-24 0,-1 2-34 15,1 3-4-15,-3 6-1 0,2-3 0 0,-3 3 14 0,-2 2 11 16,-3-2 11-16,0 1 12 0,0 3 21 0,-4-4 8 16,1 0 3-16,-4 2 5 0,6 0 3 0,-3-2-4 15,3 3-4-15,-3 0-5 0,4 2-6 0,0 0-5 16,5 2-3-16,-1-1-6 0,2-1-4 0,7-2-6 0,0 7-3 15,2-3-3-15,1-2-4 0,3 1-1 0,5-1-3 16,6 2-10-16,8-2-3 0,-6 3 1 0,9-5-3 16,10-1-95-16,0 1 103 0,6-3-56 0,5-4-36 15</inkml:trace>
          <inkml:trace contextRef="#ctx0" brushRef="#br0" timeOffset="22923.2008">14773 6275 535 0,'-2'-5'287'0,"-1"-1"-162"16,-5-1-84-16,3 3 40 0,-1-1-37 0,1 2-31 15,2 3-5-15,1 0-7 0,-1 0 0 0,0 1 8 16,1 4 4-16,1 0 6 0,-1 0 5 0,2-2 8 16,0-2 2-16,0 3 14 0,0-3 4 0,0 1-5 0,2-1-2 15,-1-1-1-15,2 0 5 0,4 0-5 16,-2-1-1-16,1-1-12 0,-1-4-6 0,8 3-2 0,-1-4-4 15,12 2-3-15,3 1-9 0,2-3-2 0,1 3-3 16,16-1 0-16,-1-2 0 0,4 1-2 0,1-4 0 16,-1 7 0-16,-1-5 0 0,1 2 0 0,-3 1 0 15,-1 2-1-15,1 0 1 0,-1 1 2 0,-2 1 0 16,-2-1-1-16,-3-1 2 0,1 3 1 0,-4-2-1 16,0-1 2-16,-5 3-2 0,-1-2 2 0,-6-1-2 15,0 3 1-15,1-1-1 0,-5-1-2 0,-3 1 1 16,-5 1-1-16,2-5 0 0,-4 5-2 0,-4-3-2 0,-2-1-6 15,0 3-7-15,2-2-8 0,-5-1-9 0,0 1-12 0,0 2-44 16,-5-3-25-16,2 3-34 0,0-2-57 0,-8 3 135 16,1 0-98-16,-3 1-28 0</inkml:trace>
        </inkml:traceGroup>
        <inkml:traceGroup>
          <inkml:annotationXML>
            <emma:emma xmlns:emma="http://www.w3.org/2003/04/emma" version="1.0">
              <emma:interpretation id="{F7DA8F7A-45FA-45C3-BA3F-6BEA53FA7C69}" emma:medium="tactile" emma:mode="ink">
                <msink:context xmlns:msink="http://schemas.microsoft.com/ink/2010/main" type="inkWord" rotatedBoundingBox="19906,10109 20034,11585 18962,11678 18834,10202">
                  <msink:destinationLink direction="with" ref="{0585C897-DFC2-48A8-95EE-C74E5A9B5F2B}"/>
                </msink:context>
              </emma:interpretation>
            </emma:emma>
          </inkml:annotationXML>
          <inkml:trace contextRef="#ctx0" brushRef="#br0" timeOffset="39583.4433">15335 8151 704 0,'0'-10'417'0,"0"1"-226"0,0-1-139 0,0 7 79 16,0-5-133-16,0 3-13 0,0 2-23 0,0 3-18 0,0-1-8 15,0 1 4-15,3 3 4 0,-1-3 11 0,2 5 37 16,3 1 16-16,4 4 17 0,-1-2 14 0,5 4 18 15,3 3 0-15,6 2 0 0,0-1-3 0,4 5-16 16,6-1-8-16,6 4-8 0,-2 0-6 0,5 2-10 16,3-1-1-16,2-3-2 0,-2 2 0 0,3 2-2 15,-1-4 4-15,-5-4 2 0,2 1 4 0,-9-5 0 16,-7-6 4-16,1 5 1 0,-1-2 3 0,-2-5-2 16,-8 1 0-16,-3-1-1 0,2 0-3 0,-9 2 1 15,6-1-3-15,-8-2-2 0,-2 2-1 0,-2 1 0 16,-1 0-2-16,-2 4 0 0,-5 0-2 0,-1 4-2 15,-5 3 2-15,-8 7-2 0,-5 4 0 0,1 0-1 16,-10 9 1-16,-2 7-1 0,-10 5 0 0,2 0-1 0,-6 6-2 16,-4 8 0-16,-1 1-4 0,-1 2-3 0,-4 1-1 15,-5-3-3-15,2-3-48 0,-3 0-35 0,-1-7-97 16,-4-5 147-16,-8-19-118 0,5 0-71 0</inkml:trace>
        </inkml:traceGroup>
      </inkml:traceGroup>
      <inkml:traceGroup>
        <inkml:annotationXML>
          <emma:emma xmlns:emma="http://www.w3.org/2003/04/emma" version="1.0">
            <emma:interpretation id="{06E938FC-F0D5-4786-A83E-57E36A801F28}" emma:medium="tactile" emma:mode="ink">
              <msink:context xmlns:msink="http://schemas.microsoft.com/ink/2010/main" type="line" rotatedBoundingBox="18074,2383 19171,7830 17542,8158 16445,2711"/>
            </emma:interpretation>
          </emma:emma>
        </inkml:annotationXML>
        <inkml:traceGroup>
          <inkml:annotationXML>
            <emma:emma xmlns:emma="http://www.w3.org/2003/04/emma" version="1.0">
              <emma:interpretation id="{2700CCC0-ED48-4BEC-920D-9D6930ACDCDF}" emma:medium="tactile" emma:mode="ink">
                <msink:context xmlns:msink="http://schemas.microsoft.com/ink/2010/main" type="inkWord" rotatedBoundingBox="18074,2383 19171,7830 17542,8158 16445,2711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0388.0463">13900 1857 215 0,'-2'0'154'0,"1"0"-56"0,-2 0-54 0,1 0 42 15,2 0-28-15,-3-1-6 0,1 1-7 0,2-2-4 16,-1 2-6-16,1 0-3 0,0 2-2 0,-2-1-5 16,2 1-8-16,0 1-2 0,0 0-2 0,0 0-1 15,0 4-5-15,0-1-1 0,-2 4-2 0,2-1 2 16,-1 2 1-16,-2 5-1 0,-1 3-1 0,1 0 3 15,0-1 1-15,0 6 1 0,0 3 6 0,-2 2 2 16,3-4-1-16,1 4 3 0,1-4 3 0,-2 9 4 16,2-2 3-16,0-1 1 0,2-4-3 0,1-3-1 0,-3 3 6 15,2-1 2-15,1-4 0 0,2-7-4 0,-1-1 5 16,-1 3 0-16,2-9 0 0,0-1 1 0,3-1-6 16,0-4-4-16,-2-2-5 0,1 3-3 0,2-3-12 15,2-3-6-15,2-7-6 0,1 5-11 0,2-3-27 16,4-4-22-16,0-7-28 0,-1-1-36 0,2-2 87 15,0-3-67-15,-4-2-22 0</inkml:trace>
          <inkml:trace contextRef="#ctx0" brushRef="#br0" timeOffset="9956.7279">13255 1344 172 0,'-10'7'190'16,"6"-1"-30"-16,-3-1-71 0,4-2 38 0,0 0-9 0,1 0-12 16,1-1-28-16,1 0-10 0,0-1-10 0,0-1-11 15,1 5-17-15,1 0-5 0,-1 0-6 16,4 1-6-16,-3 0-7 0,-1 4-4 0,4 4 0 0,0 2-1 16,-3-2-1-16,4 6-2 0,-1-1 0 0,-2 6 0 15,2 7 0-15,-1-2 1 0,1 2-2 0,-3 2 2 16,3 2 1-16,-2 4-1 0,-3 0-1 0,3 1 4 15,-1-3-2-15,-2 1 2 0,0 0 0 0,1 3 0 16,-1-2-2-16,0 1 1 0,0-1 1 0,-1-2-2 16,1 0 1-16,0 1-1 0,0-6-1 0,0-3-5 15,0 1-4-15,3-6-9 0,0-1-14 0,2-7-108 16,1 1 114-16,2-5-64 0,-2-1-50 0</inkml:trace>
          <inkml:trace contextRef="#ctx0" brushRef="#br0" timeOffset="10690.2765">13851 1510 787 0,'-5'-11'312'0,"2"3"-228"16,-2-3-70-16,2 0 1 0,1 1-18 0,0 4-9 15,1 1-6-15,1 3-1 0,0 1 0 0,0-2 0 16,0 3 4-16,1 0 7 0,3 0 5 0,-4 1 9 16,3-1 7-16,0 0 5 0,-1 0 4 0,-1 0 3 0,2-1 7 15,1-1 0-15,-3 2 0 0,2-3-4 0,1 1-3 0,-3 1-5 16,1 1-3-16,-1-4-4 0,1 3-9 0,-2-1 0 15,0 1-2-15,-2-3-1 0,1 4-2 0,-1-3-1 16,1 3-4-16,-3-1-2 0,3 1-2 0,-2-2-14 16,-1 2-10-16,3 2-24 0,-2-2-47 0,1 0 77 15,-1 1-49-15,4-4-21 0</inkml:trace>
          <inkml:trace contextRef="#ctx0" brushRef="#br0" timeOffset="9712.5242">12860 1438 174 0,'3'-6'137'0,"0"0"-53"0,1-1-57 16,-1 1 20-16,5 1-10 0,-4 0-16 0,3 2-23 15,1 2-1-15,-3-1-2 0,-1 2 4 0,1-2 6 16,-5 2 6-16,3-1 11 0,-1 1 13 0,-2 0 29 15,0-2 10-15,0-1 10 0,1 3 8 0,3-2 11 16,-3 1 1-16,-1-1-6 0,-3 1-5 0,3 1-20 16,-2 0-9-16,1 0-8 0,-2 0-8 0,0 0-16 15,1-2-4-15,2 2 0 0,0 0-4 0,0-2-6 16,3 2 3-16,2-1 0 0,3-1 9 0,6-1 0 0,-3 1 2 16,7-4-4-16,7-2 6 0,1 0-3 15,4-3-2-15,7 3-4 0,4-5-9 0,2 1-4 0,3-1-4 16,0 2 1-16,4-2-9 0,-2 2 0 0,-1 0-2 15,-5 1-3-15,-4-1-1 0,0 0-2 0,-7 0-4 16,0 1-4-16,-7 1-13 0,0-1-7 0,-2 0-11 16,-1 1-8-16,-8 3-38 0,3-4-22 0,-8 4-25 15,0 2-29-15,-8 0 107 0,-3-1-78 0,-7 2-17 16</inkml:trace>
          <inkml:trace contextRef="#ctx0" brushRef="#br0" timeOffset="11111.1402">13843 472 569 0,'-8'-8'232'0,"1"-3"-145"15,1 1-55-15,-2 0 10 0,3 6-6 0,4-1-4 16,-3 0-4-16,1 0-4 0,5 2-7 0,-2 2-6 16,0 1-1-16,0 0 0 0,1 0-4 0,1 1-1 15,1 4-4-15,-1 0-1 0,3 6 0 0,-1 0 0 16,1 3 0-16,1 7-2 0,2 6-1 0,-1-1 1 15,-1 5 1-15,1 4 0 0,1 2-1 0,1 3 1 16,-1 3 1-16,0 2 0 0,-3-2 0 0,3 1-1 16,0-4-1-16,-4 1 2 0,1-4 0 0,-2-2 1 15,2-5-1-15,-2-6 2 0,-1-2-1 0,0-2 0 0,-1-3 1 16,-1-7-2-16,0-1-3 0,2 4-6 16,-2-5-3-16,0-3-7 0,0 1-10 0,0-1-70 0,3-2 77 15,-1 2-49-15,-2-2-24 0</inkml:trace>
          <inkml:trace contextRef="#ctx0" brushRef="#br0" timeOffset="11466.9837">14182 604 942 0,'0'-2'341'0,"0"-4"-272"16,0 1-69-16,-7-1-5 0,4 4-16 0,2 2-5 0,-4 3-2 15,0 1 0-15,5 0 5 0,-5 6 4 0,-3-1 6 16,5-1 3-16,-3 2 7 0,1-2 1 0,-6 0 1 16,3 1 1-16,-6 1-1 0,-1-2 1 0,-1 0-1 15,0 3 0-15,-1-1-1 0,1-1 0 0,-2 1 1 16,4-1-2-16,1 2 0 0,1-1-1 0,1-2 1 16,1 3-1-16,2-3 3 0,3-2-1 0,4 4-1 15,-4-4 1-15,3 2 2 0,2-3 0 0,0 1 0 0,2 1 1 16,4 2 1-16,1-1 0 0,-3 2 3 0,3-1 1 0,1 3 0 15,3 2 1-15,2-3 0 0,-1-1 0 16,1 1 0-16,3 2-1 0,-2-4-1 0,1 1-3 0,-3-1-1 16,1 2 0-16,1 4-1 0,-2-6-3 0,-3 2-4 15,2 1-3-15,-4-1-5 0,2 0-4 0,2-2-27 16,-3-1-26-16,0 3-64 0,0-3 101 0,-1 4-79 16,2-3-44-16</inkml:trace>
          <inkml:trace contextRef="#ctx0" brushRef="#br0" timeOffset="8720.7329">14676 5902 173 0,'-4'-1'127'0,"3"-1"-46"0,-4 1-47 0,3-3 19 16,1 1-14-16,-2 3-15 0,1-1-16 0,0-3-30 16,1 3-9-16,-1-2-4 0,1 3 1 0,-1 0 3 15,0 0 3-15,2-2 22 0,-1 0 10 0,-1 2 24 16,2-1 11-16,-1 1 11 0,1-5 16 0,-2 3 4 16,2-2 3-16,-1 1-12 0,-1-1-2 0,-1 4 2 15,1 0-5-15,-1-3-5 0,1 3-12 0,-1-1-2 16,0 1-2-16,1 0-3 0,1 0-3 0,-2 0-5 15,1 0 1-15,0 0 1 0,1 0-4 0,-2 0 0 0,-1 1 0 16,1 1 0-16,0-2 0 0,-2-2 0 0,1 1-3 16,4 1-2-16,-4 0-1 0,3 0-2 0,-1 0-1 15,1-2-1-15,-3 0-2 0,4 2 0 0,-3-1 0 16,0-1 1-16,1-1 0 0,-1 0 0 0,0 1 2 16,1-3-1-16,-1 5 0 0,2-3 1 0,-1 3-2 0,1 0 1 15,-1-3 0-15,0 0-1 0,2 1-1 0,-1 2 0 0,-1-1 1 16,1 1-1-16,-1-3 1 0,2-1-2 0,-2 4 4 15,1 0 2-15,1 0 0 0,-2 0 1 0,2 0 1 16,0-4 2-16,0 2 0 0,0-3 0 0,-1 2-2 16,1-2-3-16,-2 0 0 0,2-1 0 0,-2 0-3 15,2 1-1-15,0 2-1 0,-1-4 0 0,1 3 2 16,0-3-1-16,0 1 1 0,-2-4-2 0,2-1 3 16,-1 0 1-16,-1-2 0 0,2 2-2 0,0-3 0 15,-2-1 1-15,1 3-2 0,1-4 1 0,-2 1-1 16,2 1 0-16,0-2 0 0,-1 0-1 0,-1 0 3 15,0-1 1-15,1 2 1 0,-1 0-1 0,1-3 2 16,-2 1 2-16,-1 1-2 0,3-2 3 0,-2 1-2 16,-1-1 0-16,1-1-2 0,0 1 3 0,0-1-4 15,0 0-2-15,1 2 0 0,-1-1-3 0,1-1-2 16,-1-2-1-16,1-1 1 0,2 0-3 0,0 1 0 16,-1-3-1-16,-1 3 0 0,2-4-1 0,0 4 0 0,0-1 1 15,-1 0-2-15,1 1 2 0,-2-1-2 0,2 1 1 16,-1-3 0-16,1 2 1 0,0 1-2 0,-2-1 1 15,2 1 1-15,0 4-2 0,0-4 1 0,0 2 0 16,0 0 1-16,-2 1-1 0,2 1 2 0,0 1-1 16,-1-3 0-16,1-1 1 0,-2 5-2 0,2-3 0 15,-1-1 0-15,1 3 1 0,0-2-2 0,1 4 1 16,-1-2 0-16,0 0 1 0,0 0-1 0,2 0 2 16,-1-1-2-16,-1-1 1 0,0 2 1 0,0-1-1 15,2-5-1-15,-2 4-2 0,0-1 1 0,0 0 0 16,0 3 1-16,2-3-1 0,-2 3 0 0,1 2-1 0,1-2 1 15,-2 0 0-15,0 1 0 0,0 1 0 0,1 0-1 0,-1-4 1 16,0-1 0-16,0 0 1 0,0 1-1 0,0 3 3 16,0-6-2-16,0 0 1 0,-3 4 0 0,3-2-1 15,-1-2-1-15,1 2 1 0,-2 4-1 0,-1-4 0 16,1 3-2-16,1-1 1 0,1-2 1 0,-2 1 0 16,2 2 0-16,-2-3 0 0,-1 2-1 0,3 1 1 15,0-3 0-15,-3 1 0 0,3 1 0 0,-3 1 0 16,0-2-1-16,1-1 0 0,2 3 0 0,-3-5 1 15,3 4 0-15,-2-2 0 0,1 3-1 0,-1-2 1 16,0 4 0-16,2-2-1 0,-1-1 0 0,1 1 1 16,0 3 0-16,0-1-1 0,0-2 0 0,0-2 1 15,0 2-2-15,0 2 2 0,0 0 0 0,0-2 1 0,-3 0-1 16,1 0 0-16,2 5 1 0,0-1-2 0,2-3 1 16,-2 0 0-16,0 2 0 0,0 1-1 0,1 1 0 15,-1-2 1-15,2-2-2 0,-2 3 2 0,0 1-1 16,0-4 0-16,0 6 1 0,0-2-2 0,0-2 2 15,-2 3 0-15,2 1 0 0,0-1 0 0,2 2-1 16,-2-1 0-16,0 1 0 0,0 0 1 0,0 0-2 16,-3 0 0-16,1 1 1 0,1-4 0 0,-1 3 0 15,0-1 0-15,2 1 1 0,-1-2-1 0,1 1 1 0,0-1 0 0,0-1 0 16,1 5 0-16,-1-4 0 0,2 2 0 0,-2-1-1 16,0-1 1-16,0 0 0 0,0 1 0 0,0 2 1 15,0-4-2-15,0 2 0 0,0-1 0 0,0 1 1 16,2-1 0-16,-2 1-1 0,-2-1 1 0,0-1 0 15,1 3 1-15,-1-2-1 0,1 1-1 0,-3-1 0 16,1 2 0-16,2 0 0 0,-1-1 0 0,0 1 0 16,2 0-1-16,0 1 1 0,0 1 0 0,0-2 1 15,-1 3-1-15,2 1 0 0,-1 0-1 0,-1-4 1 16,-1 5 0-16,1-2 1 0,-1 1-2 0,2-1 1 16,0 0 1-16,-2-1 0 0,2-1-3 0,0 4 2 15,0-3 0-15,0 1 0 0,0 2-1 0,-1-4 0 0,1 3 2 16,0-1-2-16,-3-1 2 0,4 1 0 15,-1-2-1-15,-1-1 0 0,1 2 0 0,0 1 1 0,0-3 0 16,1 4 0-16,1 0-1 0,-4-2 0 16,2 1 1-16,-3 0 0 0,1 2 1 0,2 0-1 0,-1 0-1 15,1-2 1-15,0 2-1 0,-2 0-1 0,2 1 0 16,2 2-2-16,-2-1 1 0,0-1 0 0,0 2 0 16,1-2 1-16,-1 2 0 0,0 0-1 0,0 0 1 15,0-1 1-15,0-1 1 0,-1 2 0 0,1-1 1 16,0-3-1-16,0 3 2 0,0-2 0 0,0-1-1 15,0 1 1-15,1 2-2 0,-1-3 1 0,0 1-1 16,0 2 0-16,0-1-1 0,0 1 0 0,0-1-1 16,-1 0-1-16,-1 2 0 0,2 0-2 0,-1 0-1 15,-1 0 1-15,2 0-1 0,0 0 1 0,0 4-1 16,0-3 1-16,-1 1 0 0,1-2 1 0,1 3 2 16,-1-2-1-16,0 3 0 0,0-4 0 0,0 3 2 15,-1-2-2-15,-1 1 1 0,-1 0-1 0,0-1 0 0,3 4-1 0,-4-2 2 16,4 4-3-16,-1-4 1 0,1 3 2 0,-3-1-3 15,-1 3 3-15,0-3-1 0,-1-1 1 0,2 1 2 16,-5 0-1-16,1 3 0 0,1-2 1 0,3-1 0 16,-2 1 0-16,-1 4-1 0,-2-2 2 0,6 2-2 15,-3 2 0-15,-1-2-2 0,1 3 1 0,-1-1 0 16,-2 3-1-16,1-1-2 0,-1 3 1 0,-6 3 1 16,3-1-2-16,-3 5 1 0,-2 1-1 0,0 10 0 15,0-8-2-15,-2 2 5 0,4 4-3 0,-3 1 2 16,2-2 0-16,1-2 1 0,0-3 0 0,-1 0 0 0,2-2 1 15,1 1-1-15,2-5 1 0,-1 4 0 0,0 1 1 16,1-4 0-16,1-1 1 0,1-1-1 0,0 4 2 16,0-5-1-16,1 0 4 0,1-1-2 0,0-5 1 0,3 1 1 15,-2-3 2-15,2 0 2 0,-1-4-3 0,1-1 2 16,2 0 0-16,-1-2 0 0,0 0-1 0,2-2 3 16,0 0-2-16,0-2 0 0,0 1 3 0,0-1 1 15,2 0 1-15,-2-6 0 0,2 3 2 0,-2-2-2 16,1-3-1-16,2-2 2 0,-1 1-2 0,0-4 0 15,1 2-2-15,0-5 1 0,-1 2-3 0,2-5 1 16,0 1-1-16,0-1-1 0,1-3-1 0,-2 1-1 0,0 2-4 16,4-5 0-16,-2 0 0 0,1 5-1 0,-1 0 0 15,-2 1 0-15,3-1 0 0,1 0-1 0,-1 0 1 16,-1 3 0-16,1 0 1 0,1-1-1 0,-3-3-1 16,6 3 0-16,-4 3 0 0,2-2-1 0,0 1 1 15,0-1-1-15,2 2 0 0,2 0 1 0,0-1-1 16,-3 1 0-16,1 0 0 0,4 1 0 0,0 0 0 15,-7 2 0-15,4-2-2 0,0 4 2 0,0 1-2 16,0 1 0-16,0 1-1 0,-6 0 2 0,8 1 0 16,0-1-1-16,-1 2 0 0,-7 0 1 0,6 0 1 15,2 1 1-15,-3 2 0 0,1-1 1 0,0 0-1 0,-3 1 1 16,2-1 0-16,-1 1-1 0,-3-1 1 0,1 2 0 0,6-1-1 16,-2 1-2-16,-2 0 2 0,2 0 0 0,-1 0-1 15,0 0 0-15,-1 0-1 0,2 1 0 0,-3 1 1 16,0-1-3-16,0 2 1 0,5 2-1 0,-4 0 0 15,4 3 0-15,-2 0-3 0,2 0 2 0,-2 1-1 16,2 4 1-16,0 0-2 0,-2 4 1 0,2-2-2 16,1 2 2-16,-1 2 0 0,-1-1-2 0,3 1 1 0,-1-1-3 15,2-2 0-15,3-4-3 0,-3 6-3 16,2-7-22-16,2 0-19 0,-1-3-28 0,5-2-37 16,6 1 86-16,2-4-64 0,15-6-24 0</inkml:trace>
        </inkml:traceGroup>
      </inkml:traceGroup>
    </inkml:traceGroup>
    <inkml:traceGroup>
      <inkml:annotationXML>
        <emma:emma xmlns:emma="http://www.w3.org/2003/04/emma" version="1.0">
          <emma:interpretation id="{D1A84451-5CC5-4A08-943B-00D3FBB2642A}" emma:medium="tactile" emma:mode="ink">
            <msink:context xmlns:msink="http://schemas.microsoft.com/ink/2010/main" type="paragraph" rotatedBoundingBox="13855,6825 17051,6734 17059,7004 13863,709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7B70F8E-FB8D-4E50-BF40-215E88D69637}" emma:medium="tactile" emma:mode="ink">
              <msink:context xmlns:msink="http://schemas.microsoft.com/ink/2010/main" type="line" rotatedBoundingBox="13855,6825 17052,6733 17059,7004 13863,7096"/>
            </emma:interpretation>
          </emma:emma>
        </inkml:annotationXML>
        <inkml:traceGroup>
          <inkml:annotationXML>
            <emma:emma xmlns:emma="http://www.w3.org/2003/04/emma" version="1.0">
              <emma:interpretation id="{13F09394-DC35-45ED-BE21-9331981AA495}" emma:medium="tactile" emma:mode="ink">
                <msink:context xmlns:msink="http://schemas.microsoft.com/ink/2010/main" type="inkWord" rotatedBoundingBox="13857,6897 14734,6872 14737,6980 13860,7005"/>
              </emma:interpretation>
            </emma:emma>
          </inkml:annotationXML>
          <inkml:trace contextRef="#ctx0" brushRef="#br0" timeOffset="-4945.8442">10140 4902 1101 0,'0'8'534'0,"0"6"-322"0,-5-12-159 0,2-10 91 0,-4 2-141 16,4-1-4-16,5 4-17 0,-2 3-9 0,0-1-5 15,-2 1-5-15,2-2-11 0,0 2-3 0,0-2-2 16,0 2-3-16,-3-3-15 0,0 2-11 0,1-4-17 16,2 0-28-16,-3-1 86 0,3-2-55 0,3 0-16 15</inkml:trace>
          <inkml:trace contextRef="#ctx0" brushRef="#br0" timeOffset="-4784.8925">10936 4843 1504 0,'-6'10'530'15,"-1"-13"-427"-15,6-15-110 0,1 7-34 0,3-3-13 0,5 6-110 16,0 4-98-16,5 4 188 0,3 5-140 0,1 0-95 16</inkml:trace>
        </inkml:traceGroup>
        <inkml:traceGroup>
          <inkml:annotationXML>
            <emma:emma xmlns:emma="http://www.w3.org/2003/04/emma" version="1.0">
              <emma:interpretation id="{461BEEBC-69EF-44B8-9B53-CF6C199970CE}" emma:medium="tactile" emma:mode="ink">
                <msink:context xmlns:msink="http://schemas.microsoft.com/ink/2010/main" type="inkWord" rotatedBoundingBox="15646,6774 17051,6734 17059,7004 15654,7045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-4622.7994">11903 4854 1026 0,'13'16'386'0,"-2"-9"-304"0,-8-12-87 15,3 0-13-15,1 2-17 0,4 1-95 0,3 1 97 16,5 1-66-16,0 1-34 0</inkml:trace>
          <inkml:trace contextRef="#ctx0" brushRef="#br0" timeOffset="-4471.0132">12669 4926 1006 0,'11'18'392'0,"-8"-18"-293"0,0-4-90 0,-3-4-35 15,0-1-28-15,5 1-57 0,-2 3 83 0,7-1-83 16,-4-4-43-16</inkml:trace>
          <inkml:trace contextRef="#ctx0" brushRef="#br0" timeOffset="-4344.6442">13279 4706 1114 0,'5'-6'417'0,"-1"-4"-334"0,0 1-99 0,-3 1 19 16,4-3-21-16,1 4-13 0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8:40.00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CA65053-7547-4329-8B60-1AF4FE16F254}" emma:medium="tactile" emma:mode="ink">
          <msink:context xmlns:msink="http://schemas.microsoft.com/ink/2010/main" type="inkDrawing" rotatedBoundingBox="5010,13752 9653,11933 10137,13168 5494,14987" semanticType="callout" shapeName="Other">
            <msink:sourceLink direction="with" ref="{EFCF2E18-B6A6-4B5F-ABFD-FCDA224E3B2D}"/>
            <msink:sourceLink direction="with" ref="{AE7F08C9-0F2E-4B52-AAFD-B369B241FC5C}"/>
          </msink:context>
        </emma:interpretation>
      </emma:emma>
    </inkml:annotationXML>
    <inkml:trace contextRef="#ctx0" brushRef="#br0">13 1523 719 0,'-4'12'425'0,"-4"-12"-272"0,5 2-131 0,0 1 68 15,3 4-106-15,0-6-20 0,11 14-10 0,2-3-7 0,6 9 9 16,5 3 10-16,5 9 9 0,-1 2 9 0,7 8 11 16,4 7 1-16,5 7 0 0,-1 0 3 0,-1 6 2 15,5 5 3-15,-4 0 1 0,0-7 2 0,2 3 3 16,-8-4 2-16,4-6 1 0,-3-1 5 0,5-7 13 16,0-4 7-16,5-15 10 0,3 3 12 0,11-16 33 15,5-7 9-15,13-22 11 0,1-5 0 0,-6-1-9 16,25-38-5-16,31-19-4 0,-50 22-12 15,-40 29-35-15,1 0-13 0,139-110-6 0,37-35-6 0,-4 6-5 16,-1-1-3-16,32-27-8 0,20-12-3 0,-23 15-1 0,-32 29-2 16,-36 33-4-16,20-5-12 0,0 2-12 15,-14 16-17-15,-6 14-45 0,-12 13 67 0,2 4-42 16,-11 18-20-16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6:37.61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CBDE61A-B4C6-43FB-BEDD-28DFAF73D29C}" emma:medium="tactile" emma:mode="ink">
          <msink:context xmlns:msink="http://schemas.microsoft.com/ink/2010/main" type="writingRegion" rotatedBoundingBox="1519,1698 2684,7855 1244,8127 80,1970"/>
        </emma:interpretation>
      </emma:emma>
    </inkml:annotationXML>
    <inkml:traceGroup>
      <inkml:annotationXML>
        <emma:emma xmlns:emma="http://www.w3.org/2003/04/emma" version="1.0">
          <emma:interpretation id="{FAF0B4DB-6045-412B-BDA7-28C6B3E38E36}" emma:medium="tactile" emma:mode="ink">
            <msink:context xmlns:msink="http://schemas.microsoft.com/ink/2010/main" type="paragraph" rotatedBoundingBox="1519,1698 2684,7855 1244,8127 80,19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44336E-6917-4EF4-958A-497D1197038D}" emma:medium="tactile" emma:mode="ink">
              <msink:context xmlns:msink="http://schemas.microsoft.com/ink/2010/main" type="line" rotatedBoundingBox="1519,1698 2684,7855 1244,8127 80,1970"/>
            </emma:interpretation>
          </emma:emma>
        </inkml:annotationXML>
        <inkml:traceGroup>
          <inkml:annotationXML>
            <emma:emma xmlns:emma="http://www.w3.org/2003/04/emma" version="1.0">
              <emma:interpretation id="{C2AE0971-47D3-4750-A753-BA248293096D}" emma:medium="tactile" emma:mode="ink">
                <msink:context xmlns:msink="http://schemas.microsoft.com/ink/2010/main" type="inkWord" rotatedBoundingBox="1109,1775 1519,3943 759,4087 349,1919"/>
              </emma:interpretation>
            </emma:emma>
          </inkml:annotationXML>
          <inkml:trace contextRef="#ctx0" brushRef="#br0">-1194-5075 1070 0,'8'-26'477'0,"-5"4"-305"0,-8 3-121 16,-3 4 59-16,-1-1-81 0,2 7-13 0,3 3-6 15,4 2-6-15,-4 4-6 0,3 4-7 0,4 2-3 16,-1 11-1-16,-1-1-1 0,4 11 2 0,0 7 4 16,3 10-1-16,-2 6 2 0,-4-4 3 0,2 26 1 0,4 6-2 15,5 1-1-15,-3-4-2 0,-1 6-1 0,-2 4-1 0,-3 17-6 16,4 1-2-16,3-7-3 0,-4-7 3 0,-2-3-1 15,-5 6-2-15,8-4 3 0,-12-18-2 0,8-14 7 16,-3-4 3-16,-1 6 6 0,2-33 2 0,-5 5 3 16,-1-10 5-16,4-11 1 0,2-6 0 0,-2-3 1 15,-2-5-9-15,-1-6-6 0,-2-5-9 0,2-3-9 0,-5-9-26 16,2-6-8-16,-2-4-4 0,3-5-1 16,-4-8 11-16,1-8 8 0,-2-8 11 0,1-1 11 0,5-7 30 15,0-6 7-15,-4 1 8 0,0-1 5 0,3 0 4 16,3-1 0-16,5 4 0 0,-4-1 3 0,-2 12 0 15,3 0 3-15,6-2 11 0,-3-1 1 0,-3 10-4 16,2 6 0-16,-2 3 0 0,3 0-1 16,-3 13-4-16,2-5-1 0,2 17-14 0,0 1-4 0,0 1-5 15,4 8-3-15,-3 3-4 0,1 2-9 0,6 1-4 16,-8 2-5-16,3 7-4 0,2-1-6 0,-1 2-1 16,2 2-2-16,1 3 0 0,2 4 0 0,-2 5 0 15,3-1 2-15,2 5 2 0,-5 1 3 0,4 5-1 16,-4 1 2-16,0 1-1 0,-5 9-1 0,2-2-2 15,-5 5 0-15,-3 1 2 0,0 4-2 0,-3-4 3 16,-3 4-2-16,-8-1 1 0,-2-2-5 0,1-1-3 16,-9-2-10-16,4 0-16 0,-11-7-72 0,4 7 93 15,-8-4-58-15,0 5-37 0</inkml:trace>
          <inkml:trace contextRef="#ctx0" brushRef="#br0" timeOffset="211.7228">-527-4373 1281 0,'18'14'446'0,"-12"-3"-327"16,7 1-77-16,-13 0-15 0,0 9-6 0,6 1-25 0,-1 12-2 16,3-6 0-16,9 27-1 0,-4-4 1 0,-2 3-22 15,5 11 19-15,0-1-5 0,-5-1-3 0,2 7-19 16,-3-3-12-16,2 8-20 0,3 5-21 15,-1 4-98-15,0 7 136 0,-3 11-84 0,4 1-49 0</inkml:trace>
        </inkml:traceGroup>
        <inkml:traceGroup>
          <inkml:annotationXML>
            <emma:emma xmlns:emma="http://www.w3.org/2003/04/emma" version="1.0">
              <emma:interpretation id="{831DC60B-04FE-454B-A36A-489F028B94B3}" emma:medium="tactile" emma:mode="ink">
                <msink:context xmlns:msink="http://schemas.microsoft.com/ink/2010/main" type="inkWord" rotatedBoundingBox="2307,5866 2684,7855 1244,8127 868,6138"/>
              </emma:interpretation>
            </emma:emma>
          </inkml:annotationXML>
          <inkml:trace contextRef="#ctx0" brushRef="#br0" timeOffset="1170.8886">-1 7 1241 0,'6'3'478'0,"0"-2"-348"0,-2-5-106 15,0 0 1-15,8 3-13 0,-4-2-8 0,1 3-9 16,5 1-5-16,4 6-3 0,-1-3 0 0,1 3-1 16,-1 2 1-16,-4 1-1 0,8 4-5 0,-4 7-2 15,1 1 0-15,-2-1 0 0,-8 0-1 0,0 10-7 16,0 9-5-16,-3 2-1 0,-5-4 2 0,-7 5 6 15,2-2 5-15,-9 4 3 0,0-2 7 0,-1-5 19 16,-2-3 10-16,6-3 10 0,-2-2 8 0,2-4 8 16,8-6 2-16,-4-2 0 0,9-1-2 0,3-4-9 15,-1-5-6-15,12 0-6 0,-6-2-9 0,9-2-15 16,8-3-8-16,10-1-7 0,-2-3-9 0,9-3-20 16,6-4-8-16,9-12-15 0,8 6-25 0,-9-2-69 0,33-12 114 0,24-10-87 15,-13-3-60-15</inkml:trace>
          <inkml:trace contextRef="#ctx0" brushRef="#br0" timeOffset="848.815">-411-938 984 0,'-1'-27'432'0,"1"2"-266"0,-5 2-109 16,0 7 15-16,4 4-13 0,1-1 0 0,-5 3-30 16,6 1-7-16,1-1-7 0,-2 4-5 0,5 1-8 15,-2 2-4-15,2 1-2 0,1 2-7 0,1-1 0 0,1 4-4 16,6 3 0-16,-1-1 0 0,-4 3 0 0,4 3 1 0,-2 2 2 16,-1 8 1-16,-1 12 1 0,2-8 5 0,-6 12 2 15,1 14-1-15,-2-3 2 0,-4 12 0 0,-2 6-3 16,-4 5 4-16,1-4-21 0,-6 6-8 0,-2-4-13 15,-1-1-28-15,1 1-15 0,-1-7-20 0,10-3-27 16,-7-2 73-16,-3-1-47 0,6-2-11 0</inkml:trace>
          <inkml:trace contextRef="#ctx0" brushRef="#br0" timeOffset="612.2054">-395-643 1025 0,'-24'-18'534'0,"5"4"-268"0,-1-5-239 0,2 11 2 16,-1 3 2-16,3-1-12 0,2 14-5 0,3 4-3 15,-1 9-110-15,-2-5 15 0,3 30 85 0,1-3 2 16,6 15-1-16,-4 8 1 0,4 11-2 0,-3-1 0 16,5 13-3-16,2 9-4 0,6-3-1 0,-1-1-2 15,0 2 0-15,4-1-14 0,-2-9-6 0,2 3-5 16,1-12-10-16,-1-4-3 0,1-3-4 0,-2-3-5 15,0-11-12-15,3-4 6 0,-6-10-1 0,0-4-3 16,-2-6 2-16,-10-24-11 0,3-2-24 0,2 1-55 0,-7-9 110 16,1-9-62-16,-7-15-26 0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6:55.83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3B09DDB-63BD-4327-9789-F4D2BC7C800E}" emma:medium="tactile" emma:mode="ink">
          <msink:context xmlns:msink="http://schemas.microsoft.com/ink/2010/main" type="inkDrawing" rotatedBoundingBox="2304,1660 2377,467 2485,474 2412,1666" semanticType="callout" shapeName="Other">
            <msink:sourceLink direction="with" ref="{2185D42A-F91C-4747-9ABD-F0E8D0FB3B42}"/>
          </msink:context>
        </emma:interpretation>
      </emma:emma>
    </inkml:annotationXML>
    <inkml:trace contextRef="#ctx0" brushRef="#br0">130 120 389 0,'-4'-15'250'15,"-3"1"-119"-15,-1 0-80 0,0-1 76 0,0 4-87 16,4-3 2-16,-1 4 2 0,2 6-1 0,-2-3 1 0,2 1 1 16,1 1 2-16,-1 3-4 0,1-1-3 0,1 3-8 15,-1 0-8-15,1 7-3 0,-3-3-5 0,3 6-8 16,-1 4-5-16,-1 7 0 0,-2 1-2 0,0-1-2 16,-1 11 1-16,0 12 0 0,-1 1-3 0,-1 0 1 15,4 7 0-15,0 4-2 0,-2 8-1 0,4 6-2 16,1 0-3-16,1-8 0 0,0-2-5 0,5 10-11 15,-1-1-8-15,1 1-10 0,3-8-21 0,2 13 44 0,-1-3-29 16,4 7-12-16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9:00.94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C49DAE1-11C6-488F-9911-8A84E52285EF}" emma:medium="tactile" emma:mode="ink">
          <msink:context xmlns:msink="http://schemas.microsoft.com/ink/2010/main" type="writingRegion" rotatedBoundingBox="26286,3035 32630,2096 32834,3473 26489,4412">
            <msink:destinationLink direction="with" ref="{B958D128-4702-491D-BD4D-0A640BD4FE15}"/>
            <msink:destinationLink direction="with" ref="{84156F9A-A19C-4D8F-865D-7DB4A3CBDB82}"/>
          </msink:context>
        </emma:interpretation>
      </emma:emma>
    </inkml:annotationXML>
    <inkml:traceGroup>
      <inkml:annotationXML>
        <emma:emma xmlns:emma="http://www.w3.org/2003/04/emma" version="1.0">
          <emma:interpretation id="{17C26B5D-16BF-4213-8E9F-2C2B368E7C47}" emma:medium="tactile" emma:mode="ink">
            <msink:context xmlns:msink="http://schemas.microsoft.com/ink/2010/main" type="paragraph" rotatedBoundingBox="26286,3035 32630,2096 32834,3473 26489,44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D1B848-46B7-4B70-9C25-5E003491243E}" emma:medium="tactile" emma:mode="ink">
              <msink:context xmlns:msink="http://schemas.microsoft.com/ink/2010/main" type="line" rotatedBoundingBox="26286,3035 32630,2096 32834,3473 26489,4412"/>
            </emma:interpretation>
          </emma:emma>
        </inkml:annotationXML>
        <inkml:traceGroup>
          <inkml:annotationXML>
            <emma:emma xmlns:emma="http://www.w3.org/2003/04/emma" version="1.0">
              <emma:interpretation id="{8E910E85-6B36-4E3A-B083-4E5478A3A757}" emma:medium="tactile" emma:mode="ink">
                <msink:context xmlns:msink="http://schemas.microsoft.com/ink/2010/main" type="inkWord" rotatedBoundingBox="26288,3051 28157,2775 28337,3991 26468,426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312 8 641 0,'-9'-1'225'0,"-4"-4"-179"16,4 2-40-16,2 3-8 0,1 6-5 0,-1 4-5 16,4 6-1-16,0 8-1 0,0 11-3 0,1-2 0 15,1 23-1-15,-2-5-1 0,3 6 4 0,-2 2 4 16,2 13-2-16,0-4 4 0,2 1-1 0,2 4 0 16,1-6 2-16,1-2 0 0,2-1 0 0,2-8-1 15,0-4 1-15,-1-4 0 0,-1-5 9 0,0-8 1 16,-2-8 5-16,-2 2 3 0,-3-5 15 0,-1-10 3 0,0-5 5 15,-3 1 5-15,-2-8 8 0,-1-4 6 0,-1-6 1 16,1-5 3-16,0-4-2 0,-1-7 2 0,-1-2 0 16,-1-2 1-16,1-1-5 0,-3-4 7 0,-4-10 7 15,1 1-2-15,1 2-7 0,-4-4-2 0,1-2-4 0,-2-7 0 16,2-3-8-16,2 2-13 0,0 5-10 0,-1 4-5 16,1-6-4-16,1 2-2 0,2 3-3 0,0 6-6 15,2 2-3-15,-7-4-3 0,9 14-3 0,-2-3-3 0,5 9-3 16,3 6-5-16,-1 10-3 0,2-1-3 0,3 4-4 15,4 6-4-15,1 9 0 0,1-1 2 0,1 6 1 16,4 2 4-16,7 12 3 0,-4-4 4 0,6 9 6 16,4 6 4-16,2-1 5 0,-1 5-3 0,7 4 3 15,0 1 4-15,7-4 0 0,-1 7 0 0,-4-9 3 16,7-2 0-16,7 0 1 0,5 2 4 0,-8-12 2 16,3-4 0-16,-5-2 1 0,6-5 10 0,-5-8 3 15,-1 2 2-15,-6-4 6 0,-12-8 0 0,3 1 8 16,-4-5 3-16,-8 2 2 0,-3-9-6 0,-4 1 6 15,1 0 2-15,-8-6-4 0,1-3 2 0,-6 0 3 16,0-6-2-16,-3-2 2 0,-3 0-1 0,-1-4-5 16,-2-5-1-16,-4-6-3 0,0 2-3 0,-3-6-9 15,-1-4-4-15,-2 0-5 0,0-2-3 0,0 0-7 16,-1 2-5-16,6-2-1 0,-7 4-2 0,10 4-10 16,2 0-3-16,1 5-5 0,0 2-7 0,1 2-3 0,4 9-6 0,-2 1-22 15,7 2-12-15,-8 5-9 0,4 6-16 0,2 0-15 16,6 3-44-16,4 8-21 0,1 2-25 0,2 0-31 15,0 8 140-15,12-1-121 0,1 9-36 0</inkml:trace>
          <inkml:trace contextRef="#ctx0" brushRef="#br0" timeOffset="341.8306">1618 359 648 0,'4'-10'268'0,"-1"5"-179"0,-2-1-64 16,1 1 2-16,-2 0 1 0,0 4-9 0,0-2-4 15,2 3-10-15,-2 3-5 0,-4-3-4 0,3 3 1 16,-2 2-3-16,-2 1-1 0,0 4 1 0,-3 7-2 16,-3 10 1-16,0-6 2 0,3 11 0 0,-2 9-1 15,2 1 2-15,-1 9 1 0,2-2-1 0,4 0 3 16,3 2 1-16,0-1 0 0,7-7-1 0,4-5 4 16,-2-3 1-16,9-5 2 0,-1 1 3 0,4-12 9 15,3 0 3-15,-2-6 7 0,2-4 4 0,0-6 13 16,1 0 4-16,-1-6 2 0,2-6 5 0,-2-1 2 15,0-3 1-15,1-3-2 0,1-4 0 0,-4-7-6 16,-1 3 1-16,-2-8-3 0,-7-5 0 0,-2-4-6 16,3 3-2-16,-13-10-5 0,0 2-1 0,-10-2-9 0,5-1-3 15,-17-1-7-15,6 2-3 0,-8-1-13 16,-3 1-6-16,0 8-8 0,0 1-7 0,-2 4-26 0,2 8-12 16,3 7-16-16,-3-2-20 0,2 14-91 0,-1 3 132 15,4 7-83-15,-3 3-41 0</inkml:trace>
        </inkml:traceGroup>
        <inkml:traceGroup>
          <inkml:annotationXML>
            <emma:emma xmlns:emma="http://www.w3.org/2003/04/emma" version="1.0">
              <emma:interpretation id="{3EAB027E-F878-4573-90FF-94369420E5EE}" emma:medium="tactile" emma:mode="ink">
                <msink:context xmlns:msink="http://schemas.microsoft.com/ink/2010/main" type="inkWord" rotatedBoundingBox="28571,2697 32630,2096 32834,3473 28775,4074"/>
              </emma:interpretation>
              <emma:one-of disjunction-type="recognition" id="oneOf1">
                <emma:interpretation id="interp1" emma:lang="" emma:confidence="0">
                  <emma:literal>emp</emma:literal>
                </emma:interpretation>
                <emma:interpretation id="interp2" emma:lang="" emma:confidence="0">
                  <emma:literal>e mp</emma:literal>
                </emma:interpretation>
                <emma:interpretation id="interp3" emma:lang="" emma:confidence="0">
                  <emma:literal>em .</emma:literal>
                </emma:interpretation>
                <emma:interpretation id="interp4" emma:lang="" emma:confidence="0">
                  <emma:literal>e mf</emma:literal>
                </emma:interpretation>
                <emma:interpretation id="interp5" emma:lang="" emma:confidence="0">
                  <emma:literal>em )</emma:literal>
                </emma:interpretation>
              </emma:one-of>
            </emma:emma>
          </inkml:annotationXML>
          <inkml:trace contextRef="#ctx0" brushRef="#br0" timeOffset="2049.1539">4585 145 366 0,'10'16'232'0,"6"0"-78"0,-2 0-71 0,5-9 57 16,4 2-6-16,5-4-4 0,-2 0-9 0,2-5-18 15,6-4-7-15,-2-4-11 0,1-1-11 0,-6 1-26 0,-4-6-9 0,0-4-6 16,1-3-6-16,-6 2-10 0,-4-3-3 16,-6 3-4-16,-2-10-1 0,-2 1-3 0,2-3-3 0,-6 6-3 15,2 1-2-15,-7-5-7 0,0 1-4 0,-1 2-4 16,-4 7-9-16,-1-2-13 0,-3-1-2 0,-2 14-6 16,-5-3-1-16,8 9 0 15,7 2 0-15,1 0 6 0,-28 8 6 0,-2 7 15 0,4-3 2 0,1 15 4 16,-2 10 4-16,2 3 6 0,-2 1 3 0,18 1-1 15,4 1 2-15,6-4 0 0,4 3 3 0,4-7-1 16,7 0 1-16,5-3 0 0,5-7-2 0,13 1-3 16,-7-9-8-16,9 2-37 0,6-4-25 0,1-7-23 15,-4 0-41-15,1-4 91 0,-3-7-77 0,3-3-53 16</inkml:trace>
          <inkml:trace contextRef="#ctx0" brushRef="#br0" timeOffset="2566.7908">5394-320 577 0,'4'-20'345'16,"-6"2"-188"-16,-3 4-113 0,0 4 95 0,2 4-134 16,-2 4-6-16,-1 4-1 0,1 1-8 0,2 8-1 15,0 2 1-15,1 9 1 0,-1-4 3 0,0 6 2 16,3 4 2-16,2 3-1 0,1 0 3 0,0-2 4 16,2 1-4-16,1 4 2 0,0 2-1 0,1-5 2 0,-1-1-1 15,2-1 1-15,0 1 1 0,3-3 1 16,-3 0 1-16,0-5 2 0,-1-9 1 0,-3 3 6 15,0-8 3-15,-3-2 4 0,1-4-2 0,-2-1 4 0,-2-1 2 16,4-1 3-16,-2-4-1 0,1 0 2 0,1-3-1 16,-10-11-2-16,6 7 2 0,2-8 0 0,-3-5-2 15,-5-7-3-15,7 3 2 0,-6-7-6 0,7 1-1 16,8 0-2-16,-6 0-3 0,1-2-6 0,7 4 0 16,-1 6-5-16,-2-2-2 0,4 7-5 0,-2 6-7 15,2 6-4-15,-3-1-3 0,-1 8-9 0,2 3-3 16,-4 6-1-16,3 2 0 0,-2 2 2 0,2 6 3 0,-1 4 0 15,1 1 3-15,-4 1 10 0,6 4 2 0,3-4 2 0,-4 8 1 16,1 1 0-16,-1-1 2 0,3-8 5 0,0 0 4 16,-4-2 0-16,0-5 4 0,-1 1 2 0,-4-11 7 15,6 0 2-15,-5-5 2 0,2-3-2 0,-3-4 1 16,3 1 1-16,1-5 0 0,1-5-1 0,0-3-3 16,-2 3-1-16,2-3 0 0,-2-5 2 0,1 0 3 15,1 0-2-15,-2 0-2 0,-1 0-3 0,0 5-7 16,1-1-5-16,-1 5-8 0,1 4-4 0,-1 6-18 15,-2 2 0-15,0 5-4 0,1 4 0 0,-3 4 1 16,1 1 2-16,1 3 4 0,-1 4 3 0,-1-1 4 16,2 1 1-16,4-1 0 0,-6 1-3 0,7-2-16 15,-1 0-16-15,-1-9-7 0,4 5-21 0,-1-8-54 16,2 1 92-16,4-5-64 0,0-3-27 0</inkml:trace>
          <inkml:trace contextRef="#ctx0" brushRef="#br0" timeOffset="2973.5547">6062-731 664 0,'-5'-35'250'16,"-1"8"-177"-16,-2 8-56 0,-5 2 7 0,3 7-11 15,2 5 0-15,0 4-7 0,0 1-4 0,0 0-1 16,4 11-1-16,-1 3 1 0,2 4 4 0,3 4 4 16,0 10-2-16,1 0 3 0,7 3 3 0,2 6-1 15,1-1 1-15,3 3-1 0,2 3-4 0,3-3-3 16,0 3-1-16,-1 1-4 0,4 0-2 0,2 3-3 15,-3-1 0-15,-2 2-1 0,0 0-1 0,2 2 0 16,-2-1 1-16,-2-2 1 0,-5-4-2 0,-1 1 4 16,0-5 3-16,-5-4 1 0,-1-6 5 0,-3-15-1 0,1 1 6 15,0 1 1-15,-3-6 2 0,0-8 2 0,0-2 3 0,0-2 5 16,-6-2-1-16,2-1 4 0,1-4-2 0,-8-10 5 16,2 2 4-16,-4-9 1 0,-3-2 1 0,0-10 7 15,10 1 2-15,-10-5 2 0,-2-11 1 0,10 1 2 16,-3-1-3-16,5-4-5 0,6 2-3 0,3 1-12 15,-8-2-5-15,11 7-4 0,1 5-4 0,4 6-11 16,5 1-2-16,-2 9-1 0,-1 6-4 0,-2 4-5 16,8 1-2-16,-1 6-2 0,-4 3-2 0,5 7-5 15,-6-1-2-15,4 6-1 0,-2 2 1 0,-4 4-1 16,2 0 3-16,-5 6-2 0,4 2 0 0,-10-4-2 16,4 2-2-16,-6 5-7 0,0 0-11 0,-1 1-76 15,-6-1-81-15,-7 2 150 0,3 4-101 0,-13-1-81 16</inkml:trace>
          <inkml:trace contextRef="#ctx0" brushRef="#br0" timeOffset="798.0694">2362 330 488 0,'0'-8'243'0,"0"3"-150"0,0 1-72 15,2 2 61-15,-1 2-95 0,4 6 1 0,-2-1-4 16,2 5 3-16,1 1 1 0,1 5 1 0,-2 0 2 16,4 6 5-16,-1 2 1 0,-2 1 3 0,4 2 2 15,-2-1-1-15,-2-1-1 0,2 4 2 0,3 1 1 16,-6-6-1-16,3 0 1 0,-1-5-2 0,-1 3 2 16,0 2 2-16,1-5 3 0,-4-1-1 0,0-2 2 0,-1-7 4 15,-1 4 2-15,1-6 2 0,-2-1 4 0,0-4 6 16,0 2 5-16,-2-4 2 0,1-8 6 0,-3 5 21 15,1-5 2-15,-2-5 7 0,1-1-1 0,-1-5 1 16,-1-3-1-16,-1-5-2 0,2 0-3 0,-1-5-20 16,3-2-4-16,0-4-3 0,1 1-3 0,0-2-10 15,2-3-3-15,5 6-4 0,-2 1-4 0,2-2-7 16,5 7-5-16,-2 3-3 0,0 3-4 0,1 5-9 16,2 3-7-16,-1 9-5 0,0-1-7 0,-3 4-5 0,1 8-4 15,7 4-2-15,-2 2-1 0,-2 1 7 0,1 3 5 16,3 5 5-16,1 5 6 0,3 13 6 0,0-7 5 0,-5 0 5 15,9 10 2-15,-3 2 1 0,3-1-1 16,-8-1 2-16,6-3-2 0,1-1-1 0,-1 1-1 0,-2-4-3 16,-1-6-12-16,-4 0-8 0,4-3-17 0,1-3-24 15,-2-3 50-15,-6-1-35 0,4-4-13 0</inkml:trace>
          <inkml:trace contextRef="#ctx0" brushRef="#br0" timeOffset="989.9222">3056 314 866 0,'0'2'329'0,"2"1"-231"0,8 2-69 0,-1-2-4 16,6 3 2-16,5 1-3 0,1-1-5 0,1-1-7 0,4 0-8 16,1-1-2-16,-2-4-1 0,4 0-1 0,-4-1-18 15,4-4-13-15,-2-1-12 0,2-2-18 16,-5-2-28-16,-4-4-43 0,1-5 86 0,1 4-63 0,1-1-10 15</inkml:trace>
          <inkml:trace contextRef="#ctx0" brushRef="#br0" timeOffset="1443.1637">3901 733 118 0,'-13'-40'159'0,"-5"-6"9"16,-1-2-55-16,0-6 52 0,-6-5 2 0,2 2-5 16,-1-4-16-16,1-2-37 0,0-3-10 0,-1-7-25 0,5 6-18 15,2 5-26-15,1 2-7 0,1-7-4 16,3 0-6-16,1 11-8 0,6 10 0 0,0 4-3 0,3-2-1 16,4 9-1-16,-2-3 0 0,5 15-1 0,-2 1-4 15,5 1-2-15,0 5-4 0,3 8-4 0,-1 4-11 16,1-1-3-16,3 5-3 0,0 3-2 0,6 10-1 15,-5 0 2-15,6 4 1 0,0 4 2 0,0 4 8 16,2 4 4-16,1 3 2 0,-1 4 0 0,1 3 1 16,-1-3 0-16,0 7 1 0,-6 0 1 0,2-1-3 15,-1 4-1-15,-2-2-2 0,0-2-3 0,-2-4-45 16,-1-1-68-16,0-4 104 0,-4-3-65 0,-3-3-57 16</inkml:trace>
          <inkml:trace contextRef="#ctx0" brushRef="#br0" timeOffset="1218.7718">3630-339 1064 0,'-7'-3'408'0,"-1"-5"-286"0,8 3-94 16,0 2-15-16,8 3 10 0,-4 3-6 0,5 4-21 0,4 2-8 15,3 9-3-15,-2 6-6 0,1-2 4 0,-4 13 0 0,1 13 1 16,3-2 0-16,-3 5 7 0,-4 6-1 0,-1-4-1 16,2 9-1-16,1 0-1 0,-2 0-1 0,0-11 3 15,1-3 0-15,4 3-4 0,0 0 0 0,3-2 0 16,-3-7-2-16,1 5-36 0,2 3-7 0,-7-4-18 16,3 2-18-16,-5-7-23 0,-2-1-7 0,0-13-16 15,-2 2 67-15,-3-10-41 0,2-11-6 0</inkml:trace>
          <inkml:trace contextRef="#ctx0" brushRef="#br0" timeOffset="1776.9275">4101-33 709 0,'11'14'282'0,"1"1"-202"0,-6-9-63 0,2 0 11 0,3 12-30 16,2-5 6-16,3 1-10 0,3 7 2 0,-2-2 2 0,6 6-1 15,4 1 0-15,-3 2 3 0,-1-5 0 0,-5-4 0 16,1 2 2-16,-1-1 0 0,-1 1 1 0,-4-5 0 15,1 0 3-15,-1 1 4 0,1-2 0 0,-1 1 4 16,-2-2 7-16,0-3 4 0,-3 0 4 0,0-1 6 16,-1-2 7-16,-4 0 4 0,-2-4 3 0,-1 3 3 15,2-4 10-15,-4-1 1 0,2-1 2 0,-4-1 2 16,-1-1 2-16,0-4-3 0,2-3-1 0,-4 0-3 16,3-3-12-16,-3-5-6 0,1-3-4 0,1 1-7 15,2 1-13-15,1-9-3 0,-1-9-5 0,3 3-5 16,0 0-4-16,0-9-4 0,3 1-7 0,4-6-17 15,-1 0-8-15,1 1-8 0,0 5-8 0,0 9-10 0,-1-3-35 16,2 7-14-16,0 10-16 0,-1 4-15 0,-1 3 86 16,0-1-64-16,2 16-13 0</inkml:trace>
        </inkml:traceGroup>
      </inkml:traceGroup>
    </inkml:traceGroup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9:04.64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958D128-4702-491D-BD4D-0A640BD4FE15}" emma:medium="tactile" emma:mode="ink">
          <msink:context xmlns:msink="http://schemas.microsoft.com/ink/2010/main" type="inkDrawing" rotatedBoundingBox="26204,4879 33572,3181 33646,3503 26278,5201" semanticType="underline" shapeName="Other">
            <msink:sourceLink direction="with" ref="{6C49DAE1-11C6-488F-9911-8A84E52285EF}"/>
          </msink:context>
        </emma:interpretation>
      </emma:emma>
    </inkml:annotationXML>
    <inkml:trace contextRef="#ctx0" brushRef="#br0">-5 1521 666 0,'-8'6'289'0,"2"0"-186"0,0-2-69 0,6 5 15 15,1-1-5-15,4 3-9 0,0 2-1 0,6-2-3 16,7 4 0-16,2-3 1 0,-1 3 0 0,4-6 3 15,5 1-1-15,7-2-1 0,2-2 0 0,-8-1-5 16,12-7-3-16,10-1 2 0,2 1-1 0,-4-1-7 16,5-3 1-16,8-2-1 0,16-5 1 0,16-3-2 0,-6 5 0 15,-4-6-4-15,26-6-1 0,0 1 3 0,8-3-2 16,8 1-2-16,7-2 1 0,0-2-1 0,13 2 1 16,9-1 0-16,-1 1-1 0,4-4-1 0,3 0-1 15,6-2 4-15,-6-5-4 0,1 6-1 0,-1-8-1 16,3 0-1-16,-2-4 1 0,-2 3 4 0,-3-3 2 15,-2 0-2-15,3 0 5 0,-1-2-1 0,-7 2 1 16,4 7 2-16,-4-7-4 0,0 1-3 0,-2 4-4 16,-10-2 1-16,3 0-5 0,-1-1 1 0,-10-2-3 15,-1-3-1-15,-6 6 0 0,3-3 0 0,-5 1-1 0,2 4 0 16,-10 0 0-16,-4 5 0 0,-8 1-2 16,1 1 2-16,-5 6 0 0,-10 1 0 0,-1 7-1 0,-6-3-2 15,-8 5-1-15,-2 2-1 0,-8 3 1 16,-2 1-2-16,-9 1-2 0,-4 3 0 0,-9 0 0 0,-2 2-1 15,-7 3-1-15,-7-2 0 0,-4 2-2 0,-1 0 0 16,-5 2-1-16,-4 0-1 0,-5 1 0 0,3-2 1 16,-4 3 1-16,-2-3-1 0,1-1-2 0,-1 3 2 15,-1-3-1-15,1 0 0 0,0 2-2 0,-2-2-15 16,-3 0-14-16,2 0-21 0,0 0-30 0,0-2-51 0,-4 2 102 16,-1-1-73-16,-3 1-30 0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9:06.96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4156F9A-A19C-4D8F-865D-7DB4A3CBDB82}" emma:medium="tactile" emma:mode="ink">
          <msink:context xmlns:msink="http://schemas.microsoft.com/ink/2010/main" type="inkDrawing" rotatedBoundingBox="26285,5462 33254,3616 33295,3771 26326,5617" semanticType="underline" shapeName="Other">
            <msink:sourceLink direction="with" ref="{6C49DAE1-11C6-488F-9911-8A84E52285EF}"/>
          </msink:context>
        </emma:interpretation>
      </emma:emma>
    </inkml:annotationXML>
    <inkml:trace contextRef="#ctx0" brushRef="#br0">44 1935 191 0,'-12'8'150'0,"-1"-6"-51"0,2-2-55 0,9 1 35 16,4-2-31-16,-10 1 2 0,9 0-6 0,-1 0-4 16,8 1-6-16,0-1-1 0,0 0 4 0,-3 0 0 15,1-1 1-15,2-2 0 0,10-2-4 0,-4-2 1 16,2-2-7-16,8-1-1 0,-2 1-3 0,4-6-1 0,2 3-9 15,-1-4-1-15,1 3-2 0,0-3-2 16,4 2-5-16,0-2-1 0,3 5 1 0,0-4-4 16,-3 4 2-16,4 0-2 0,6-2 0 0,2 2 0 0,-5 2-1 15,2-3 0-15,4-2-1 0,7 1 1 0,1-1 0 16,-1 0 0-16,-2 1 1 0,-6 0-2 0,10-1 2 16,-1 3 0-16,1 1 0 0,-6-3 0 0,4 1 0 15,3-1 0-15,-1-3 0 0,0 3 1 0,2-1 1 16,-2-2 0-16,-2 2 1 0,-1-2 2 0,2 0-1 15,-4 0 3-15,1-3 2 0,-1 4 0 0,2 0-1 16,-2-1 0-16,1 1 0 0,-1-1-1 0,0 4-1 16,2 0-1-16,0-2-3 0,-1 1 1 0,-4 1 1 15,2-1 0-15,-2 2 0 0,0-2-1 0,0 2 1 16,0 3 0-16,4 0-2 0,-7-2 3 0,-2 2-2 0,4 0-3 0,4-1 1 16,2-1-1-16,-6 1 0 0,1-1 1 0,-1 2 0 15,10 0-2-15,-4-1 0 0,0-2 1 0,-6 4 0 16,3-1-1-16,3 2 1 0,-5-2-1 0,5 2 1 15,-2-4 0-15,-1 2 0 0,3-1 1 0,1-1-1 16,4 0 1-16,-2 2-1 0,0-1 1 0,-1-4-1 16,-1 2 0-16,6 3 0 0,-7-2 0 0,-2-1 3 15,5 3-2-15,-4-4 0 0,2 2 1 0,-1-3 1 16,2 1 2-16,-1-1-2 0,1 0 1 0,-2-1-1 16,-3-2 2-16,1 0 1 0,-1 2-1 0,0 1-2 15,-5 0 2-15,3-3 2 0,-2 2-4 0,1 0 1 0,-2 1 0 16,3 0-2-16,2-1-2 0,-5-1 2 0,3 3-4 15,0-1 1-15,-1-1-1 0,-1 1-1 0,-1 0 1 16,0-1 0-16,-1-2 0 0,2 1-2 0,-2 0 3 16,-1 0 0-16,1 1 0 0,2-2-1 0,-1 0 0 15,2 2 1-15,3 1 2 0,-4-1 0 0,-2-1-2 16,1 3 0-16,3 2 0 0,-6-1 0 0,-2 1 1 16,-6-1-1-16,4 0-2 0,1 0 1 0,-2 3 2 15,-3-2 0-15,0 1 1 0,6 1-1 0,2-2 0 16,-2 4 0-16,-3 0 3 0,-10 1-1 0,11-5 1 15,-6 1 1-15,2-1-2 0,-12 1 5 16,-10 4 0-16,1 0 0 0,24-9 0 0,-3 1-2 0,16-8 1 16,-2 0-1-16,-5 6 1 0,1-5-3 0,1 0-1 0,-10 7 2 15,-1 5 0-15,-2-5 1 0,-4 2 2 0,-4 3 0 16,-1 0 0-16,3 3 2 0,-4 4 2 0,-2-4-1 16,-4-3 1-16,1 5-3 0,2 0-1 0,-4 0 0 15,-4-1-1-15,1-2-3 0,-1 1-1 0,1 4-2 16,3-3-1-16,-5 3-2 0,-5-4 0 0,3 5-4 0,-1-3-6 15,3 1-5-15,-8-1-9 0,-2 2-13 0,4-1-28 0,-2 0 49 16,-3-1-33-16,3-5-12 0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8:20.19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185D42A-F91C-4747-9ABD-F0E8D0FB3B42}" emma:medium="tactile" emma:mode="ink">
          <msink:context xmlns:msink="http://schemas.microsoft.com/ink/2010/main" type="inkDrawing" rotatedBoundingBox="18191,2075 23675,1753 23686,1930 18202,2252" semanticType="enclosure" shapeName="Other">
            <msink:sourceLink direction="with" ref="{8A362D81-B439-4741-BC3C-B01C4D701420}"/>
            <msink:destinationLink direction="with" ref="{43B09DDB-63BD-4327-9789-F4D2BC7C800E}"/>
          </msink:context>
        </emma:interpretation>
      </emma:emma>
    </inkml:annotationXML>
    <inkml:trace contextRef="#ctx0" brushRef="#br0">-781-3215 294 0,'-11'-6'111'15,"1"-2"-87"-15,-1 0-24 0,0 0-2 0,3 5-5 0,-2-1 0 16,2 3 0-16,-1-1 1 0,1 4 5 0,-2-2 4 15,4 1 6-15,-2 1 12 0,2 0 10 0,1-2 7 16,-2 1 6-16,3-1 15 0,0 0 2 0,3 0-2 16,-2 0-2-16,3 0-8 0,0-1-9 0,0-1-6 15,3 0-5-15,-2 2-12 16,3 0-6-16,5 0 1 0,7 0 0 0,-3 0 2 0,8 0 0 0,4 0 3 16,12 2 1-16,-4 1-2 0,-3-1 0 0,4 1 0 0,9 0 2 15,3-1-4-15,-1 1-1 0,-4 0-1 0,5 0-3 0,7 0 1 16,1 2 1-16,2-2-1 0,-7 1-1 0,10 2 2 15,0-3 4-15,5 0-5 0,-6 2 5 0,8-2-1 16,1-1 1-16,4 1 2 0,3-3-4 0,-1 2 0 16,5-2 0-16,-2 0-1 0,2 0-1 0,8-2-1 15,-4 0 0-15,0-1-2 0,4 0 0 0,4-2 0 16,4 1 0-16,-1-1-1 0,1-2-1 0,2 1 1 16,4 0-2-16,7-6 1 0,-8 5 0 0,1-3-2 15,7-1 0-15,-2 1 2 0,5-2-1 0,-19 0-3 16,4 3 0-16,7-2 1 0,3 1 0 0,-11 1 0 0,-5-1-1 15,2 2-1-15,14-5 1 0,-1 1 1 0,-4 0 3 16,-12 1-1-16,9 0-2 0,0-2 3 0,-5 1 0 16,2-4 0-16,-6 6 2 0,-2-3-2 0,-2 1 1 15,-6-1-1-15,-8 0 1 0,4 2-2 0,-11 1 0 16,-1 4 2-16,-14-2-3 0,5 0 1 0,-7 5-2 16,-1-3 0-16,-12 6-3 0,5-4-3 0,-7 4-5 15,-4-3-4-15,-4 2-15 0,-2 1-14 0,-3 3-12 16,-4 5-19-16,-3-3-87 0,-3-1 117 0,-5 6-73 15,2 6-42-15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4:05.46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3F65B0B-0FFF-4B4A-A6C2-2612886D9A95}" emma:medium="tactile" emma:mode="ink">
          <msink:context xmlns:msink="http://schemas.microsoft.com/ink/2010/main" type="writingRegion" rotatedBoundingBox="10777,10738 29768,7963 30152,10593 11161,13369"/>
        </emma:interpretation>
      </emma:emma>
    </inkml:annotationXML>
    <inkml:traceGroup>
      <inkml:annotationXML>
        <emma:emma xmlns:emma="http://www.w3.org/2003/04/emma" version="1.0">
          <emma:interpretation id="{F7A73E7A-7722-4AF6-9A94-821C7CC20F29}" emma:medium="tactile" emma:mode="ink">
            <msink:context xmlns:msink="http://schemas.microsoft.com/ink/2010/main" type="paragraph" rotatedBoundingBox="10777,10738 29768,7963 30152,10593 11161,13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E19207-E07C-46D7-B7B7-1132D1B47EB3}" emma:medium="tactile" emma:mode="ink">
              <msink:context xmlns:msink="http://schemas.microsoft.com/ink/2010/main" type="line" rotatedBoundingBox="10777,10738 29768,7963 30152,10593 11161,13369"/>
            </emma:interpretation>
          </emma:emma>
        </inkml:annotationXML>
        <inkml:traceGroup>
          <inkml:annotationXML>
            <emma:emma xmlns:emma="http://www.w3.org/2003/04/emma" version="1.0">
              <emma:interpretation id="{826B0DE0-FBED-4276-9D37-3828B67D4FB4}" emma:medium="tactile" emma:mode="ink">
                <msink:context xmlns:msink="http://schemas.microsoft.com/ink/2010/main" type="inkWord" rotatedBoundingBox="10879,11436 14983,10837 15148,11964 11044,12564">
                  <msink:destinationLink direction="with" ref="{B63D2EEE-AD6B-4601-932D-4CE0E7631E9B}"/>
                </msink:context>
              </emma:interpretation>
              <emma:one-of disjunction-type="recognition" id="oneOf0">
                <emma:interpretation id="interp0" emma:lang="" emma:confidence="0">
                  <emma:literal>rises</emma:literal>
                </emma:interpretation>
                <emma:interpretation id="interp1" emma:lang="" emma:confidence="0">
                  <emma:literal>vines</emma:literal>
                </emma:interpretation>
                <emma:interpretation id="interp2" emma:lang="" emma:confidence="0">
                  <emma:literal>vires</emma:literal>
                </emma:interpretation>
                <emma:interpretation id="interp3" emma:lang="" emma:confidence="0">
                  <emma:literal>rives</emma:literal>
                </emma:interpretation>
                <emma:interpretation id="interp4" emma:lang="" emma:confidence="0">
                  <emma:literal>vies</emma:literal>
                </emma:interpretation>
              </emma:one-of>
            </emma:emma>
          </inkml:annotationXML>
          <inkml:trace contextRef="#ctx0" brushRef="#br0">-6282 2071 203 0,'3'3'166'0,"2"0"-36"0,-1 2-59 0,-1-2 49 15,2 2-5-15,0-1-8 0,1 3-4 0,-1-1-23 16,-2-1-6-16,4 0-2 0,2 3-6 0,1-4-20 16,1 3-7-16,-1 1-5 0,1-3-6 0,5 6-6 15,1-2-5-15,2 1-6 0,-1-2-4 0,-2 1-1 16,6-1-2-16,-1 3-3 0,-1-1-1 0,1-2 1 15,-3 2-2-15,-1-3-2 0,1 5 2 0,-2-3-2 0,0-1 1 16,-2 2 1-16,-3-1 0 0,3 1 0 0,-4-1 3 16,-4-1 3-16,1 0 4 0,-4 0 5 0,-3-3 3 15,3 0 5-15,-3-2 12 0,0 0 4 0,0-3 3 16,0 3 4-16,-2-3 6 0,2 0-1 0,-1 0-1 16,-2-1-5-16,-2-4-8 0,2 3-5 0,1-6-5 15,-1-1-5-15,1-1-13 0,-1 2-4 0,3-4-4 16,0-1-3-16,0-1-16 0,0-2-8 0,0-3-12 15,3 1-12-15,4-4-44 0,-1-2-20 0,5 0-27 16,0-3-29-16,7-2 106 0,-1-1-80 0,6 0-16 16</inkml:trace>
          <inkml:trace contextRef="#ctx0" brushRef="#br0" timeOffset="198.1417">-5634 1849 241 0,'3'3'168'0,"2"4"-51"0,1 1-44 15,0 1 43-15,-1-2-26 0,3 2-6 0,-1-1-5 0,2 6-2 16,1 2-7-16,-1 0-6 0,-1-3-16 0,0 1-4 0,3 4-1 15,-1-1-6-15,3 4-5 0,-2-5-9 0,0 2-1 16,2 1-2-16,1 0-6 0,3 0-2 0,-2-2-4 16,-1-1-2-16,2 3-1 0,-5-1-1 0,5-2-6 15,-3 1 1-15,3 1-3 0,-5-1 0 0,2 1-6 16,-1-2-1-16,0-2-1 0,0 1-4 0,-2-1-7 16,-2-3-10-16,5-1-7 0,-4 1-20 0,1-5-104 15,-2-1 127-15,3-5-73 0,0 0-51 0</inkml:trace>
          <inkml:trace contextRef="#ctx0" brushRef="#br0" timeOffset="348.9679">-5465 1626 1111 0,'0'0'451'15,"-4"0"-324"-15,1-1-106 0,-5-3-15 0,2 1-36 16,3 3-37-16,3 0-32 0,-2 2-122 0,4 1 158 15,4 5-106-15,0-3-54 0</inkml:trace>
          <inkml:trace contextRef="#ctx0" brushRef="#br0" timeOffset="773.9706">-4992 1781 434 0,'8'19'279'0,"-4"-3"-119"0,4 1-98 16,-5-10 63-16,-1 4-64 0,3 0-12 0,0 2-17 0,1 1-22 15,0 2-6-15,1 0-3 0,1-2-1 16,-2 4 0-16,0-2 1 0,1 1-1 0,-1-4 2 0,1 0 0 16,-1-1 2-16,0 1-1 0,-1-2 0 15,1-1 0-15,-4-1-2 0,4 1-1 0,-1-1 0 16,-3-1-1-16,3-1 0 0,-4-2-2 0,2 3 4 0,0-8 0 16,1 1 4-16,-3-1 6 0,1 0 3 0,3-3 10 15,-1-3 4-15,-2-6 3 0,0 0 0 0,4-4 6 16,0 3-1-16,-1-12-4 0,0 1-3 0,-4-2-11 15,6-3-3-15,1-1-3 0,-3 3-4 0,-1 0-6 16,0 2-3-16,-4-1-2 0,1 4 0 0,2 6-1 16,-3 3 0-16,-1 5-2 0,-1-1 0 0,-1 1-8 15,3 8 1-15,0 0-2 0,0 0-3 0,-5 4-2 16,2 4 1-16,-5 2 1 0,2 1 1 0,-1 2 9 0,-5 0-3 0,0 9 6 16,3 0 1-16,-1-4 3 0,6 6 1 0,-1-5 0 15,-2 6 2-15,7-1-2 0,0 2 3 0,2-6-1 16,1-5 1-16,4 4 0 0,4-2 1 0,3-2 1 15,-3-7-2-15,3 1 2 0,2 1-1 0,4-10-3 16,5 0 0-16,-1-2-27 0,3-4-16 0,3-4-11 16,0-3-7-16,7-6-37 0,0-1-35 15,6-8 82-15,-7 0-65 0,4-6-14 0</inkml:trace>
          <inkml:trace contextRef="#ctx0" brushRef="#br0" timeOffset="1005.4488">-4203 1483 330 0,'-3'-13'278'0,"0"4"-107"0,-8 9-97 0,0 0 82 15,-2 0-61-15,-1 6-39 0,-1 0-9 0,3 4-6 0,-7 3-5 16,-1 6-6-16,1-3-4 0,3 3-8 0,-3 3-3 16,0 2-3-16,0 1 0 0,2 1-2 0,2 1-4 15,2-2 0-15,2 3-1 0,3-3-1 0,4 2-2 16,-1 0-1-16,5 0-1 0,3 0 0 0,0-4 0 16,2 2 0-16,1-1 0 0,2 0 0 0,2-2 0 15,1 0 1-15,-1-1 2 0,-1 1 0 0,-1-1-2 16,2-3 1-16,-2 2 1 0,-2 3-2 0,-1-4 1 15,-2 0-2-15,-3 0-4 0,-2 3 0 0,-6 2-9 16,2-3-9-16,-15 4-19 0,-1 1-22 0,-13 7 45 16,5-4-31-16,-32 11-15 0</inkml:trace>
          <inkml:trace contextRef="#ctx0" brushRef="#br0" timeOffset="-1400.8717">-8251 2467 889 0,'22'6'412'0,"-7"-2"-257"0,-15-4-108 0,6 0 22 16,-6 0-13-16,2-2-51 0,4 2-13 0,4 2-12 15,-4-1-3-15,0 4-2 0,2 0 0 0,-1 3 2 16,1-2 5-16,4 4 10 0,0 1 3 0,5 3 1 15,-4-3 3-15,0-1 1 0,-1 3 1 0,3 4 1 0,4-1-1 16,-3 0 0-16,-5 1 1 0,0-2 0 0,5 9-2 16,-2-2 0-16,2 2 0 0,-5-3 0 0,0 1 0 15,1 0 0-15,-3 2 0 0,-2 0 1 0,-4-3 2 16,1 3 1-16,-2-2 0 0,-2 0 1 0,-3 2 3 16,0-2 1-16,-4 4-2 0,-1-7-2 0,-3 5-1 15,-2-3-4-15,-2-2-2 0,0-2-8 0,2-4-33 16,-2 1-25-16,-1-1-25 0,-2-7-40 0,1-6 90 15,4 2-72-15,-3-5-25 0</inkml:trace>
          <inkml:trace contextRef="#ctx0" brushRef="#br0" timeOffset="-1221.8169">-8108 2370 927 0,'0'-10'426'0,"-1"2"-258"0,-2-1-112 0,3-1 16 16,-2 2-11-16,2 2-26 0,-2 1-21 0,6 0-33 0,4 1-10 15,4 2-7-15,4-1-5 0,0 0-7 0,8-2-2 16,3 0 2-16,3-1 1 0,-2 1 8 0,2-3-1 0,11 0-14 16,-4 0-8-16,-2 0-12 0,3 2-32 0,0 1-53 15,12-1 108-15,5 4-73 0,-7-3-25 0</inkml:trace>
          <inkml:trace contextRef="#ctx0" brushRef="#br0" timeOffset="-630.9391">-6813 2349 736 0,'5'-9'368'0,"-8"1"-200"15,-5-7-108-15,3 7 57 0,-8 0-66 0,5 0-17 16,4 2-10-16,-6 1-16 0,4 4-7 0,-2-4-5 16,0 5-8-16,-2 3-7 0,2 0-2 0,-3 4-1 0,-2 4 1 15,1 3 0-15,-3 2 1 0,1 5 2 0,1 0 2 16,5 2 3-16,-5 0 0 0,9 1 0 0,1-2-2 16,3-3 4-16,0 0-2 0,3-3 1 0,1-3 1 15,6-4 0-15,-2 4 2 0,3-5 1 0,0-3 2 16,5-2-5-16,-1-1 0 0,4-2 2 0,5-2 2 15,-9-4 2-15,9-2 0 0,-1-2 4 0,-1 1 1 16,0-6 17-16,-1 1 5 0,-5-4 2 0,-3 4 5 16,4-2 15-16,-4-1 6 0,-7 1 1 0,4-2 3 15,-5 2-3-15,-1 0-3 0,-4 4-4 0,5-1-4 16,-5 2-18-16,0 3-6 0,2 5-8 0,-4-2-6 16,1 3-11-16,1 2-4 0,3 3-2 0,-3 1-4 15,3 5-3-15,0 1-1 0,3 1 0 0,-1 2-1 0,3 2-2 16,-3 1-1-16,6 0-3 0,-1 2-5 0,2-5-21 15,1 1-18-15,2-3-26 0,0 0-43 16,3-1 99-16,3-7-69 0,1-3-50 0</inkml:trace>
          <inkml:trace contextRef="#ctx0" brushRef="#br0" timeOffset="-287.2676">-6418 2099 1021 0,'-8'-8'434'15,"-1"-1"-289"-15,-1 2-107 0,4 4 9 0,-2 0-15 16,1 1-22-16,1 2-10 0,3 2-22 0,-2 3-5 16,2-1-2-16,1 6 2 0,1 0 2 0,-1-1 3 0,2 7 3 15,0 0 8-15,2 3 2 0,-1-1 6 16,6 4 0-16,-1-1-2 0,2 3 2 0,0-1-1 0,3 1 2 16,0 0-2-16,0 2 2 0,1-1 1 0,-1-6 0 15,-2 5 1-15,2-3 2 0,-3-4 3 0,0-1-1 16,0 0 5-16,-3-5 8 0,-2 1 1 0,0-6 6 15,2 3 5-15,-3-2 15 0,-2-4 9 0,0-1 7 16,0-1 6-16,0 1-2 0,0-2 1 0,-3-2 4 16,-1-4-3-16,3 1-15 0,-4-1-9 0,2-1-9 0,-2-5-8 15,0-4-7-15,2 1-5 0,-2 3-9 0,2-8-4 16,2 0-9-16,-3-4-5 0,3 2-6 0,-1-1-11 16,2-2-31-16,0-2-14 0,0 6-19 0,0-1-15 0,3-1-49 15,1 1-20-15,0 1-22 0,1 5-19 0,2-1 134 16,-1 1-89-16,3 2-9 0</inkml:trace>
        </inkml:traceGroup>
        <inkml:traceGroup>
          <inkml:annotationXML>
            <emma:emma xmlns:emma="http://www.w3.org/2003/04/emma" version="1.0">
              <emma:interpretation id="{2A70B97D-CBB3-4CE4-9ECC-FA6048287CF2}" emma:medium="tactile" emma:mode="ink">
                <msink:context xmlns:msink="http://schemas.microsoft.com/ink/2010/main" type="inkWord" rotatedBoundingBox="19141,9546 21397,9216 21565,10366 19309,10696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59435.0169">241 389 1106 0,'-11'-24'450'0,"-4"2"-313"0,6-5-103 0,-1 3 23 0,2 1-31 16,-1 7-12-16,-1-3-7 0,2 5-22 0,0 6-7 15,2 3-6-15,0 0-3 0,-2 4-20 0,0 6 16 0,0 6-3 16,1 0 0-16,-1 3 10 0,2 7 1 0,1 8 8 16,-1 9 6-16,3 14 2 0,1-1 2 0,-1-3 8 15,3 9 1-15,6 7 0 0,1 3 5 0,1-2-3 16,-2-7-2-16,7 5 1 0,-1 1 0 0,0-8-1 15,3 3 3-15,-8-8 5 0,4-2-1 0,-3-14 4 0,-2 3 1 16,-1-11 11-16,-2-6 7 0,-3-8 8 16,-1-4 4-16,-1-7 14 0,-1-2 4 0,-3-8 5 0,1-5 4 15,-3-7-2-15,1-7-2 0,-5-10-4 16,1 0-2-16,-4-9-13 0,-1-6-4 0,-1-4-6 0,1-2-4 16,-3-8-8-16,4-4-5 0,4-7-4 0,0 4-4 15,0 4-6-15,8 4-3 0,1 3-3 0,1-5 0 16,1 16-3-16,3 16-4 0,-2 8 2 0,3-2-13 15,0 20 6-15,3-6-13 0,1 15-1 0,3 2-7 16,0 4-4-16,8 7 5 0,7 8-5 0,-1 11 12 16,4-2-5-16,6 10 13 0,5 4 5 0,1 7 4 15,2 2 7-15,3 3-1 0,-1-2 2 0,6-6 3 16,-4 1 4-16,1-8 1 0,0-1 3 0,0-10 4 16,0-1 1-16,-1-8 0 0,-5-4 10 0,-4-4 3 15,0-2 5-15,-8-6 0 0,-4-2 3 0,-2-6 5 16,-5 3 2-16,-3-10 5 0,-5 2-2 0,0-4 1 0,2 1 1 15,-13-12-2-15,5 3-2 0,-5-1-7 0,0-1-4 16,-4-10-7-16,0-5-4 0,-6-4-11 0,2-4-7 16,-5-3-4-16,2-1-7 0,0-5-11 0,-2-4-8 15,1 4-7-15,-1 2-13 0,2 2-2 0,3 3-46 16,6 5-12-16,1 1-24 0,-3 7-5 0,4 2-49 16,4 10-16-16,-3-3-13 0,7 10 106 0,-1 4-56 15,1 11-7-15</inkml:trace>
          <inkml:trace contextRef="#ctx0" brushRef="#br0" timeOffset="-59201.87">986 325 170 0,'0'41'191'0,"0"6"-24"0,8 2-77 0,-5-8 47 16,2 4-7-16,8 3-17 0,-2-7-14 0,0 2-15 15,3-5-22-15,1-4-7 0,1-4-2 0,1-1-2 16,1-5 3-16,2-5 2 0,0-5 3 0,-1 0 4 16,0-6 4-16,2-4-1 0,-4-4 0 0,2 0-5 15,0-5-10-15,0-3-4 0,-4-3-6 0,1 0-6 16,0-2-11-16,-2-1-3 0,-3-7-5 0,2 2 1 15,-8-5-7-15,1-2-1 0,-1-1-3 0,-4-1 0 16,-1-1 0-16,-6-5-4 0,-4-1-1 0,2 0-3 16,-1 7-2-16,-5-3-4 0,-1 4-3 0,-2-1-11 15,-2 9-10-15,-1-2-7 0,5 10-9 0,-8 1-53 16,3-1-52-16,-3 9-79 0,1 2 162 0,-2 4-135 16,5-3-71-16</inkml:trace>
          <inkml:trace contextRef="#ctx0" brushRef="#br0" timeOffset="-58808.0951">1717 360 1497 0,'0'-1'505'0,"2"-3"-428"0,1 4-91 16,7 7-21-16,-3 4-10 0,5 8-13 0,2 5-3 15,2 8 0-15,-2 3 0 0,4 6 11 0,-4 9 4 16,-3-4 5-16,0-2 6 0,-1-1 14 0,-4-3 5 15,-1-5 5-15,-2-3 6 0,-1-7 5 0,-2-4 9 0,0-3 4 16,-2-2 1-16,1-2 4 0,-3-6 3 16,1 0 3-16,2-2 3 0,-2 1 7 0,1-7-4 0,-1 0 8 15,1-2 7-15,-1-1 0 0,1-4 0 0,1-2 2 0,-2-7 6 16,-1-6-3-16,1 3 2 0,2-8-9 0,1-9 2 16,-2 0-3-16,0-10-2 0,2-4-2 0,4 1-11 15,-1-2-3-15,3-5-4 0,1 7-3 0,1 7-8 16,1 1-5-16,-1 6-4 0,0 11-2 0,2 3-1 15,-4 4-15-15,0 9-2 0,1 3-5 0,1 7-9 16,3 4 1-16,-2 4-1 0,4 7-3 0,3 9-2 16,2 2 11-16,1 9 2 0,3 4 3 0,2 4 4 15,-2 0-1-15,4 6-1 0,-1-4 2 0,-1-2-13 16,0 3-5-16,-5-12-8 0,10 3-12 0,-9-8-48 16,3 3-28-16,1-13-40 0,-4-1 110 0,7-7-100 15,0-3-46-15</inkml:trace>
        </inkml:traceGroup>
        <inkml:traceGroup>
          <inkml:annotationXML>
            <emma:emma xmlns:emma="http://www.w3.org/2003/04/emma" version="1.0">
              <emma:interpretation id="{7FCA6418-FC66-4FD8-A0C9-C4AAFC83AC4F}" emma:medium="tactile" emma:mode="ink">
                <msink:context xmlns:msink="http://schemas.microsoft.com/ink/2010/main" type="inkWord" rotatedBoundingBox="21835,9122 25163,8636 25461,10681 22134,11167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58617.057">2741 394 903 0,'8'-2'457'0,"-3"-3"-240"0,-2 4-131 0,-3-3 43 0,0 1-34 16,0 0-9-16,0 1-26 0,0 1-23 0,-1 1-19 16,1 0-1-16,0 0-12 0,3 3-3 0,2-1 1 0,-1 1-4 15,4-3-1-15,2 5-6 0,4-2 8 16,4-2-6-16,-2-1 6 0,6 0-6 0,-1-1-7 0,6-6-4 15,-2 1-11-15,7-7-36 0,3-1-18 0,6-5-24 16,-2 0-28-16,-1-4-110 0,5 0 168 0,0-5-111 16,1 1-46-16</inkml:trace>
          <inkml:trace contextRef="#ctx0" brushRef="#br0" timeOffset="-58204.8249">3418-376 976 0,'2'-3'500'16,"-6"-2"-320"-16,1 1-128 0,0-1 21 0,-2 3-27 0,4 4-23 15,-2 3-16-15,1 6-15 0,2 3-10 0,0 15-6 16,0-7 3-16,5 34 0 0,-2-7 1 0,5 13 7 16,0 13-1-16,6 3 6 0,-3 2 4 0,5 11 0 15,3-1 0-15,-3 9 0 0,7 1 0 16,-3 1-2-16,3 5 2 0,-4 0-3 0,1 0 0 0,-2 3 2 16,1-8 1-16,-5-5 0 0,-6-10 0 0,2-3 4 15,-5-12 3-15,-2-16 1 0,-2 0-1 0,-4-18 1 16,0-12 0-16,3-5 1 0,-3-1 3 0,-2-8 1 15,-1-10-1-15,-4-2 3 0,4-1 1 0,4-4 1 16,-6-5-1-16,-1-4-1 0,-4-10 3 0,2-12-1 16,1 5 2-16,-2-7 0 0,0-17 7 0,-2 0 5 15,3-12 4-15,3-2 2 0,8-4-1 0,-3 0 4 0,8-6-8 16,4 8-2-16,-1-1-4 0,6 4-7 0,4 3-2 16,1 3-3-16,-3 13-4 0,6-1-6 0,-1 6 6 15,1 7-4-15,-1 12-5 0,-2 1-1 0,-1 10-6 16,-1 4-3-16,5 7-12 0,-9 0-5 0,3 4-4 15,0 5-5-15,0 9-4 0,0 1-1 0,-3 7 1 16,-1 7 3-16,-4 1 7 0,2 0 5 0,-10 12-1 16,3-3 6-16,-6-2 1 0,0 1-1 0,-7-3-3 15,2 0-3-15,-5 0-17 0,1-4-18 0,0-4-29 16,0-2-33-16,-1-2 87 0,-1-6-61 0,6-3-24 16</inkml:trace>
          <inkml:trace contextRef="#ctx0" brushRef="#br0" timeOffset="-57708.0684">4098 296 945 0,'5'-3'422'0,"0"3"-298"0,-2 3-86 0,3 4-43 16,-3-4 0-16,7 13-10 0,-2-2-5 0,1 9-9 16,4 4 9-16,3 3 2 0,0-1 5 0,-3 2 5 15,1 3 3-15,-3-1 2 0,4 1 0 0,-1-6 9 16,-6 1-3-16,3-5 2 0,-8 0-2 0,4-5 3 15,-3-3-1-15,4-7-1 0,-4 3 1 0,0-3-1 16,1-4-2-16,-5-4-1 0,3 4 1 0,2-3 7 16,-5-2-6-16,-2 0 11 0,6-2 4 0,-4 1 4 15,0-12 2-15,6 0 9 0,-1-3 1 0,-2 0-3 0,5-6 6 16,6-3-8-16,-7-6-1 0,2 1-1 0,1-2-1 16,-4 2-7-16,2 6-3 0,-2-1-3 0,-4 2-1 15,6 7 0-15,-2 4-3 0,4-1-3 0,0 3 0 16,1 2-2-16,-2 4-1 0,6-1 0 0,-4 0-1 15,3 3-2-15,0-1 0 0,4-2 0 0,3 4 0 16,1-1 0-16,0 1-1 0,4-4-1 0,-1 2 0 16,1-2 0-16,-1 2-3 0,-1 0 1 0,-2-2-2 15,1-2 0-15,-1 1 2 0,-3 1 1 0,0-1 0 16,-5-4 2-16,-1-1 2 0,-2 2 2 0,-3-4 1 0,0-1 1 16,-3-2-1-16,-2 0-1 0,-1 0-1 0,-1 3-2 0,1 0-8 15,-5 4-2-15,-2-2-4 0,0 4-4 0,-1 6-3 16,-2 1-9-16,-2 3-1 0,-2 8 1 0,-1 2 2 15,0 7 0-15,0 1-2 0,1 13 6 0,2-3 2 16,1 8 8-16,4 2-1 0,2 0 0 0,1 4 3 16,5 0-7-16,4-1-1 0,7-7-15 0,-3 3-10 15,7-5-41-15,5-5 15 0,3-1-60 0,-4-5-45 16,7-7 116-16,1 1-78 0,2-6-18 0</inkml:trace>
          <inkml:trace contextRef="#ctx0" brushRef="#br0" timeOffset="-57235.0044">5245 647 558 0,'8'-37'320'0,"1"1"-123"0,-2-4-94 0,-1 0 58 15,0 2-17-15,-2 4-37 0,0 6-29 0,0 0-12 16,-3 8-11-16,2 9-15 0,-1 1-23 0,-2 4 3 16,0-1-20-16,0 11-20 0,-2 0 6 0,2 4-6 15,-1 3 0-15,-1 4-1 0,2 1 3 0,0 3-9 16,0 5 15-16,2 0 3 0,-2 1 3 0,3 4 1 16,0 1 1-16,0 0 1 0,2 0-1 0,-2-1 2 15,0 0-1-15,2 1-3 0,2-1 0 0,-4-9 4 16,0 3-2-16,0-4 2 0,-1-3 2 0,3-5 11 15,-5-6 7-15,1-2 7 0,1-2 3 0,-1-1 5 0,2-6 2 0,2-7 12 16,-2-1 1-16,2 3-9 0,0-10 2 0,3-6-7 16,0-8 1-16,1-10-5 0,1 6-3 0,0-3-11 15,-1 1-3-15,2-5-3 0,0 7-7 0,-1 6 0 16,0 9-5-16,-4-1-6 0,2 10-4 0,-5 4-6 16,2 6-12-16,-2 1-3 0,-1 4-3 0,2 6-2 15,0 4-3-15,-1 1 2 0,2 6 4 0,1 2 2 16,0 4 12-16,2-1 4 0,-1 5 3 0,-4 0 1 15,5-1 6-15,-2 1 4 0,-1-2 2 0,0-1 1 16,-2-5 7-16,2-1 6 0,1-6 6 0,-3-2 7 16,0-10 13-16,2 1-3 0,3-12 8 0,3-3 5 0,0-10 1 15,-3 5-1-15,12-19-5 0,-1 3-1 16,3-5-3-16,2-8-2 0,4 5-8 0,-4-1-5 0,2 5-5 16,1 1-2-16,-5 11-3 0,1-2-5 0,-3 15-13 15,-5 3-1-15,-3 8-6 0,1 0-1 0,1 4-9 16,-2 9-2-16,0 6-3 0,1 3 1 0,0 8-2 15,1 3 1-15,4 5-1 0,-2 3-4 0,-2 1 0 16,2 2-6-16,1 11-29 0,-1 1-26 0,2-7-48 16,-2 7-78-16,1-4 153 0,2 2-129 0,7-6-72 15</inkml:trace>
        </inkml:traceGroup>
        <inkml:traceGroup>
          <inkml:annotationXML>
            <emma:emma xmlns:emma="http://www.w3.org/2003/04/emma" version="1.0">
              <emma:interpretation id="{452AEA57-E04C-4382-BC03-2554D470FCD9}" emma:medium="tactile" emma:mode="ink">
                <msink:context xmlns:msink="http://schemas.microsoft.com/ink/2010/main" type="inkWord" rotatedBoundingBox="26345,9052 28633,8717 28784,9754 26496,10088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-55888.0467">8244-478 971 0,'1'-8'374'0,"-1"2"-277"16,-1 0-80-16,1 1 7 0,0 2-31 0,-2 0-8 16,2 1-8-16,0 0-4 0,0 2-1 0,-2 2-2 0,-1 1 0 15,0-1 4-15,-2 1 8 0,1 2 3 0,-6 1 4 16,-3 4 0-16,-6-1 8 0,3-1 3 0,-6 5 2 0,-7 3 2 15,-1-2-2-15,-5 4-1 0,-6-1 0 0,-6 5 3 16,3 1-5-16,-9 1 0 0,1 1-1 0,-1 2 0 16,-3 0 2-16,1 2 2 0,4 3 0 0,3-2 4 15,0 0 1-15,5 1 3 0,5-3 1 0,6-1 7 16,0 2 3-16,8-5 1 0,-4-2 3 0,12-3 5 16,-5 4 0-16,7-6 3 0,2 2 0 0,5-1 1 15,-1-2-2-15,8 0 3 0,6 0-2 0,-1-2 1 16,4 2 3-16,10 0-3 0,-3-2 8 0,8 4 2 15,-5-3 1-15,12 0 0 0,-3 1 0 0,9 1-3 16,1-1-3-16,2-1 0 0,4 0-9 0,7-2-8 16,4 2-1-16,-1-3-3 0,-3 1-3 0,1 0-3 15,1-1-3-15,-1 1-1 0,-2 0 0 0,-7-2-1 16,-2 0-1-16,-6-1-1 0,0-1 0 0,-5-1-1 16,-4-1 0-16,-9-4-1 0,4 0-1 0,-6 0-1 15,-3-3-1-15,-5 0-2 0,1 0-2 0,-2 0-2 0,-6-1-4 16,3 1-12-16,-1 0-9 0,-2-4-15 0,1 4-23 15,-1-3-28-15,0-1-119 0,0-3 160 0,-3-1-107 16,2-1-45-16</inkml:trace>
          <inkml:trace contextRef="#ctx0" brushRef="#br0" timeOffset="-55462.9448">8361-43 232 0,'-1'0'158'16,"-9"-3"-60"-16,6 1-45 0,0 1 33 0,0 1-9 0,-4-5-7 15,1 3 2-15,4 2 0 0,-2 0 2 16,2-1 5-16,0-2-4 0,1-1-1 0,-1-2-3 0,3 6-7 15,0-6-4-15,0-4-4 0,0 2-5 0,2 7-6 16,-1-6-10-16,-1-4-3 0,5 8-3 0,0 0-4 16,1 1-4-16,2 2 2 0,2-1 0 0,-2-3-10 15,6 4 7-15,10 7 5 0,-8-6 0 0,1-1-5 16,7 4 3-16,-3-3 0 0,9 2 1 0,2-3 0 16,0 2-1-16,-3-2-3 0,7-2 0 0,1 2-3 15,3-1-1-15,1 1-2 0,-3 0-4 0,1-3 0 16,-1-1-1-16,-2 1-4 0,-1 2-2 0,2-3-1 15,-5-2-2-15,-3 0-1 0,-2-1 1 0,1 7-8 16,-2-6-2-16,-4 3-4 0,-1-2-11 0,-5 2-5 16,0 0-10-16,0 1-8 0,-7 2-47 0,-1-3-25 15,-2 0-40-15,-1-1-64 0,-5 9 152 0,3-5-108 16,-4 3-35-16</inkml:trace>
          <inkml:trace contextRef="#ctx0" brushRef="#br0" timeOffset="-54960.7775">8634 260 282 0,'-8'0'149'15,"3"1"-86"-15,-1 1-9 0,-1-2-12 0,-1 0-28 0,0 0 9 0,2 0-6 16,0 2-5-16,1-2 0 0,3 1-4 0,-4-1 9 16,6 0 5-16,-3 0 8 0,1 0 8 0,-1 0 3 15,-3 2 17-15,4-2 3 0,-8 0 7 0,7 0-8 16,3 1-2-16,0-1 3 0,-6 0-6 0,6-1-4 15,-2 1-16-15,-1-2-4 0,6 2-4 0,-3 0-3 16,0 0 0-16,-3 0-9 0,8 2 4 0,-4-2-1 16,6 1 2-16,2 4 2 0,1-2 6 0,1 0 2 15,7 1-1-15,2-1 2 0,6 2-1 0,-4-2 1 0,8-2-1 16,2 3 0-16,3-1-6 0,0-3-1 0,7 1 0 16,-1-1-2-16,4 0-4 0,-2 2-2 0,3 0-1 15,-3-4-2-15,1 2-2 0,-1 0-2 0,0 2 1 16,-1-2 2-16,-4 0-2 0,-1 0 2 0,-2 0-1 15,-2 0 2-15,-6-2-3 0,4 0 1 0,-9-1-5 16,-1 3-1-16,-6-1-3 0,6-1 0 0,-10 0-2 16,2 2-6-16,-2 0-5 0,-4 0-5 0,-1 0-7 15,4-3-9-15,-4 2-61 0,-1-1-57 0,-1 0 111 16,1 2-76-16,-2-8-60 0</inkml:trace>
        </inkml:traceGroup>
        <inkml:traceGroup>
          <inkml:annotationXML>
            <emma:emma xmlns:emma="http://www.w3.org/2003/04/emma" version="1.0">
              <emma:interpretation id="{74E5D16F-6FFD-4054-8807-374C5ECF93E3}" emma:medium="tactile" emma:mode="ink">
                <msink:context xmlns:msink="http://schemas.microsoft.com/ink/2010/main" type="inkWord" rotatedBoundingBox="29431,8278 29806,8223 30152,10593 29777,1064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-52146.5656">10508-1084 1025 0,'-3'-18'424'16,"3"1"-285"-16,-1 2-110 0,-6 1 23 0,-6 8-51 15,7-1 5-15,1 6-20 0,2 5-7 0,0 6-5 16,-2 3-1-16,4 11 2 0,1 4 2 0,6 12 2 16,-3 3 3-16,0-2 11 0,5 30-1 0,5 5 3 15,1 4 5-15,1-6 1 0,2 11 1 0,-4 2 1 0,4 19-2 16,4 3-1-16,-2-5 2 0,-1-10-2 0,-2 9-5 16,-2 9-2-16,0-5-1 0,1-1 2 0,-4-5-8 15,-2-1-4-15,1 0 1 0,-7-10-1 0,-3-6-3 16,0-4-2-16,-6-10-1 0,-5-7-3 0,1-10 9 15,-1-7-1-15,0-6 0 0,4-15 2 0,-4-10 6 16,0-3 4-16,5-13 2 0,-1-9 2 0,-2-17 2 16,-1 0 3-16,-1-10 2 0,-2-4 1 0,2-16 6 15,-5-1-3-15,0-8 8 0,2-9 3 0,1-8 4 16,-3 2 0-16,10-15-3 0,-4 5 1 0,4-1-4 16,3-5 4-16,1 8-8 0,2-5 0 0,2 6 3 15,-1 2 8-15,3 6 5 0,-3 4 4 0,4 8 11 16,0 5 1-16,-2 12 2 0,2 0 2 0,1 10-4 15,2 8-7-15,-3 6-3 0,4 1-8 0,3 4-13 16,0 4-2-16,6 7-5 0,-2-2-3 0,-7 9-11 16,9 0-2-16,-7 4-2 0,5 5-3 0,-3 0 1 0,-1 11-3 0,-2 3-3 15,-2 2 0-15,3 1 4 0,-1 3 1 0,-2 4 1 16,-5 8 0-16,-8 7-1 0,2-1 1 0,-2-3 3 16,-8 3-1-16,1 8-3 0,-6 3-3 0,4 0-1 15,-2-12-2-15,0 2-5 0,-5 6-5 0,10-15-7 16,-5 1-10-16,3-5-54 0,1-9-37 0,2-1 97 15,2-2-71-15,3-3-50 0</inkml:trace>
        </inkml:traceGroup>
      </inkml:traceGroup>
    </inkml:traceGroup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3:14.43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64DAB65-1BD5-4683-B8FD-86666ED30727}" emma:medium="tactile" emma:mode="ink">
          <msink:context xmlns:msink="http://schemas.microsoft.com/ink/2010/main" type="inkDrawing"/>
        </emma:interpretation>
      </emma:emma>
    </inkml:annotationXML>
    <inkml:trace contextRef="#ctx0" brushRef="#br0">3 330 954 0,'2'0'379'0,"-1"-3"-240"0,1 3-94 16,-2 1 28-16,2-1-19 0,-1 7-32 0,2-3-7 15,-1 3-4-15,1 2-6 0,0 4 0 0,4 5-6 16,-1-3 0-16,4 6-3 0,1 3-2 0,0 3 0 16,2-1-1-16,3 4 1 0,-2 3 0 0,-1-2-2 15,3 2 0-15,-1-1-1 0,-2-3 2 0,-3 2 3 16,3 1 1-16,-2-3 2 0,-5-5 1 0,-1-2 4 16,-4-1 11-16,-1-5 5 0,4 0 4 0,-4-7 17 15,-4-1 8-15,1-1 7 0,0-4 7 0,3-3 14 16,-2 1-5-16,-1-7-1 0,3-2-1 0,3-2-14 15,-4 2-6-15,-1-11-7 0,2 3-9 0,2-6-13 16,-2-2-6-16,11-3-5 0,-8 0-4 0,7-8-9 16,6-2-7-16,1-7-7 0,5-1-4 0,4 1-22 15,-1-9-12-15,3 4-11 0,-1-2 3 0,0 3-38 16,1 5-8-16,-1 10-7 0,-7-1-10 0,3 9-24 0,-7 9-2 16,-3 11-3-16,1-1-8 0,-4 10 35 15,-4 7-20-15,1 2 46 0,-3 3 17 0,0 2 48 0,-3 1 20 0,-1 8 27 16,2-3 16-16,-1-5 18 0,-1 5 41 0,0-2-24 15,2-1 26-15,1-5 6 0,-1 1 7 0,1-7-5 16,2-2 18-16,1 0-4 0,2-5-3 0,3 0-5 16,5-1-15-16,-3-2-8 0,6 0 2 0,3-5-19 15,5-2-22-15,0 0-8 0,5-5-5 0,-1 3-6 16,-1-7-14-16,5 2-1 0,-5-4-14 0,-3-1 5 0,0 1-6 16,-3 2-3-16,-2-4-1 0,2-3-1 0,-8 6-8 15,-1-2-3-15,-1 1-3 0,-4 1-1 0,-7 4-7 16,5-3-4-16,-8 3-2 0,-7 4-3 0,3-1 3 15,-3 2 5-15,-7 7 1 0,-2 1 5 0,0 0 11 16,0 1 8-16,-9 12 3 0,4-3 4 0,-6 7 7 16,1 2 2-16,9 8 2 0,-6-1-1 0,-2 2 5 15,7 6-2-15,6-2 2 0,-1 3 3 0,5-2 0 16,0 1 0-16,8-2 2 0,0-1 0 0,11-4 0 16,0 2-2-16,7-2-2 0,3-4-2 0,7-1-8 15,4-6-4-15,2-4-9 0,-4 0-8 0,5-4-29 16,0-5 8-16,5-3-35 0,-5 0-10 0,-5-2 0 15,0-9-4-15,-1-5-21 0,3 0 10 0,-5 2 26 0,-6-8-1 16,-4-4 42-16,4-6 33 0,-7-11 12 16,0 5 17-16,-1 1 36 0,-3-1 4 0,-1-6 15 0,1-3 2 15,-5 6 0-15,-4 9-20 0,2 3 9 0,2-7-2 16,-5 17-8-16,-1 0-1 0,-1 4-8 0,0 7-8 16,-1 2-5-16,3 1-4 0,-3 4-14 0,1 2-8 15,1 2-1-15,-1 4-6 0,1 2-7 0,1 2-1 16,3 7 0-16,-2-2 0 0,6 6 0 0,1 5 2 15,3 7-1-15,0-6 0 0,2 6 2 0,3 2-1 16,0 1-2-16,-2 0 1 0,0-7 0 0,-1 0-1 0,8 0 0 16,-7 1 1-16,0-6-1 0,2-4 0 0,-3 1 1 0,0-3 2 15,-12-6 1-15,11-2 3 0,-11-1 5 0,6-5 0 16,-7 1 11-16,0-6 4 0,1 0 5 0,-2-6 0 16,5-6 10-16,-4 6 1 0,0-15 0 0,-3 4 2 15,3-7-4-15,0-6-4 0,0-12-5 0,0 6 1 16,2-6-12-16,4-6-6 0,-3-1-4 0,5 4-6 15,-3-2-3-15,3 2-4 0,3 12-1 0,-1-2-5 16,-1 6-4-16,4 10-2 0,-2 8-1 0,-4-2-5 16,4 8-10-16,-2 4 2 0,-1 4-3 0,2 6 2 15,-9 4 2-15,7 3 1 0,3 3 3 0,1 2 4 16,-6 1 9-16,7 2-1 0,-4 6 4 0,2-3 1 16,2-1 3-16,-5 1 1 0,0-8 0 0,0 6 2 0,0-5 4 15,-2 0 1-15,1-9 2 0,-1 1 4 16,1-3 5-16,-1-1 0 0,2-8 5 0,-2 0 6 0,-1-6 0 15,1-4 2-15,1-7 1 0,1-2-1 0,0-7-3 16,0-3 0-16,1-4-4 0,2-4-7 0,2 2-2 16,0-5-2-16,-2 7-2 0,3 0-5 0,-1 2-1 15,-2 7-2-15,-3 10-1 0,2 6-2 0,-1 0-2 16,-2 8-2-16,2 7 1 0,-1 7-2 0,2-1-2 16,4 6 0-16,-3 0-2 0,7 8-6 0,-4-2-5 15,16 4-8-15,-4 1-13 0,9 1-97 0,-7 0 110 16,28-4-63-16,2-3-45 0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4:07.03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63D2EEE-AD6B-4601-932D-4CE0E7631E9B}" emma:medium="tactile" emma:mode="ink">
          <msink:context xmlns:msink="http://schemas.microsoft.com/ink/2010/main" type="inkDrawing" rotatedBoundingBox="10187,13177 15456,11496 15494,11615 10225,13296" semanticType="strikethrough" shapeName="Other">
            <msink:sourceLink direction="with" ref="{826B0DE0-FBED-4276-9D37-3828B67D4FB4}"/>
          </msink:context>
        </emma:interpretation>
      </emma:emma>
    </inkml:annotationXML>
    <inkml:trace contextRef="#ctx0" brushRef="#br0">483 1583 344 0,'-24'-5'186'0,"-1"0"-99"0,-2 0-58 16,1 4 17-16,-3-3-11 0,4 4-22 0,-5-1-9 15,4 1-12-15,4 1 0 0,-2 1 1 0,-2 0 1 16,3 2 3-16,3-2 3 0,0 0 6 0,2 2 9 16,-2 3 7-16,0-3 6 0,3 0 5 0,3 0 13 15,2 1 3-15,1-2 0 0,2 1-3 0,2-1-5 16,3-2-6-16,2 4-7 0,0 0-5 0,6-2-11 15,5 0-4-15,4 0 1 0,12 1 4 0,4-4 4 16,4 0 2-16,12-2 4 0,9-6 1 0,16-5 9 16,-4 1 2-16,12-9-3 0,9 2 0 0,18-11-4 0,-3-1-3 15,15-4-2-15,2 0-3 0,20-3-7 0,-3-5-2 16,13-3 2-16,-1-10-1 0,16 0 0 0,-2 2 3 16,12-14 0-16,4 2 2 0,-71 25 1 15,-53 20-1-15,0 2-2 0,161-60-4 0,30-11 1 0,1 3-5 16,-39 9 0-16,-5 5 0 0,15-2-1 0,1-5 0 15,-77 27 0-15,0 3 3 0,-20 10 2 0,-3 3 2 16,-10 8 2-16,-3 1 1 0,-11 1 0 0,-11 9 2 16,-16-1-1-16,-1 5 0 0,-8 3-3 0,-14-1-2 15,-5 4-2-15,-4 0-3 0,-11 4-5 0,-2 2-5 16,-5 2-4-16,-1 0-8 0,-6 0-10 0,-5 0-19 0,-2 3-80 16,-2 0-96-16,-2 2 167 0,-4 2-113 0,-3 1-63 0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3:30.63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94AD6E3-F404-4256-AE6F-33FACD355CB3}" emma:medium="tactile" emma:mode="ink">
          <msink:context xmlns:msink="http://schemas.microsoft.com/ink/2010/main" type="inkDrawing" rotatedBoundingBox="3706,5248 4068,10775 3865,10788 3504,5261" semanticType="callout" shapeName="Other">
            <msink:sourceLink direction="with" ref="{85404086-C53F-4ACF-B854-435FC05A9D40}"/>
            <msink:sourceLink direction="with" ref="{090353BF-B119-45FE-8637-650343E7288F}"/>
          </msink:context>
        </emma:interpretation>
      </emma:emma>
    </inkml:annotationXML>
    <inkml:trace contextRef="#ctx0" brushRef="#br0">66 63 667 0,'-9'-12'294'16,"1"4"-185"-16,1 2-75 0,-1-2 25 0,4 2-30 16,-3-1-9-16,3 4-5 0,-3 0-4 0,6 0-4 0,-1 1-1 0,-1-1 2 15,1 3 3-15,-1 0 2 0,1-2 1 0,1 2 0 16,1-1 6-16,0 1 2 0,-2 0 0 0,2 0 0 16,0 0 3-16,0 1-2 0,0 1 1 0,2 1-1 15,3 5-2-15,-5-3-3 0,3 6-2 0,0 2-1 16,0 0 1-16,4 3 0 0,-4-1-1 0,0 5 0 15,-2-1 1-15,4-2-1 0,0 2 1 0,-2 2 1 16,-1 1-2-16,-1 1-2 0,3 0 1 0,-3 0 0 16,1 2-3-16,-2-1 3 0,1 2 0 0,1 1-1 15,1 1 2-15,-3-1 0 0,2-1 0 0,-1 1 1 16,1 2 1-16,0-2 0 0,-1 0 0 0,-1 1-1 0,0-5-3 16,0 4 1-16,2-3-1 0,-1 1-1 15,-1-1-5-15,0-2-1 0,3 4-1 0,-3-2 1 0,2 0-1 16,-2 1-1-16,0 1 1 0,0 1-2 0,0 0 2 15,0 1-1-15,-3-1-1 0,0 2 0 0,0 1 0 16,-2 1 0-16,-2 2-1 0,3-3 0 0,-3 1 2 16,2 2 1-16,1-1-2 0,-1 1 2 0,0-6 1 15,0 1-1-15,2 0 1 0,0-1 1 0,1 0-2 16,1-4 0-16,1 1 0 0,-2 3 2 0,4-2-2 16,-1 2 2-16,1-5-1 0,1 4-1 0,0 3 1 15,-3-1 1-15,2-1 0 0,1 0-1 0,-1 5 3 16,1-1-1-16,-2 0-1 0,1 3 1 0,1-2-1 15,0 3 1-15,1 0 0 0,-3-3-1 0,1 1-1 16,-1-1 1-16,-1-2-1 0,0-3 2 0,0 3-1 16,0-2-1-16,0 0 0 0,0 1 0 0,0-4 0 15,0 2-2-15,0 1 1 0,2 2-3 0,-2-2 0 16,0 1 1-16,5 1-2 0,-4 2-1 0,3-2 2 0,-1 4-2 0,2 4 2 16,-2-4 0-16,3-1 0 0,-3 0 1 0,2-1 1 15,-2 3 3-15,4-3-2 0,-3 0 0 0,1-5 1 16,2 2-1-16,-1-1 1 0,0 1-2 0,1 3 0 15,-1-5-2-15,-1 5 2 0,1-2 0 0,-3 7-1 16,1-2 0-16,0 0 1 0,-1 3 0 0,-1-3-1 16,0 3 0-16,1 1 1 0,-2-3 1 0,-1 1-2 15,2 1 0-15,0-3 1 0,-2 0 0 0,1 2 0 16,1-5 1-16,-2 1-2 0,5 0 1 0,-1 3-1 0,1-3-1 16,0 2-2-16,1-2 2 0,2 4 1 15,-1 0-2-15,-1 1-1 0,2 0 1 0,-2 2 0 0,1 1 4 16,-1-4-2-16,-1 1-1 0,0 0 1 0,1 1-1 15,-1-4 2-15,-2-3-1 0,-1 1 0 0,1 4-1 16,0-1 2-16,0-1-2 0,-1-1 1 0,-1-2 0 0,1 7-1 16,-1 0 0-16,4 0-1 0,-5-2-1 0,3 4 0 15,-1-1 2-15,1 5-2 0,2-2 1 0,-2-2-1 16,2-1 1-16,1-2 0 0,-1 2 1 0,0-5-2 16,3 0 1-16,-2 3 0 0,1-3-1 0,-4 1 1 15,2 0 0-15,-1-1-2 0,3 0 1 0,-4 2 0 16,0-2-1-16,5-2-1 0,-5 2-3 0,4-1-9 15,-3 1-11-15,3 0-13 0,-2-3-31 0,1-5-46 0,-1 1-89 16,9 6 147-16,0-5-101 0,-4-10-38 0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6:58.29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7F67C1F-C81B-43A3-99EA-BB4B48D02371}" emma:medium="tactile" emma:mode="ink">
          <msink:context xmlns:msink="http://schemas.microsoft.com/ink/2010/main" type="inkDrawing" rotatedBoundingBox="2665,323 7323,1293 6954,3064 2296,2094" semanticType="callout" shapeName="Other">
            <msink:sourceLink direction="to" ref="{8014781C-84A8-441C-AD9F-A188F16CF7EE}"/>
            <msink:sourceLink direction="to" ref="{A51581E2-B2F2-4B73-B10D-489BE0784B10}"/>
          </msink:context>
        </emma:interpretation>
      </emma:emma>
    </inkml:annotationXML>
    <inkml:trace contextRef="#ctx0" brushRef="#br0">-12511 554 307 0,'0'-6'155'0,"-5"0"-84"16,0 1-44-16,-1 0 27 0,2 2-15 0,1 0-4 16,-2 1-2-16,2-1 2 0,-2 0-2 0,2 1 1 15,-1 0 0-15,0 1-2 0,0-2-5 0,0 1-3 16,3 2-1-16,-2-1 1 0,1-1-3 0,0 2-2 0,2 0 4 16,0-2-1-16,0 2-2 0,0 0 1 0,0 0-1 0,4 0 4 15,-1-3-2-15,3-2 0 0,-1 4-2 0,1 1 1 16,2 0 1-16,5-2 0 0,6 2 0 0,-1 0-6 15,2 0 1-15,-1 0-1 0,9 0-3 0,0 0-2 16,2 0-1-16,1-5-1 0,4 1 0 0,-2 2-1 16,2-1 0-16,3-2-1 0,2 2 1 0,-2-2-1 15,4 2-1-15,-1 0 1 0,1 0-1 0,1-1-1 16,3 4 1-16,0 0 1 0,-3-3 0 0,3 3 3 16,0 0-1-16,1 0 0 0,2-3 1 0,-4 0 1 15,-1 0-4-15,2-2 0 0,-1 0-1 0,1 0-1 16,-8 1-2-16,1 4 0 0,8 0-2 0,0-4 0 15,-6 3 1-15,4 1-2 0,-1 0 0 0,10 1 0 16,7-2 0-16,-7-2-1 0,-6-1 1 0,0 4 0 0,7-3 0 16,-1 2 0-16,-4-1 0 0,-9-1 0 0,7 3 2 15,1 1 0-15,6 3 0 0,-3-3-1 0,-3 1 3 16,9 4-1-16,-6-3 0 0,1 1 0 0,-1-4 0 16,-5 0-1-16,-3-2-1 0,2 2 3 0,-1-3-3 15,1 1 1-15,0 4 1 0,2-4-1 0,-2 2-2 16,2 2 1-16,-2-2 2 0,4 3-1 0,-3-1 0 15,0-2-1-15,-1 0-1 0,-2 1 2 0,-5-1 0 0,-4 0-2 0,1-1 1 16,4-1 0-16,-6 0 1 0,-3-1-1 16,0 3 1-16,5 0 1 0,1 0-1 0,-2 0 2 0,-2 3-1 15,-2-1-1-15,2 1 0 0,4-3 1 0,-2 3-1 16,-5-3-1-16,3 3 1 0,-1 1 2 0,-1-3 1 16,-1-1 1-16,-3 2 0 0,-2-2 2 0,-1 1 1 15,-3 1 0-15,-5-2 2 0,0 2-1 0,-2-1 1 16,4 1 1-16,-7-1 1 0,0-1-2 0,-3 2 2 15,0-2-1-15,3 0-1 0,-5 0 1 0,2-2-2 16,-1 2 0-16,-2 0-1 0,1 2-2 0,0-2 0 16,1 2 1-16,-3-1-2 0,0-1-3 0,2 2 1 15,-3-2 1-15,2 0-3 0,-2 0 1 0,2 0 0 0,-3 1 0 16,1 1-2-16,-2 1 3 0,1-3 0 0,-1 3-3 0,1 2 1 16,0-2 0-16,1 4 0 0,-3-1-2 0,1 0 0 15,1 2 0-15,1 2-1 0,0-1 0 0,-1-1 0 16,0 4 0-16,-1 0-2 0,2-1 2 0,1 4-1 15,-1 1 0-15,2 3 2 0,-2-2-2 0,1 6 0 16,1-1-1-16,2 3 0 0,1 3 1 0,-5 3 0 16,5 3-1-16,-2 2 1 0,5 4 0 0,-3 3 0 15,3 5 1-15,1 1 0 0,-1 1 1 0,1 1 0 16,3 1 0-16,-6 6-1 0,4-3 1 0,-3-7 0 16,2 0 0-16,-1 9 1 0,2-1 0 0,-3-3 0 15,1-6 1-15,-2 3 0 0,6 2 1 0,-4-1-1 16,2 2 3-16,-4-12-2 0,1 1 3 0,-2 4-1 15,1-8 1-15,-1 0-1 0,-3-3 2 0,3 2 1 16,-3-2-1-16,0-3 1 0,-1-2-2 0,3 0 2 0,1 1 1 16,0-3 0-16,-7-4 0 0,4-2-2 0,-2-1 2 15,-3-5-2-15,-1-3 0 0,-1 0-1 0,-3-7-1 16,4 0-4-16,-1-1-10 0,-6-2-13 0,7 0-13 16,-4-3-16-16,-3-3-65 0,-3-2-58 0,-5-4 122 15,-13-10-92-15,-14-15-60 0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6:58.62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4D0C0B7-5CD4-4792-B830-D8FC694B67BC}" emma:medium="tactile" emma:mode="ink">
          <msink:context xmlns:msink="http://schemas.microsoft.com/ink/2010/main" type="inkDrawing" rotatedBoundingBox="4525,1543 4761,2537 4706,2551 4469,1556" semanticType="callout" shapeName="Other">
            <msink:sourceLink direction="with" ref="{8014781C-84A8-441C-AD9F-A188F16CF7EE}"/>
            <msink:sourceLink direction="with" ref="{A51581E2-B2F2-4B73-B10D-489BE0784B10}"/>
          </msink:context>
        </emma:interpretation>
      </emma:emma>
    </inkml:annotationXML>
    <inkml:trace contextRef="#ctx0" brushRef="#br0">-10514 949 808 0,'-8'-19'347'0,"0"6"-227"0,0-3-82 0,1 2 18 16,1 6-10-16,3 2-9 0,-2 1-6 0,2 5-10 16,1 0-3-16,1 2-4 0,1 4-1 0,0 5-8 15,0 5-4-15,0 3 1 0,3 3-2 0,0 4-3 16,2 6 1-16,1 4 2 0,1-2-1 0,1 3-2 15,0 2 3-15,3 3-2 0,0-2 0 0,-3-4 1 0,5 1-1 16,-1 7-2-16,1 1-1 0,0-5 0 0,-1 1-2 16,1-1-4-16,0 9-10 0,1 4-14 0,1-2-20 15,-1-8-40-15,7 6 69 0,-4 1-46 0,5-1-21 16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3:49.00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2C767F9-6203-47EB-BB0D-F75AE15224D7}" emma:medium="tactile" emma:mode="ink">
          <msink:context xmlns:msink="http://schemas.microsoft.com/ink/2010/main" type="inkDrawing" rotatedBoundingBox="7454,9120 7888,8313 8577,8684 8142,9490" semanticType="callout" shapeName="Other">
            <msink:sourceLink direction="to" ref="{50FCF2C6-257E-4399-BC3C-1BF523960BF8}"/>
          </msink:context>
        </emma:interpretation>
      </emma:emma>
    </inkml:annotationXML>
    <inkml:trace contextRef="#ctx0" brushRef="#br0">-7214 7951 339 0,'-2'-16'193'16,"2"0"-100"-16,2 0-57 0,-2 0 41 0,1 7-38 16,1-9-8-16,0 7-6 0,1 0-1 0,-2-2 7 15,-1 4 0-15,2-4 2 0,0 5 1 0,-2 2 3 16,1-2 1-16,-1 3 0 0,0-1 0 0,0 4-7 16,0 0-3-16,0 2-4 0,-1 4-6 0,-1 0-7 15,-1 4-4-15,0-1-4 0,-2 2 0 0,0 7-4 16,-1 2 0-16,-1 6-1 0,-2 0 1 0,1 3 1 15,-3 9 0-15,-2 1 1 0,0-1-1 0,2 0 5 0,-3-1-3 16,1 6 1-16,-1-1 3 0,-1-8-3 0,4 3 2 16,-3-3 0-16,1 6 4 0,2-5 0 0,-2 2 3 15,2-9 2-15,3-1 5 0,-2 1 3 0,4-6 1 16,0-5 4-16,2-4 3 0,0-2 0 0,2-4 2 16,-4-5 0-16,6 0 0 0,-3-3 0 0,3 0 0 0,3-7-3 15,-3-2-2-15,0-1-5 0,1-3-3 0,6-5 0 16,2-6-7-16,-2 0-1 0,1-5-1 0,3 0-2 15,3-8 0-15,2 1 4 0,2-4-2 0,1-2 2 16,-5-1 4-16,5 0-1 0,-3-2 3 0,0 3 2 16,0 2 3-16,-2 0 0 0,-4 11 1 0,1-3-2 15,-2 7-1-15,3-2 2 0,-4 9-4 0,1-1-2 16,-1 4-4-16,-1 0 1 0,0 9-5 0,0-2 0 16,-1 3-5-16,-1 5-3 0,3 3-1 0,-2 0 0 15,4 6-3-15,-1 2-2 0,3 5 0 0,0 1 1 16,4 5 1-16,0 3 1 0,2 4-1 0,-1-4 0 0,2 8 0 15,1 1-2-15,3 1-1 0,0-2-2 16,2 2-7-16,4 3-2 0,-2-7-3 0,0 7-6 0,0-7-6 16,-1-3-11-16,6-3-39 0,-2 4-28 0,-6-7-38 15,4-3-63-15,1-2 142 0,8-3-131 0,-2-8-62 16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3:48.28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0FCF2C6-257E-4399-BC3C-1BF523960BF8}" emma:medium="tactile" emma:mode="ink">
          <msink:context xmlns:msink="http://schemas.microsoft.com/ink/2010/main" type="inkDrawing" rotatedBoundingBox="7870,8345 8630,12864 8509,12884 7749,8365" semanticType="callout" shapeName="Other">
            <msink:destinationLink direction="to" ref="{22C767F9-6203-47EB-BB0D-F75AE15224D7}"/>
          </msink:context>
        </emma:interpretation>
      </emma:emma>
    </inkml:annotationXML>
    <inkml:trace contextRef="#ctx0" brushRef="#br0">-7170 7828 515 0,'2'-10'232'0,"-2"0"-143"0,0-1-67 0,-2 2 8 16,2 1 0-16,-1 1-14 0,-1-1-11 0,2 4 1 16,-3-3 3-16,3 4 4 0,-3-2 17 0,1 1 3 15,-1-1 7-15,0-2 7 0,-4 1 11 0,2-2 1 16,1 2 4-16,-3-1-1 0,1 1-9 0,1 1-3 0,-1-1-2 16,1 1-6-16,0 2-17 0,4 1-5 0,-4-1-9 15,2 3-7-15,1 6-6 0,-1-2-4 0,1 8-5 16,2 7-3-16,-1-1 1 0,1 11-1 0,3 12 0 0,0 5 2 15,2 4 0-15,0 12 0 0,3 1 0 0,0 12 0 16,1 2 0-16,2 2 2 0,0 9 1 0,4 8 2 16,-1-4 0-16,0 11 1 0,2 3 2 0,3 5 1 15,-1 4-1-15,3 3 2 0,-1-2 0 0,6 2 1 16,-4-2 2-16,4 2 1 0,-2 1-1 0,7 1 2 16,-2-7 1-16,1 5 0 0,-3-1 1 0,-1 1 1 15,3-2-1-15,-1 4 1 0,-1-5 1 0,-4-2 3 16,-1 3 1-16,0-6-1 0,2 4 3 0,-3-4 2 15,-4-3 1-15,-1-8 0 0,2 1 1 0,-2-6 1 16,-2-5 1-16,-3-7 0 0,-1-4-1 0,-1-10 1 16,-2-4-1-16,-3-13-2 0,0 0 1 0,-3-12-5 15,-1-7-4-15,0-6-2 0,0-4-2 0,0-11-11 16,-1-4-11-16,-3-4-11 0,1-3 5 0,0-2-29 0,-2-12-75 16,-6-26 96-16,3 2-56 0,-1-2-21 0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7:06.75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F4B16F1-0D56-4F02-9120-AA26F74591F1}" emma:medium="tactile" emma:mode="ink">
          <msink:context xmlns:msink="http://schemas.microsoft.com/ink/2010/main" type="writingRegion" rotatedBoundingBox="9859,5642 11358,12427 10095,12706 8596,5921"/>
        </emma:interpretation>
      </emma:emma>
    </inkml:annotationXML>
    <inkml:traceGroup>
      <inkml:annotationXML>
        <emma:emma xmlns:emma="http://www.w3.org/2003/04/emma" version="1.0">
          <emma:interpretation id="{B38433EE-9D01-4F3C-9E4A-2FF8006BFD88}" emma:medium="tactile" emma:mode="ink">
            <msink:context xmlns:msink="http://schemas.microsoft.com/ink/2010/main" type="paragraph" rotatedBoundingBox="9859,5642 11358,12427 10095,12706 8596,59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EF0DAD-BD2F-4E1E-925A-441F0D3387E1}" emma:medium="tactile" emma:mode="ink">
              <msink:context xmlns:msink="http://schemas.microsoft.com/ink/2010/main" type="line" rotatedBoundingBox="9859,5642 11358,12427 10095,12706 8596,5921"/>
            </emma:interpretation>
          </emma:emma>
        </inkml:annotationXML>
        <inkml:traceGroup>
          <inkml:annotationXML>
            <emma:emma xmlns:emma="http://www.w3.org/2003/04/emma" version="1.0">
              <emma:interpretation id="{D0F0C5DC-5EDA-43E4-83BD-BF5616BB5339}" emma:medium="tactile" emma:mode="ink">
                <msink:context xmlns:msink="http://schemas.microsoft.com/ink/2010/main" type="inkWord" rotatedBoundingBox="9859,5642 11358,12427 10095,12706 8596,592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-5727 6503 471 0,'-8'-8'219'0,"0"-5"-132"0,-1 6-57 0,1 0 19 16,0-1-11-16,1 1-6 0,-1 2-3 0,3-1-7 0,1 4 1 0,-1-1 4 16,0 0 2-16,2 1-2 0,-2 1 0 0,4 1 0 15,-3 0 2-15,3 0-3 0,-2 0-2 0,1 1-3 16,2 3-4-16,0 2-1 0,-2 0-2 0,2 9-2 15,-1-1-2-15,1 7-1 0,0-2 0 0,3 10-2 16,-1-4-1-16,1 4-2 0,2 3 0 0,-1-4 2 16,4 2-3-16,0-2 0 0,0-1 0 0,2-2 0 15,-1-1 3-15,1-2 3 0,-1-3 0 0,-1 2 2 16,2-3 2-16,-2-4 5 0,0 0 1 0,-5-6 2 16,3 3-1-16,1-1 1 0,-2-5 1 0,-1-2-2 15,1 0 1-15,0-1-3 0,1-1 0 0,4-1-1 16,-1 0 0-16,-1-1 0 0,5-7-3 0,8 0 0 15,-4-2 0-15,1-1-5 0,3-2 0 0,-2-1-2 0,5-4-1 16,-2 1-2-16,2-1-1 0,-4-1-1 0,0-1 1 16,0 1 0-16,1-2 0 0,-2 3 0 0,-6-6 3 15,3 4 0-15,-5-1 3 0,-3 3 2 0,-2 3 8 16,-3-1 0-16,1 0 2 0,-1 1 1 0,0 12 0 16,-1-6 1-16,-2 5-3 0,3 3-2 0,-5-1-10 15,4 2-1-15,-2 5-4 0,0 3-1 0,0 2-3 16,0 4-3-16,0 5 0 0,1 10-1 0,6-1 3 15,-2 3 0-15,1 7 0 0,-1 2 0 0,4 1 0 16,1 2 1-16,1-5-3 0,-3 2 1 0,3 0-2 16,-3 0-1-16,0-8-6 0,0 1 1 0,-2-6-16 15,-1 0-15-15,-2-3-20 0,4-5-32 0,-6-3 66 16,1-3-47-16,-2-7-17 0</inkml:trace>
          <inkml:trace contextRef="#ctx0" brushRef="#br0" timeOffset="410639.5641">-5257 7732 333 0,'-7'-13'170'0,"3"-3"-74"16,0-1-52-16,0 1 26 0,1 2-11 0,-5-2-16 16,1 0-6-16,1 1-4 0,6 4-1 0,-5-2 3 15,2 2 4-15,-2 2 2 0,-1-1 3 0,3 4 2 16,3-1 0-16,-4 0-3 0,0 3-2 0,2 1-15 16,-1 2-6-16,3 1-8 0,0 1-5 0,1 2-12 15,-1 5-4-15,2 0-2 0,6 10 0 0,0 2 0 16,0-2 0-16,6 15 0 0,-1-1 3 0,4 8 2 15,-2-2 4-15,2 15-3 0,-1-7 1 0,3 7 2 16,2 4 2-16,5 2-1 0,-4 0 1 0,3 3 0 16,2 0 0-16,2 3 0 0,0 2 1 0,3 3 2 0,-1 2 0 15,1 4 1-15,3-2 0 0,-1-1 8 16,1 2 0-16,1-2 3 0,-1 2 3 0,0 0 1 0,1-2 2 16,-1 5 1-16,-5-3-1 0,5 0 1 0,-5 1 2 15,0-3-1-15,-1 2 0 0,-3-11-4 0,-3-5 1 0,0 11 2 16,4-2 0-16,-8-5-5 0,-2-1-1 0,-1-5 1 15,3 7 4-15,-6-5 0 0,2 0 1 0,-4-12-3 16,-3-4 1-16,1-1 3 0,-2-7-3 0,-3-7 0 16,0-4-6-16,-1 0-2 0,0 0-1 0,-2-10-4 15,1 1-3-15,-2-6-9 0,0-2-8 0,-3-4-20 0,1-2-28 16,-2-2-135-16,-4-5 155 0,-8-12-90 0,-2-3-72 16</inkml:trace>
          <inkml:trace contextRef="#ctx0" brushRef="#br0" timeOffset="411529.1675">-5017 7705 255 0,'-1'-10'178'0,"-4"1"-72"0,2 1-65 15,-2-2 43-15,0 2-42 16,2 2-13-16,1 1-9 0,1 2-11 0,-2 0-5 0,3 1-3 0,-2 2 0 16,-3 0 2-16,4 0 1 0,-3-3-1 0,0 3 5 15,-1 0 5-15,0 0-2 0,0 0 5 0,-1 2 3 0,1-1 4 16,-1 4 0-16,-2 0 3 0,3-2-3 0,-1 0-1 0,-2 2-1 15,0 1-5-15,1-1-2 0,1 1-6 0,0 1-2 16,-2-1 0-16,3 2-3 0,-1 0 0 0,-1 2-2 16,1 1 3-16,-1 0-2 0,1 0 1 0,-2 0 0 15,0 2-1-15,-1 5 1 0,1-4-1 0,1 3 2 16,-1 2 1-16,-1 2 0 0,-1 5 1 0,1-1 0 16,-1 4 2-16,7 3 0 0,-10-2 0 0,2 3-1 15,1 2 2-15,1 2-1 0,-1-4-1 0,4 1 2 16,-4-1 0-16,-4-4 1 0,8 4 2 0,-1-5 0 15,3-6-1-15,-1 2 5 0,0-2 4 0,-1-4 0 16,4-3 2-16,-1-3 3 0,0-3 7 0,-2-2 3 16,0-1 3-16,2 0-2 0,0-4 7 0,0-1 1 0,1 1-1 15,-1-2-1-15,0-5-4 0,4 2-2 16,1-5-2-16,-1-1-1 0,-1-4-11 0,2 0-5 0,0-3-2 16,-1-3-3-16,2-3-2 0,-3-1-3 0,0-4-2 15,0 2-2-15,0-5 1 0,0-4-1 0,0 2 0 16,0-3 0-16,0 0-1 0,4 2 0 0,0-7-2 15,-2 0 2-15,4 2-2 0,1 3 1 0,1 2-1 16,-4 1 0-16,3 1 0 0,-4 0 0 0,0 3 0 16,4 3-1-16,-1 3 2 0,-3-2-1 0,2 8-1 15,3-2 1-15,-2 1 0 0,2 7 0 0,0 2 0 16,-2-3-2-16,-4 3 0 0,3 0 1 0,1 5-2 16,1-2 2-16,-3 4-2 0,4 1 1 0,0 1-1 15,-1 2 1-15,5 4 1 0,-2-2 0 0,3 1 1 16,-4 5-1-16,4-3 1 0,1 2 2 0,2-4-2 0,3 5 2 15,-6-3 0-15,6 2-1 0,2-1 3 0,0-1 2 16,-1 2-1-16,-1-1 0 0,4 2 2 0,-1-1 2 16,2-2-2-16,1 0-1 0,-4-2-1 0,3 2-2 0,1-1-3 15,3 1-2-15,-1 1-2 0,-3-1-6 0,1 3-9 16,2 0-5-16,0 1-11 0,2 0-12 0,-4 1-73 16,2 0-61-16,7 4 132 0,-2 2-95 0,0-1-69 15</inkml:trace>
          <inkml:trace contextRef="#ctx0" brushRef="#br0" timeOffset="416737.307">-5139 11105 505 0,'-8'2'261'0,"0"-2"-126"0,5 0-81 0,-4 0 44 16,4-2-41-16,3 2-8 0,0 0-10 0,3 2-7 16,7-2-3-16,-2 0-5 0,4 0 12 0,1 0 0 15,9-7 2-15,1 1 0 0,5 0 6 0,3-4-2 16,5 2 0-16,3-3-4 0,2-2-14 0,2 0-4 15,5 2-6-15,-7 0-4 0,4-2-11 0,-2 2-4 16,1-5-6-16,-1 2-3 0,0 1-14 0,-1-3-7 0,-4-1-12 16,3 1-19-16,1 0-80 0,-6 0 108 0,4 2-66 15,-2-1-40-15</inkml:trace>
          <inkml:trace contextRef="#ctx0" brushRef="#br0" timeOffset="417034.3567">-4416 10990 531 0,'-7'7'310'0,"4"-4"-144"0,-3 0-103 0,1 0 45 16,2 1-33-16,0 2-25 0,-1 2-16 0,3 1-27 16,-2 1-3-16,1 6-3 0,0 1-1 0,2 3 1 15,0 2 0-15,0 2 1 0,2-2 3 0,1 7-1 16,2-4 2-16,1 2-2 0,1 0 2 0,2 2-1 16,1 0-1-16,1 2 0 0,2 0-3 0,-2-3 1 15,2 3-1-15,-2-3 2 0,0 3-2 0,-1-6 1 16,-3-3-1-16,1 4 3 0,-1-1 2 0,-2-1-1 15,-2-3 3-15,-3-4 0 0,0 6 8 0,-2-3 3 16,-1 1 5-16,-7-7 0 0,-1 6 8 0,0-3 2 16,-2 1 0-16,-3-2-1 0,-1 3-6 0,-5-5-4 15,1 2-4-15,-1 1-5 0,-5-4-11 0,1 2-7 16,-3-3-6-16,1-2-8 0,-2-4-22 0,1 1-11 16,0-6-16-16,7-1-19 0,3-5-66 0,-5-6 105 15,8-2-70-15,3-10-28 0</inkml:trace>
          <inkml:trace contextRef="#ctx0" brushRef="#br0" timeOffset="-663.1219">-5856 5214 625 0,'-3'-5'292'0,"0"-1"-170"16,1 0-76-16,2 1 29 0,-2-2-10 0,1-4-11 16,1 7-7-16,0-4-3 0,0 0-2 0,0 1-3 15,1-1 2-15,-1 0-8 0,2 0-2 0,-2 2-1 16,2 4-3-16,-2-4-8 0,0 4-3 0,1 2-5 0,-1 0-10 16,0 4-5-16,2 2-4 0,-2-1-6 0,1 4-2 0,3 10-3 15,-1 4 1-15,5 4 1 0,-5 0 5 0,5 6 1 16,-2 2 2-16,4 4 1 0,1-1 2 0,-1-2 2 15,-1 3 2-15,1-3 1 0,2 3 0 0,1-1 2 16,-2-2 3-16,-1-4 1 0,-2 2 4 0,1-4 2 16,-2-3 1-16,-3-6 1 0,1 1 3 0,-3-6 1 15,1-2 8-15,-3-6 2 0,3-1 4 0,-3-4 7 16,2-2 3-16,-2-1 2 0,0-3 4 0,0-6 3 16,0 1-4-16,0-8-3 0,-3 0-2 0,1 0-8 15,0-10-5-15,1-1 1 0,-2-1-4 0,-1-1-6 16,3-1-4-16,-4-2 0 0,2-6-2 0,0-4 0 15,0 2 1-15,-1 2-4 0,0 5-1 0,-1-9-2 16,2 3 1-16,1 2-1 0,-3 5-1 0,0 2-5 16,2 0 0-16,0 12-1 0,0-4-3 0,1 12-6 0,1 5-4 15,-1 4 2-15,1 4-7 0,1 10 0 0,0 4-2 16,0 12-1-16,3-4 4 0,-2 9 5 0,3 9 3 16,-1 5-2-16,1-2 7 0,3 3 2 0,-1 4 2 15,4-4 0-15,-4 4 0 0,2-4 0 0,0-1-1 16,-2-7 0-16,1 4-3 0,-2-9-1 0,-4-2-4 0,2 6-10 15,-1 0-9-15,0-9-11 0,-2 6-21 0,0-2-28 0,0 5-93 16,-2 1 131-16,0-1-88 0,1-6-38 16</inkml:trace>
        </inkml:traceGroup>
      </inkml:traceGroup>
    </inkml:traceGroup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6:23.17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F50A895-DB8E-40F3-8240-517670BD998F}" emma:medium="tactile" emma:mode="ink">
          <msink:context xmlns:msink="http://schemas.microsoft.com/ink/2010/main" type="writingRegion" rotatedBoundingBox="17991,439 18634,3141 17946,3305 17303,603">
            <msink:destinationLink direction="with" ref="{A51581E2-B2F2-4B73-B10D-489BE0784B10}"/>
          </msink:context>
        </emma:interpretation>
      </emma:emma>
    </inkml:annotationXML>
    <inkml:traceGroup>
      <inkml:annotationXML>
        <emma:emma xmlns:emma="http://www.w3.org/2003/04/emma" version="1.0">
          <emma:interpretation id="{4506F950-B452-47D2-8E43-39F8CF6A815C}" emma:medium="tactile" emma:mode="ink">
            <msink:context xmlns:msink="http://schemas.microsoft.com/ink/2010/main" type="paragraph" rotatedBoundingBox="17991,439 18634,3141 17946,3305 17303,6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BB4C8F-E98C-4D87-B8D0-6169FAE87C1A}" emma:medium="tactile" emma:mode="ink">
              <msink:context xmlns:msink="http://schemas.microsoft.com/ink/2010/main" type="line" rotatedBoundingBox="17991,439 18634,3141 17946,3305 17303,603"/>
            </emma:interpretation>
          </emma:emma>
        </inkml:annotationXML>
        <inkml:traceGroup>
          <inkml:annotationXML>
            <emma:emma xmlns:emma="http://www.w3.org/2003/04/emma" version="1.0">
              <emma:interpretation id="{56C2DEA9-EBC9-4278-9C4D-A9BE0D81E3EC}" emma:medium="tactile" emma:mode="ink">
                <msink:context xmlns:msink="http://schemas.microsoft.com/ink/2010/main" type="inkWord" rotatedBoundingBox="17991,439 18634,3141 17946,3305 17303,60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=</emma:literal>
                </emma:interpretation>
                <emma:interpretation id="interp2" emma:lang="" emma:confidence="0">
                  <emma:literal>: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s</emma:literal>
                </emma:interpretation>
              </emma:one-of>
            </emma:emma>
          </inkml:annotationXML>
          <inkml:trace contextRef="#ctx0" brushRef="#br0">2827 2211 320 0,'8'-10'171'0,"-8"-6"-86"0,3 2-57 0,-1-1 18 15,1-1-15-15,2 4-6 0,1 1-12 0,-4 1-12 16,0-1-1-16,-2 1-1 0,3 1 3 0,0 1 8 15,-5 0 3-15,1 1 4 0,1 3 3 0,4-4 4 16,0 1 12-16,-1 1 5 0,-2 1 3 0,-1 0 5 16,8 1 1-16,-11-1-2 0,3 0-1 0,0 4 2 15,-1-3-12-15,1 4-4 0,-2-3-8 0,-3 2-7 16,5 1-5-16,0 3-2 0,0-2-5 0,0 6-5 16,-3 1 0-16,0 0-1 0,3 6 0 0,0 0-2 15,0 4 2-15,3 1-1 0,-3 2 1 0,0-1 2 16,3 4 0-16,4-1-2 0,-4-1 3 0,2 0 2 15,1 0-2-15,-1 2 3 0,0-3-1 0,1-2 0 16,-9-1 0-16,3 2 1 0,6-1 1 0,-3 2-2 0,2-5 0 16,-5-2-3-16,2 4 1 0,1-4-2 15,2 1 0-15,-4-3 0 0,-2-1-1 0,1 4-4 0,0-4 0 16,1 2-1-16,-2-2-1 0,1 0-8 0,3 2-5 16,0-7-5-16,0 4-9 0,-1-2-25 0,1-4-16 15,-1 3-15-15,2-2-24 0,1-4 73 0,-2 2-55 16,7 0-12-16</inkml:trace>
          <inkml:trace contextRef="#ctx0" brushRef="#br0" timeOffset="601.4262">3295 2140 478 0,'2'0'213'0,"-2"-6"-142"0,2-2-58 0,-2 3 19 15,0-1-38-15,0 3 0 0,1 3-7 0,-1 0 0 16,2-3 1-16,1 4 4 0,-1 1 6 0,-1-1 10 16,-1 3 7-16,2-4 4 0,-2 1 4 0,0 1 7 15,1-2 3-15,-1 0 1 0,0 0 0 0,0 0-1 16,0 0-4-16,0 0-3 0,0-2-3 0,0 2-9 16,0-1-4-16,0 1-2 0,0 0-4 0,0 0-4 15,0 1 0-15,-1 4-3 0,1 3-1 0,0-3 2 16,0 4-2-16,1 1 1 0,-1 3-1 0,0 1 4 15,2 3 0-15,0 1 1 0,-1-2 1 0,-1 1 3 16,2 2 1-16,-1 5 0 0,1-5 0 0,1-3 2 16,0 2 3-16,2-4 0 0,-2-1 1 0,0 1 3 15,2-6 2-15,0 0 0 0,1-3 2 0,-1 3 0 0,-2-8-2 16,4 6 3-16,-2 1 1 0,1-6-5 0,-1 1-1 16,-1-2-1-16,1 0 1 0,2 0-1 0,2 0 2 15,-4-3-5-15,3 1 0 0,-3-1 2 0,3-2 1 16,0 2-1-16,-4-3 0 0,4-1 3 0,-3 4 1 15,3-3 1-15,-5-2 2 0,4-2 3 0,-3 1 0 16,3-4 2-16,-1 7 0 0,-3-7-4 0,1 0-1 16,-1 0-3-16,1 1-1 0,0 0-3 0,-4 0-1 15,1 1-1-15,-1-5 0 0,0 8 2 0,0-5 0 16,0 0 2-16,-1 4 0 0,-1-6 2 0,-1 4-2 16,-3-2 0-16,2 2 0 0,1 2-5 0,-3-2 1 0,-2-2-1 15,3 2-4-15,-1 1-1 0,-1 1-3 0,3-1 0 0,-6 0-3 16,4 2-2-16,-2 0-1 0,1 2-2 0,-2 1-3 15,1-1-10-15,-2 3-5 0,-1 1-8 0,1 1-7 16,-2-1-24-16,1 2-14 0,-5 0-18 0,3 2-16 16,-3 2-95-16,-2 1 144 0,6 2-87 0,-4 0-41 15</inkml:trace>
          <inkml:trace contextRef="#ctx0" brushRef="#br0" timeOffset="-504.4392">2254-70 15 0,'3'-3'13'15,"-1"1"-4"-15,-4 1-7 0,0-3 3 0,-1 4-4 16,3 0 1-16,0 0-3 0,0 0 0 0,-1 2 0 0,-2-2-1 15,6 2 8-15,-2-2 1 0,-1 0 7 0,-1 0 1 16,1 0 3-16,0 0 3 0,-2 0 7 16,2 0 2-16,-1 0-3 0,1-2-1 0,4 2-1 0,-4 0 0 15,0-2-1-15,0 2-1 0,-1 0-4 0,-1 2-2 0,4-2 0 16,-2 0 0-16,-3 2-2 0,3-2 0 0,-2 1 1 16,2-1 1-16,3 0 0 0,0 0 0 0,-4 0 3 15,1 0-2-15,0 2 2 0,1-2-4 0,4 1 3 16,-3-1-1-16,-2 0-1 0,0 0-2 0,1 0-2 15,1-1 1-15,-2 1-3 0,1 0 1 0,-1 0-3 16,2 0-1-16,-2 0-3 0,5-2 4 0,-4 2-2 16,4 0 2-16,3 0 2 0,-5-1 1 0,2-1-1 0,1 0-1 15,2-1 5-15,-6 3-2 0,4-1-2 0,-4 1 1 16,3 0 0-16,0 0 1 0,-1 0-1 0,1 0 0 16,0 0-1-16,0-2-1 0,1 2 1 0,2-2 1 15,0 1-4-15,0 1 1 0,-3-2 0 0,1 2-1 16,2 0 0-16,0-3-1 0,-2 3 1 0,1-1-3 15,-1 1 1-15,2-2 0 0,0 0 0 0,-2 2 0 16,2-1-1-16,-1-1 5 0,-2 1-2 0,-1-1 2 16,1 0 1-16,-2 1-1 0,0-1 0 0,1 2-1 15,-1 0 0-15,0 0-3 0,0 0-2 0,0 0 0 16,1 0-1-16,-1 0-1 0,0 0 0 0,0 0 0 0,-1-3-1 16,-1 3 5-16,3 0-2 0,-3 0 0 0,1 0 0 0,-1-2 1 15,1 2 1-15,-1-3 2 0,1 3-1 0,-2 0-3 16,2 0 2-16,-1-1 2 0,2 1-2 0,-3 0 0 15,2 0 0-15,1 0-1 0,-1 0-2 0,-1 0 2 16,1 0-2-16,-2 0-1 0,2 1 0 0,-1-1 0 16,1 0-1-16,-1 0 2 0,1 0 1 0,1 0 1 15,-1-1 1-15,-1 1 1 0,1-2 1 0,0 2-1 16,1-2 3-16,-2 2-1 0,1-1-1 0,-1-1-1 16,1 1-1-16,-2-3 1 0,2 3-1 0,1 1-1 15,-3-2-1-15,3 2-2 0,-1 0 2 0,-1 0-2 16,2 0-1-16,-1 0 0 0,1 0 0 0,0 0 0 0,1-1 0 15,-1-2 1-15,0 3 1 0,-1-2-1 0,-1 2 1 16,1-2 0-16,1 2-2 0,0-1 1 0,0 1 0 16,0-2 0-16,1 1-2 0,0-1 0 0,1 2 0 15,-2-3 1-15,2 3 2 0,0 0-2 0,-2-2 0 16,2 2 1-16,-2-1-1 0,0 1 3 0,0 0-3 16,1-2 0-16,0 0 0 0,0 2 0 0,-3 0 1 15,4 0 0-15,-3 0 0 0,1 0-1 0,2 0 1 16,-4 0 0-16,1 0 1 0,-1 0-1 0,1 0-1 15,-1-1 3-15,1 1-1 0,1 0-1 0,-3 0 2 0,0-2-2 0,3 2 1 16,1 0 1-16,-3 0-1 0,2 0 0 0,1 0 0 16,-3 0 1-16,1 2 0 0,3-2-1 0,-4 0 1 15,-1 0-1-15,2 0 2 0,-1 0-3 0,1 0 0 16,-2-2-1-16,0 1 0 0,0-1 3 0,0 2-2 16,2 0-1-16,-1 0 2 0,1-2 0 0,-1 2 1 15,-1 0 0-15,2 0 0 0,-2 0-1 0,0 0 1 16,1 0 1-16,-1 0-3 0,0 0 1 0,2 0 0 15,-2-1-1-15,0 1 1 0,0 0-2 0,2 0 1 16,-2 0-2-16,0 1 3 0,0-1-2 0,0 0 1 16,0 2 0-16,0 0 1 0,0-1-3 0,0-2 2 15,0 1 0-15,0 0-2 0,0 0 2 0,0 0-1 0,0 0 1 16,0-2 0-16,0 2 2 0,0 0 0 0,-4 0-2 0,3 0 3 16,-1 0-2-16,2 0 2 0,0 0-2 0,-1 2 0 15,1-2 1-15,0 0-3 0,0 0 3 0,0 0-3 16,0 0 2-16,0 3-1 0,0-3 1 0,1-2-2 15,-1 2 0-15,0 0 0 0,0 0 1 0,0 0 1 16,0 0-1-16,0 0 0 0,0 0 0 0,0 2 1 16,0-2 0-16,0 0 0 0,0 0-2 0,2 0 0 15,-1 0 1-15,1 1-1 0,-2-1 2 0,-2 0-2 16,2 2-1-16,2-2 2 0,-2 0-1 0,0 2 0 16,0-2 1-16,-2 0-1 0,2 0-1 0,0 0 0 15,0 0 1-15,0 0 1 0,0 0 0 0,0 1 0 0,0 1 1 16,2-2 0-16,-2 0 0 0,0 0 3 0,-2 1-2 15,2-1-2-15,0 0 2 0,0 0 0 0,0-1-2 16,0 1 1-16,0 0 0 0,0 0-1 0,0 0 2 16,0 0-1-16,2 0-1 0,-2 0 0 0,0 0 1 15,-2 0-2-15,2 1 3 0,0 1-1 0,0-2 0 16,0 0-1-16,2 0 2 0,-2 0 1 0,0 0-2 16,2 0 3-16,-2 0-1 0,0-2-1 0,0 2 1 15,0 0 0-15,0 0 0 0,-2 0-1 0,0 2-1 0,2-2 2 16,0 0-2-16,0 2 0 0,0-2 0 0,0 0 0 0,0 0 1 15,2 0-2-15,0-2 2 0,-1 2-1 0,-1 0 0 16,0 0 0-16,0 0-1 0,2 2 0 0,-2-2 1 16,0 0-2-16,0 0 2 0,0 0-2 0,0 0 2 15,-2 0-1-15,1-2 1 0,-1 2-1 0,2 0 0 16,-2 0 0-16,2 0 0 0,0 0 1 0,0 0-3 16,0 2 1-16,2-2 0 0,-2 0 0 0,0 0 1 15,2 0-2-15,-2-2 0 0,-2 2 0 0,2 0 1 16,2 0-1-16,-2-2 1 0,0 2 0 0,0 0-1 15,0 2 1-15,3 0-1 0,-2-2 0 0,-1 0 0 16,0 0 0-16,0 0 0 0,2 0 3 0,-2 0-2 16,0 0 0-16,-2-2 0 0,2 2 0 0,0 0 1 15,-1 0-2-15,2 0 1 0,-1 0-1 0,0 0 0 16,0 0 0-16,0 3-1 0,2-3 1 0,0 2 0 16,-2-2 0-16,0 0 0 0,0 0 0 0,1 0 1 15,1 0-1-15,1 0 2 0,-3 0-1 0,2-2 0 0,-2 2-1 16,0 0 1-16,0 0-1 0,0 2 0 0,0-2 0 15,0 0 0-15,0 0 0 0,0 0 0 0,0 0 0 16,1 0 0-16,-1 0 1 0,2 1-1 0,-2 1 0 16,0-2 1-16,0 0-1 0,3 2 0 0,-1-2 1 15,-2 0-1-15,0-2 0 0,0 2 1 0,-2 0-1 16,2-2-1-16,0 1 2 0,0-1-1 0,0 1 1 16,0 1-1-16,0 0 1 0,2 0-1 0,-1 0 0 0,1 0 0 15,-2-2 0-15,1 2 2 0,1 0-2 16,0 0 0-16,-2 0 0 0,0 0 0 0,0 2 2 0,0-2-2 15,1 0 0-15,-1 1 0 0,2-1 2 0,-2 2-2 16,0-2 2-16,0 0-1 0,3 0 0 0,-3 1 1 16,1-1-1-16,1 0 0 0,1-1 0 0,-3 1 2 0,2 0-1 15,1 0-1-15,0 0 1 0,-3 0-1 0,0 0 2 16,0 0 0-16,2 0-2 0,4 0 0 0,-6 0 0 16,0-2-1-16,0 1 1 0,2 1 1 0,-1 0-2 15,1-2 0-15,0 2 0 0,-4 0 0 0,2 0 1 16,2 0 0-16,-2 0 0 0,0 0-1 0,0 0 0 15,0 0 0-15,0 0 2 0,0 3-1 0,0-3 0 16,0 0 0-16,0 0-1 0,0 2 1 0,0-2 0 16,-2 3-1-16,2-3 0 0,0-3 0 0,0 3 0 15,0 0 0-15,2 0 1 0,-2 0 0 0,0 1 0 16,0-1 2-16,0 2-2 0,0-2 1 0,0 3-1 16,0-3 1-16,-2 2 0 0,0-2-1 0,2 0 0 15,0-2 1-15,0 2-2 0,0 0 2 0,-1-1 0 16,1 1-1-16,1 0-1 0,-1 0 0 0,2 0 0 15,0 0 0-15,-2 4 1 0,-2-4-1 0,2 2 0 16,-2-2 1-16,1 1 1 0,1-1 0 0,-3 2-1 0,3-2-1 16,0-2 1-16,0 2-1 0,0 0 0 0,1 0 1 0,-1 0-1 15,0 2 0-15,0 0 0 0,0-1 1 0,0 2 0 16,-1 1 1-16,1-1-1 0,-2-2-1 16,-1 3 2-16,3-3-1 0,0 1 0 0,-2 1 1 0,2-1-2 15,2-2 1-15,-4 3 0 0,2-3 1 0,0 3-2 16,0-1 2-16,-1 1-2 0,1 0 0 0,0 2 0 15,-4-4 2-15,4 4-2 0,0-2 0 0,-3-1 0 16,3 1 0-16,0 2 1 0,0 0 0 0,-3-4 1 16,3 6-2-16,0-3 0 0,2 3 1 0,-2-6-1 15,0 6 0-15,0-4 0 0,1 2 0 0,2 1 0 16,-3-3 0-16,-1 2 1 0,2 0-1 0,3 4 0 16,-4-2 0-16,0-3 0 0,1 4 0 0,-2-3 0 0,2 5 0 15,-1-2-1-15,0 1 1 0,0-1 0 0,0 2 3 16,0-1-2-16,3 4 0 0,2 0-1 0,-3-2 0 15,-1 0 1-15,3 2 1 0,-1-2-2 0,0 0 0 16,-3 0 0-16,2-1 1 0,1 3 1 0,0-1-1 16,-3 1 1-16,3 1-2 0,-3-3 2 0,2 2 0 15,2 0-2-15,-2-3 2 0,1 5 1 0,-3-3-1 16,3-1-1-16,1 3 0 0,-1-1 2 0,2 1-1 16,-4 0 0-16,2-2-1 0,2-3 1 0,-2 4-1 15,0 0 2-15,4-2-3 0,-1 0 2 0,-3 0 0 16,4-1 1-16,-6 2-1 0,3 0 0 0,0-1-1 15,-2 1 0-15,1 3 3 0,-3-4-2 0,5 2 0 16,0-1-2-16,-2 3 0 0,-3-4 1 0,3 3 0 16,2-1 0-16,0 1-1 0,-2 2 0 0,-3 0 0 15,5 2 0-15,1-1 0 0,-3 1 1 0,-1 2-1 16,1 0 0-16,-3 0 0 0,3 1 0 0,-1-4 0 0,-2 3 0 0,1 3 3 16,2 0-3-16,-1-4 2 0,1 2-1 0,-1-4 0 15,1 4 2-15,-1-2-3 0,2 3 2 0,-4-6-1 16,2-2-1-16,1 4 2 0,0-1 1 0,1 3-1 15,-1-6-2-15,0 2 3 0,0-2-2 0,-5 1-1 16,6 0 3-16,-1 1-3 0,-2-1 0 0,1 1 1 16,0 0 0-16,-1-1-1 0,2 3 0 0,2 1 1 15,-3-3-1-15,-2 2 2 0,0 1-1 0,0-5-1 16,0 4 0-16,0-3 2 0,0 1-1 0,0-3 1 16,3 3 1-16,-3-2 0 0,3 1-1 0,-1-3 2 15,-2 3 0-15,3-2 1 0,-3-1-2 0,5-2 1 16,-5 3 0-16,0-4 0 0,1 2-1 0,-1 0 1 15,3 1 0-15,-1-4-2 0,-2 1 1 0,0 4 1 0,0-4-3 16,0 3 0-16,0-1 2 0,2-7-2 0,-2 6 1 16,1 0 0-16,-1-4-2 0,-1 2 0 0,-1 1 0 15,2-5-4-15,0 4 1 0,2 0-2 0,-2 0-6 16,0 3-4-16,1-3-4 0,-1-2-2 0,2 4-19 16,-2-1-10-16,0-1-14 0,0 2-15 0,3 1-65 15,-3-3-42-15,2 3 124 0,-2 0-95 0,3 2-51 16</inkml:trace>
        </inkml:traceGroup>
      </inkml:traceGroup>
    </inkml:traceGroup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6:00.563"/>
    </inkml:context>
    <inkml:brush xml:id="br0">
      <inkml:brushProperty name="width" value="0.35" units="cm"/>
      <inkml:brushProperty name="height" value="0.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255 3733 118 0,'-1'-3'96'0,"-1"1"-15"0,-1-1-32 16,3 1 24-16,1 1 1 0,-1-1-8 0,0 0-1 15,0-1-1-15,0 0-2 0,0 1 1 0,0-1-3 16,-1 0 3-16,1 0-6 0,0-2-4 0,-2 4-3 15,2 1-4-15,0-4-4 0,-1 1-7 0,-1 0-2 16,0 1-5-16,1-1-2 0,1 2-6 0,-2-3-2 16,1 1-1-16,-2 0-1 0,1 1-4 0,0 1-1 15,-1-4 0-15,2 0 1 0,-1 2-1 0,0 2-2 0,-1-3 3 16,2 1 0-16,-1-3-1 0,-1 3 0 0,1 1-1 0,1-1 0 16,1-4-1-16,-2 3 0 0,2-1-2 0,0 0 1 15,0 0 0-15,0-1 0 0,0 0 1 0,2 1-1 16,-2-3 0-16,0 1 4 0,1 0-2 0,-1-3-2 15,0 2 3-15,2-2-1 0,-1 2 0 0,-1-1 2 16,2-2 0-16,0 1-1 0,-2 1-1 0,0-1 2 0,1 1 0 16,-1-3-1-16,-1 3 0 0,1-2 0 15,0 0-2-15,0-2 0 0,0 2-1 0,-2 1 1 0,2-1-1 16,-2 1-1-16,-1-2-1 0,0 4 1 0,1-2-1 16,-1 1 0-16,0-3 0 0,0 0 0 0,0 1 0 15,-2-1-2-15,0 4 3 0,2-6-2 0,-2 5-1 16,4 2 1-16,-3-7 1 0,-2 4 1 0,3-4-4 15,-2 3 2-15,-1-2-2 0,1-3 3 0,-1 2-2 16,-1 1 0-16,2-1-1 0,2-1 0 0,-3 1 1 16,4 1 0-16,1 1-2 0,-1-1-1 0,-1 0 2 15,0 4-2-15,-2-4 1 0,2 2 0 0,3-2-2 16,-3 2 1-16,3-2 1 0,-2 0-1 0,0-1 0 16,2 3 0-16,4 0 0 0,-3-2 0 0,-1-1 1 15,0 2-1-15,0 0 1 0,0-1 0 0,0 2 0 16,0-2 1-16,0 0 0 0,0 1-1 0,0-3 3 0,2 4-3 15,1-2 3-15,-3 1-1 0,5 1 1 16,-2-2-2-16,-2 2 1 0,3-1 0 0,-3 0 0 0,4 2 1 16,-5-4-2-16,0 1 1 0,3 0 1 0,-3-3-1 15,2 5 0-15,-1-1 0 0,1-1 1 0,-2-5-1 16,2 6 1-16,-2-3-1 0,1 1 1 0,1 1 0 16,-1-6 0-16,-1 2 0 0,0 1-2 0,0-4 0 15,0 5 1-15,0-3-1 0,0 1-1 0,-1-3 1 16,1 4-2-16,0 2 1 0,-2-2-1 0,1 2 2 15,-1-4-2-15,2 2 1 0,0 4-1 0,0-1 0 0,-2-6 1 16,1 1-2-16,-1 2 3 0,2 2-2 0,-1-3 1 16,-1 1-2-16,0-2 2 0,1 2 0 0,-2-1-1 15,3 2 1-15,0-2-1 0,0-2 2 0,-2 1-1 16,0 1 1-16,1-2 0 0,2-2-2 0,-1 2 2 16,0-2-1-16,0 0 1 0,0-1-1 0,0 3-1 15,0-3 2-15,-1 1-1 0,-1 0-1 0,1 1 3 16,-2-3-2-16,-1 4 0 0,-2-2-1 0,4 4 2 15,1-5-2-15,-2 4 2 0,1-3 1 0,0 4-2 16,2-2 0-16,-1 0 0 0,-1 0 2 0,1-2-1 16,1 2 0-16,-2 3-1 0,-1-2 0 0,1-1 2 15,2 3-1-15,-1 0 1 0,-1-1-3 0,0 1 1 16,2-2 1-16,-1-1-1 0,1 0-1 0,-3 3 1 16,1 0-1-16,2-3 0 0,0 0 1 0,-1 2 0 15,-1-3 0-15,2 1 1 0,0 2-1 0,0-6 0 16,-2 3 0-16,1 1 1 0,-1 0-1 0,2 1 0 0,-3 1-2 0,3-4 1 15,-2 3 1-15,2 1-1 0,-1 1 0 0,-1-2-1 16,-1-1 2-16,0 2-2 0,4 1 1 0,-2 1 0 16,-1-4-1-16,-1 2 0 0,0-1 0 0,1 2 0 15,4 0 0-15,-2-1 1 0,-2-2-1 0,2 4 0 16,2 1 0-16,-1-2 1 0,-1 2 0 0,0-4 0 16,0 2-1-16,0 4 1 0,-1-3-1 0,2 1 2 15,1 0-3-15,-2-2 3 0,0 3-1 0,0-1-1 16,0 3 1-16,0-4-1 0,-3 1 0 0,1-2 0 15,-3 2 1-15,5 1-1 0,0-1 0 0,-1-1 0 16,-2-2 2-16,3 2-1 0,0-4-1 0,-3 0 0 16,3 2 0-16,-4-1 2 0,4 1-2 0,-3-2 0 0,3-1-1 15,-1 6 0-15,1 1 1 0,0 1 1 0,-5-3-1 0,3 1 0 16,1 3 0-16,1-2 0 0,0 3 0 0,0-1 0 16,-4-3-1-16,3 1 1 0,1 4 0 0,0-6 0 15,0 3 0-15,3-1-1 0,-3 0 1 0,0 0 0 16,2 2 0-16,-2 0-1 0,4 0 1 0,-2 1 0 15,-2 2 1-15,0 0 1 0,-3-1-1 0,3 1 0 16,0 0-1-16,3 2 1 0,-3-4-1 0,-2 2 0 16,4 2-1-16,-2-2 0 0,0 3-1 0,0 0-1 15,0 2 2-15,0-2 0 0,2 2-1 0,-2-2 0 0,1 4-1 16,-1-1 0-16,3-1 2 0,-3 0-1 0,0 1-1 16,0 1 0-16,0-1-6 0,0 0-5 0,-1 1-3 15,1 2-6-15,0 1-27 0,0 0-26 0,0 1-40 16,-2 5-67-16,2 8 130 0,0-2-87 0,-3 5-37 15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8:19.20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51581E2-B2F2-4B73-B10D-489BE0784B10}" emma:medium="tactile" emma:mode="ink">
          <msink:context xmlns:msink="http://schemas.microsoft.com/ink/2010/main" type="inkDrawing" rotatedBoundingBox="2442,1138 24866,1625 24697,9403 2273,8916" semanticType="enclosure" shapeName="Other">
            <msink:sourceLink direction="with" ref="{00494086-133E-456E-8C19-C4D74D1AA0CB}"/>
            <msink:sourceLink direction="with" ref="{C8F58805-69FF-4423-BF25-AAAF9544020C}"/>
            <msink:sourceLink direction="with" ref="{AF50A895-DB8E-40F3-8240-517670BD998F}"/>
            <msink:sourceLink direction="with" ref="{FC6CEB8C-3D8A-47C7-9C1F-0DFEBAD27C21}"/>
            <msink:sourceLink direction="with" ref="{9AC7AB84-79BE-43E4-8C7A-DF5EA1339DB2}"/>
            <msink:sourceLink direction="with" ref="{05B236A7-F2D0-4E0F-B086-803A0DBEBBE2}"/>
            <msink:sourceLink direction="with" ref="{F1C48612-FFCB-4F8E-9766-D29FC12CC727}"/>
            <msink:sourceLink direction="with" ref="{2FFED57C-6461-4E2F-AA46-5FFB812423D0}"/>
            <msink:sourceLink direction="with" ref="{C841A565-BCC1-41E0-A9CC-C3F82B51D660}"/>
            <msink:sourceLink direction="with" ref="{6B01B4A7-F037-4B4A-B268-9A49206FE991}"/>
            <msink:sourceLink direction="with" ref="{162699D1-70A2-44E3-ABC7-B1CCC91F106C}"/>
            <msink:destinationLink direction="with" ref="{54D0C0B7-5CD4-4792-B830-D8FC694B67BC}"/>
            <msink:destinationLink direction="to" ref="{67F67C1F-C81B-43A3-99EA-BB4B48D02371}"/>
          </msink:context>
        </emma:interpretation>
      </emma:emma>
    </inkml:annotationXML>
    <inkml:trace contextRef="#ctx0" brushRef="#br0">13 631 179 0,'-4'-6'96'16,"1"-2"-45"-16,1 3-30 0,-1 3 20 0,3 1-4 0,-2-2 0 0,2-1 1 15,-1 3-1-15,1-1-2 0,1 1 5 0,1-1 2 0,-1-1-6 16,1 3-4-16,3-2-3 0,1-1 1 0,2 3-7 16,0 0 0-16,0 0-7 0,3 0-1 0,2-3-5 15,0 1 1-15,1-1-1 0,2 3-4 0,1-3 1 16,1 0-3-16,9 1 1 0,0-1 0 0,-3 4 2 16,6 3-1-16,2-3 0 0,5-1 1 0,1 5 0 15,0-2 0-15,-1 2 0 0,6-2-2 0,3 4 2 16,-1-1 0-16,1-1 0 0,3 1 2 0,-1-3 2 15,3-1 2-15,8-1 1 0,0-1 4 0,0-3 0 0,4 0 0 16,3 3 1-16,0-9 0 0,3 4-1 16,-2-5-1-16,0-1 1 0,4 3 0 0,-1-1 0 0,12-4-1 15,-6-3 3-15,5 2-1 0,5-2-2 0,-1-4 2 16,4 6-2-16,3-3 0 0,-2-2-1 0,7-1 0 16,-3 1-2-16,3 2-2 0,5 1 2 0,-5 0-1 15,6 0 0-15,4 2-5 0,-3-1-1 0,-1-1 0 16,-3 2 0-16,4 3-1 0,1 0-2 0,-3 0-1 15,0-2-2-15,-5 0 1 0,3 4 0 0,-4 1 0 16,3-2-2-16,-15 2 1 0,1 3-1 0,10-3 1 16,-1-1-1-16,-18 1 1 0,4 0-1 0,-7 2 0 0,13-4 0 15,-9 0 0-15,1 1 0 0,-14 4 0 0,7-3 0 16,-1 2 0-16,0 1-1 0,2 0 0 0,-11-1 1 16,-1 1-4-16,-3 0 3 0,-6-1 0 0,-4 0-2 15,-4 1 1-15,-7-2-2 0,-1 3-2 0,-8-1-7 16,2 0-3-16,-5 0-11 0,-5 4-10 0,-5-2-48 15,-1-1-37-15,-3 3 85 0,-4-4-63 0,-8 3-44 16</inkml:trace>
    <inkml:trace contextRef="#ctx0" brushRef="#br0" timeOffset="-85058.0403">-3313-2704 515 0,'-2'-6'213'0,"-3"1"-146"0,0 0-48 0,1 0 12 0,2 4-12 15,2-2 3-15,-2 0-2 0,-1 1 1 0,3 0-1 16,3 1 1-16,-3-1 2 0,7-1-3 0,-4-2-1 16,0 2-3-16,0 0-3 0,1-2 4 0,-3 0 0 15,7 2-2-15,2-2-3 0,-2-1 2 0,0 3-1 16,7 1-2-16,0-3-1 0,7 4-3 0,-1-1-2 16,4-1 0-16,-1 0 0 0,5 0-1 0,6-1 1 15,3 0 1-15,0 4 0 0,4-7 4 0,4 4 2 16,2-3-1-16,3 6 3 0,1-3 0 0,4-1 3 15,0 0-1-15,4-3-2 0,2 1-2 0,5-1-1 16,0 1 0-16,2-5 0 0,-9 1-1 0,2-2-3 0,11-3 3 16,-1 4 2-16,-5 0-2 0,0 0 1 0,-2-2 2 0,10-1-1 15,-2 3 0-15,-1 0 0 0,-7 1-1 0,-3-1-2 16,4-2 1-16,1 4-2 0,4 1-1 0,-10 3-1 16,9-3-1-16,-3 1 1 0,1 1-1 0,-1 1 1 15,2 4 2-15,-6-4 0 0,-2 0 2 0,1 0-1 16,-6 2 3-16,-1 0 0 0,-2 0 2 0,0 1 0 15,-6-1 1-15,-4 0 0 0,-1 3-1 0,-4 0 0 16,-5-2-1-16,-2 2-3 0,-7 0-1 0,-1 0-3 16,-3 2-4-16,-6-2-1 0,-1 0-3 0,-1 0-1 15,-2 0-3-15,-4 0-5 0,-1 3-12 0,0-1-13 16,0-2-12-16,-4 3-20 0,-1 2-19 0,2 3-104 16,-2 3 136-16,-2 0-90 0,1 0-33 0</inkml:trace>
    <inkml:trace contextRef="#ctx0" brushRef="#br0" timeOffset="-103406.8019">-16710-2417 173 0,'3'-18'135'16,"0"6"-34"-16,2-1-40 0,-5 0 23 0,1 2 1 15,1 0-4-15,1 1-4 0,-1-1-2 0,-1 3-8 16,-1-1-5-16,0 1-6 0,0 0-1 0,-1-2-6 0,-1 1-2 16,1 1-5-16,-4 1-4 0,5 1-12 15,-2-2-5-15,2 3-3 0,0 0-6 0,0 5-8 0,2-3-5 16,1 2-4-16,3 1-2 0,4 0-3 0,-1 1-1 15,7 1 0-15,5 3 0 0,9-1 1 0,1 3 1 16,10 1 0-16,7-2 0 0,9 2 4 0,-3 2-1 16,18-3-1-16,1 1 2 0,13 2-1 0,-5-2 2 15,24 2 1-15,-3-1 2 0,7-1 1 0,12 0 1 16,6 0 3-16,4 2 0 0,3-6 7 0,6 3 2 16,8-3 2-16,0 1 0 0,13 0 7 0,3 0 0 15,6-2 2-15,5 2-2 0,7-2 1 0,7 2 0 16,7-1-2-16,5 0 1 0,0-1-6 0,9 0 1 15,5-1-1-15,-6-1 0 0,-20 2-6 0,4-1-1 0,27 0 1 16,-2 2-2-16,-26-4-1 0,3 2-2 0,-3-2-1 0,38 0 1 16,1-2-1-16,-10-1 1 0,-22-2 0 0,-1-4-1 15,33 1 3-15,-2-5-1 0,8-1 2 0,-38-1-1 16,32 1 1-16,2 0 0 0,-1-5-1 0,-1 4 1 16,3-2 0-16,-6 1 0 0,-7 2 1 0,6-1 1 15,-8-2 1-15,1 2 2 0,-7 7 2 0,-1-7 0 16,-8 5 1-16,-2-1 0 0,-3 1 0 0,-6-1-1 15,-3 3 0-15,-6-1-1 0,-4 1 1 0,-1 1 0 0,-12 1-1 16,-6 0 1-16,-5 1 3 0,-8-3-1 16,-3 3 2-16,-10-3-1 0,-6 0-1 0,-4 2-1 0,-16 1-2 15,-15 0-3-15,12-6-2 0,0 3-2 0,-21 3-4 16,-4-3-3-16,-8-1-1 0,2-1-7 0,-13-1-7 16,2 0-7-16,-15 0-11 0,-9 8-20 0,1-7-101 15,-7 4-103-15,-7-4 192 0,-13-1-131 0,-11-10-109 16</inkml:trace>
    <inkml:trace contextRef="#ctx0" brushRef="#br0" timeOffset="-104168.0307">-16672-4151 638 0,'6'-15'261'0,"1"2"-175"0,-7 2-60 0,0 7-3 16,0 0 12-16,1 1-4 0,1 3-10 0,-1 0 2 15,3 5 4-15,-4-2 8 0,1 7 2 0,2-1 4 16,-1 1 0-16,-2 4 1 0,0 2 4 0,0 6-3 16,0 7-3-16,0-4-8 0,-2 11-3 0,1-5-3 15,-1 16-7-15,1 0 0 0,-3 4-10 0,3 5-1 16,-1 5-2-16,-1 1-1 0,1 3-2 0,1 3 0 16,-1 9 0-16,-1-4-1 0,1 13 2 0,-1 3-1 0,0 8 0 15,3-3 0-15,-2 15 0 0,2 1 2 0,0 12-2 16,0-4 1-16,2 2-2 0,0 9 2 0,1-2-1 15,-2 5-1-15,1-17-1 0,1 1 0 0,5 11 1 16,-3 2 1-16,3-14-2 0,1-3 1 0,1-1 0 0,3 15 2 16,-1-3 0-16,3-1 1 0,-4-14 1 0,5 6 0 15,1 16 4-15,3 4 1 0,-9-7 1 0,-5-6 0 0,8 24 4 16,1-5 1-16,-9 12 0 0,4-9 1 16,-9 4 0-16,6 7 0 0,-1-1 0 0,4-5 0 0,-6-5-3 15,3 1 0-15,1 1-1 0,-4-2 1 0,4-11 1 16,-1 0-2-16,-1-9 1 0,-3 3 0 0,5-5 3 15,0-10 1-15,-1 1-2 0,-1-9 2 0,-4-2 1 16,2-3-2-16,6-4-2 0,-5-3 1 0,-4-15-3 16,7-9-4-16,-8 2 2 0,3 3-4 0,2-12-4 15,-5-9 0-15,-3-6-2 0,5-1-4 0,-6-15-5 16,1 3-3-16,0-8-8 0,3-8-9 0,-2-4-35 16,2-7-23-16,-1 0-21 0,1-5-35 0,0-15 90 15,-3 6-72-15,-7-64-21 0</inkml:trace>
    <inkml:trace contextRef="#ctx0" brushRef="#br0" timeOffset="-102509.1325">-15940 1099 538 0,'-11'2'252'0,"-1"-1"-160"0,0-1-56 0,-4-3 16 16,1 2-55-16,0-1-2 0,-1 0-4 0,2 2-8 0,3 0-2 16,-2 0 1-16,0 4-13 0,5-4 22 0,0 3 1 15,-1-3 0-15,2 3-6 0,3-1 2 0,-1-1 2 0,0 2 0 16,5-3 2-16,-1 0-4 0,1 2 1 15,4-2 1-15,1-2 5 0,5 2 3 0,-2 0 2 0,12 2-1 16,1-2 2-16,8 2 7 0,6 2 1 0,16 0 2 16,0-1-2-16,-12-2 2 15,-19-1 1-15,0 2-1 0,74-2 0 0,15 1-2 0,-1-1-1 0,7 0 0 16,14 2 1-16,12 1 0 0,3-1 13 0,-14-2 2 16,10 3 5-16,5-3 9 0,10 2 0 0,7-2-1 15,-3 0 0-15,-10-2-2 0,5-1-16 0,28-2-1 16,-6 0-4-16,-18 1-9 0,4-3 2 0,-1-1 5 0,42-5 24 15,8-2-6-15,-4 0 1 0,-22 1 4 0,3-5-1 0,33-2-3 16,6-3-2-16,0 0-6 0,-34 2-23 0,30-4 5 16,-2-1 2-16,-4 5 0 0,1 0 1 0,8-4 7 15,-7 2 0-15,5 7 2 0,-3-1-1 0,-7 1 3 16,7 1-2-16,1 3-1 0,-3-1-1 0,-5 8-3 16,-2-2 1-16,-5 0-2 0,-4 0 1 0,6 6 1 15,-10-1 1-15,0 3 0 0,-6-2 1 0,0 2 1 16,-4 2-1-16,-6 1 2 0,4 0-2 0,-4 0 1 15,-3 2 1-15,-7-5-2 0,1 3 2 0,-23-1-1 16,-4 0-1-16,18-2 3 0,-4 0 1 0,-29 0-1 16,2 0-2-16,-8 0 0 0,17 0-2 0,-10 0 1 15,-1-2 1-15,-27 2-5 0,13 0 1 0,0 0-1 0,-7 0 0 16,-9 2 0-16,-10-2-2 0,2 0 0 0,-9 0-2 16,-6-2-1-16,-12 0-3 0,-3 1 0 0,-5-1-1 15,-5-1-4-15,-13 0-10 0,2 1-7 0,-8-1-13 16,-3 3-24-16,-9-6-127 0,4 1 145 0,-7-1-85 15,1-10-62-15</inkml:trace>
    <inkml:trace contextRef="#ctx0" brushRef="#br0" timeOffset="-84291.1119">-2877 827 627 0,'0'0'289'0,"0"-3"-175"0,0 1-81 0,0 2 9 16,3-3 0-16,0 1-14 0,-1 2-19 0,1 0-1 0,2 0 0 15,4 0 4-15,1-1-1 0,1-2 1 16,0 3 2-16,2 0 0 0,9-2 1 0,4 0 3 15,4 2-1-15,3-3 0 0,9 2 4 0,-1-1 1 0,12-3 0 16,-1-1-2-16,3 1-1 0,2-3-3 0,3 0 1 16,1 0-3-16,1 0-4 0,3 0 1 0,9 5-3 15,-6-3 2-15,8-1-1 0,4 3 0 0,0-3-1 16,-1 2 1-16,-1 1 2 0,2-3-3 0,3 2 1 16,0 1-3-16,-5-1 0 0,3 2 1 0,-1-2 0 15,-1 2-1-15,4-2-3 0,-7-1 1 0,3 4 1 16,-3-4-2-16,-8 4 1 0,-2 2-3 0,4-2 1 15,1 1 1-15,-8 1-1 0,-8-3 1 0,-2 0-1 0,7-1 2 16,-7 0-1-16,0-1 3 0,-14 2-1 0,4-1 0 16,0 0 0-16,-6 0 1 0,0 4 1 0,-6-1-2 15,1 1 0-15,-3 0-2 0,-2 0-2 0,-3 0-3 16,-5 0-2-16,-3-3-3 0,-6 1-5 0,1 2-14 16,-2 0-14-16,-4 0-25 0,-2-2-31 0,0 4 68 15,1 0-49-15,-1 1-19 0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7:32.73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8F58805-69FF-4423-BF25-AAAF9544020C}" emma:medium="tactile" emma:mode="ink">
          <msink:context xmlns:msink="http://schemas.microsoft.com/ink/2010/main" type="writingRegion" rotatedBoundingBox="9099,2486 7054,4589 5988,3553 8034,1450">
            <msink:destinationLink direction="with" ref="{A51581E2-B2F2-4B73-B10D-489BE0784B10}"/>
          </msink:context>
        </emma:interpretation>
      </emma:emma>
    </inkml:annotationXML>
    <inkml:traceGroup>
      <inkml:annotationXML>
        <emma:emma xmlns:emma="http://www.w3.org/2003/04/emma" version="1.0">
          <emma:interpretation id="{078973D3-CA64-4585-8BA0-6DF19EEA19D5}" emma:medium="tactile" emma:mode="ink">
            <msink:context xmlns:msink="http://schemas.microsoft.com/ink/2010/main" type="paragraph" rotatedBoundingBox="9099,2486 7054,4589 5988,3553 8034,14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11F48D-1C8C-4248-A4C2-2224090F23A8}" emma:medium="tactile" emma:mode="ink">
              <msink:context xmlns:msink="http://schemas.microsoft.com/ink/2010/main" type="line" rotatedBoundingBox="9099,2486 7054,4589 5988,3553 8034,1450"/>
            </emma:interpretation>
          </emma:emma>
        </inkml:annotationXML>
        <inkml:traceGroup>
          <inkml:annotationXML>
            <emma:emma xmlns:emma="http://www.w3.org/2003/04/emma" version="1.0">
              <emma:interpretation id="{F46B722C-26CA-468A-9A5C-C166E74E8116}" emma:medium="tactile" emma:mode="ink">
                <msink:context xmlns:msink="http://schemas.microsoft.com/ink/2010/main" type="inkWord" rotatedBoundingBox="9016,2405 8560,2873 7650,1989 8106,1520"/>
              </emma:interpretation>
            </emma:emma>
          </inkml:annotationXML>
          <inkml:trace contextRef="#ctx0" brushRef="#br0">-6964 884 541 0,'2'-2'249'16,"2"1"-170"-16,0-2-61 0,-4-2 1 0,-2 3 6 16,2 1-10-16,0-1 5 0,0 2-1 0,0 0 4 15,0 0 4-15,-2 0 16 0,1 2 3 0,-2-2 1 16,-1 0 2-16,3 1-1 0,-2 1 0 0,-1-1-1 16,0-1-5-16,0 2-13 0,3 0-4 0,-2-1-4 15,-2-1-5-15,0 7-7 0,0-4-5 0,-1 5-2 16,1 4-2-16,0 3-5 0,-3-2-1 0,4 7-1 15,-4 3 1-15,3 2-2 0,-1 0 0 0,1 4 1 0,-2-2 2 16,1 2 3-16,-2-2 0 0,2 0 0 16,-1-1 2-16,3-1-1 0,-3-1 3 0,2-2 0 0,-1 0 3 15,1-2-2-15,0 2 1 0,-2-5-1 16,2 3 2-16,-3-3 2 0,0 1 1 0,1-3-1 0,1 3 1 16,-2-4 2-16,3 1 1 0,2-4 1 0,2-2 0 15,-3 1-1-15,3-2 0 0,1 0 0 0,0-2-4 16,0-3 0-16,3 4-3 0,2-2-1 0,-2 1-1 15,5-4-2-15,-2 1 0 0,5-3 0 0,-1 3 0 16,0-2-1-16,5 3 0 0,5-3 3 0,-1 1-1 16,-2 1 1-16,6-1 0 0,4 1 1 0,4-3-1 15,4 0 2-15,-4 0 2 0,-1 0-1 0,-1-2-1 0,7 2 0 16,-4-1 1-16,-2-3-1 0,-4 0 1 0,3 0-1 16,1 1-1-16,-5 0 0 0,2 0 0 0,-3-2-2 15,-1 2 0-15,-3 0-1 0,1 1 0 0,-3-3-4 16,-2 4 1-16,-2-2-3 0,0 1 1 0,-3 0-3 15,-1-1 0-15,-2 2-3 0,0-3 1 0,-2 3-17 16,-3-1-16-16,2-1-16 0,-2 2-21 0,-1-1-94 16,0-1 128-16,-2-2-84 0,-2 0-49 0</inkml:trace>
          <inkml:trace contextRef="#ctx0" brushRef="#br0" timeOffset="546.7984">-6593 1187 710 0,'-6'-5'286'0,"-2"-2"-213"0,5 3-67 0,3 5 18 16,-2-1-28-16,2 0-13 0,0 3 1 0,2 4-1 15,-1-1 6-15,2 1 12 0,1 0 4 0,-4-2 12 16,1 2 6-16,1-1 5 0,-1-3 2 0,-1-1 4 0,4 4 6 15,-3-4 0-15,-1-2 0 0,2 3-7 0,1-1 1 0,-1-1-8 16,-1 2-4-16,2 2-3 0,1-3-11 0,-1 2-1 16,0-2-1-16,0 4-5 0,-1-1-3 0,4 0 2 15,-4 0-1-15,1 1 1 0,0 0 1 0,0 2-1 16,0-1 2-16,1-2 0 0,-4 1 2 0,1 0 3 16,-1 1 2-16,2-1 0 0,-2 0 0 0,0-2 6 15,0 2 0-15,-2-1 1 0,2 1-2 0,0-1 3 16,-3-2-3-16,1 2 0 0,1 0 1 0,-2-1-3 15,1 0-2-15,-1 0-1 0,1 4 0 0,1-3-4 16,1 3-3-16,-2 3 0 0,0-1 0 0,2 3-2 16,0-1-2-16,0 4 1 0,0-1-1 0,0 5-3 0,0 1 2 15,0-2 1-15,0 2-3 0,2 1 1 0,1 4 1 16,-1 1-1-16,3-2 0 0,-4 4 2 0,4-2 2 16,1 0-2-16,-1-2 2 0,-2 2 0 0,2-3 1 15,1-1 0-15,-4-1 3 0,1-5-1 0,-3 1 1 16,2 0 0-16,-1-3-2 0,-1 0 2 0,0-1 1 15,0 0-2-15,0-1 0 0,0 2 1 0,0-4 0 16,4 3-1-16,-4-3 0 0,0 2 0 0,0-4-1 16,0 1 3-16,0 0-2 0,1-1-1 0,1-4-1 0,-2 1 1 15,0 1 0-15,0-1-4 0,0-1 0 0,0 0-6 0,1 1-11 16,1 0-9-16,-2 1-15 0,2-4-32 0,1 3-61 16,2 1 100-16,1-1-66 0,0-6-29 0</inkml:trace>
        </inkml:traceGroup>
        <inkml:traceGroup>
          <inkml:annotationXML>
            <emma:emma xmlns:emma="http://www.w3.org/2003/04/emma" version="1.0">
              <emma:interpretation id="{8014781C-84A8-441C-AD9F-A188F16CF7EE}" emma:medium="tactile" emma:mode="ink">
                <msink:context xmlns:msink="http://schemas.microsoft.com/ink/2010/main" type="inkWord" rotatedBoundingBox="8019,3597 7054,4589 5988,3553 6953,2561">
                  <msink:destinationLink direction="with" ref="{54D0C0B7-5CD4-4792-B830-D8FC694B67BC}"/>
                  <msink:destinationLink direction="to" ref="{67F67C1F-C81B-43A3-99EA-BB4B48D02371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33238.7031">-8388 2851 373 0,'5'-8'191'0,"0"-2"-99"16,3 1-52-16,1-1 31 0,-1 1-14 0,7 1-7 16,-6-2-3-16,5 2 3 0,2 0-1 0,-3 0 0 15,1 0-3-15,4 2-4 0,-4 0-3 0,2-1-3 16,3 2-4-16,0 1-13 0,5-1-6 0,-1 0-4 16,-1 2-4-16,0 1-7 0,2 1-2 0,0 1-3 15,-2 3-2-15,-3-2 1 0,-4 9-3 0,2 1 2 16,-1-1 0-16,-1 2 1 0,-6 3 2 0,-1 1 2 0,0 5 3 15,-5 2 1-15,4 0 2 0,-7 2 0 0,0 6 4 16,-4-4 1-16,0 3 0 0,-3-3 1 0,-2 0-2 16,-1 0 2-16,-3-3-2 0,-1-5 1 0,0-1-1 15,1 0 4-15,-3-3-2 0,2-2 1 0,-4-2 2 16,5 1 0-16,-1-1 1 0,1 1 2 0,5-7 0 16,-1 3-3-16,4-1 0 0,-1-3-3 0,3 0 0 15,1-1-4-15,2-3 0 0,6 1-2 0,-1-1-4 16,1 2-1-16,6 0-1 0,2-2 1 0,8 3-2 15,-6-2 1-15,6-2-1 0,-2 4 1 0,7-3 1 16,-3 2 3-16,3 4-3 0,0 0 3 0,0-1 0 16,1 5 1-16,-1 2 0 0,-1-4 3 0,-1 5 2 15,-1 0-2-15,-3-2 3 0,1 3 0 0,-4-1 5 16,-2 2 1-16,0 2 3 0,-2-3 0 0,-4 1 6 16,-2-1 4-16,-7-1 1 0,4 1 3 0,-5 1 6 15,-2-3 4-15,-6 0 4 0,0 0-2 0,-3-1 5 16,0 2-3-16,-3 0 0 0,-4-2-2 0,4-1-9 0,-8-4-5 0,-4 5-1 15,1-1-2-15,-1-2-10 0,-1-2-3 0,-2-3-3 16,-9 2-9-16,-6-5-6 0,4 2-6 0,-2-4-14 16,-10-6-44-16,-1 2-26 0,-7-4-47 0,-1 1 98 15,-7-4-90-15,6 0-46 0</inkml:trace>
          <inkml:trace contextRef="#ctx0" brushRef="#br0" timeOffset="378501.6538">-8389 2172 425 0,'9'7'205'0,"-9"-9"-139"16,5 2-26-16,3 3-19 0,0 2-21 0,0-2-5 16,5 7 1-16,2-2 2 0,-2 0 2 0,3 1 1 15,-2 1 3-15,1-2-1 0,-2-2 2 0,4 1 1 16,-3-3-2-16,2 0 0 0,2-1 2 0,-1 0-2 0,2 0 0 15,-1-1-1-15,-2 1-2 0,-2-2 0 0,1 4-1 16,-4-3 0-16,-3 3-2 0,0-4 0 0,-5 4-2 16,5 1-1-16,-5 1 3 0,-1-2-3 0,-2 2 1 15,-2 3 0-15,2 0 3 0,0-1 1 0,-5-1 0 16,-1 0 3-16,1 2 1 0,-1-2 7 0,-2-4 2 16,5-4 4-16,-12-1 0 0,4 1 4 0,-2-7 10 15,5 3 4-15,-1-4 3 0,1 0-3 0,3-3 1 0,-4-1 3 16,9 3 0-16,-5-4-1 0,0-3-9 0,0 2-2 0,4-2-3 15,-3-2-1-15,1 2-3 0,2 1-6 0,-4-3 0 16,8 5-4-16,-1-3-1 0,2 2-1 0,0-3-2 16,2 4 0-16,5-2-3 0,3 4 1 0,-2 0-2 15,-3 0-1-15,4 1-1 0,1 6-1 0,4 2-2 16,-7-3 0-16,2 5 0 0,-2 0-1 0,3 7-1 16,2-1 1-16,-3 4-2 0,0-1 2 0,-4 5 1 15,2-1-3-15,0 5 1 0,-3-1 2 0,0 2 1 16,0 0 0-16,-5 4 0 0,2-4 0 0,-5 2 0 15,2-1 3-15,-4-1-1 0,-1-1 0 0,-2-1 2 16,0-1 0-16,-4-3-1 0,-1 3 3 0,-1-2 2 16,0-1-1-16,-3 0 0 0,-4-4 1 0,1-1 1 15,-4 0 1-15,-1-6 1 0,4 4-1 0,-4-6 3 16,1 0 3-16,2-4 0 0,-3 0 2 0,6-2 2 16,0 0 1-16,2-6 0 0,-6-2 0 0,8-2-2 15,2-1-1-15,1-2 0 0,5-2-2 0,-5 2-4 0,7-2-2 16,7-1 1-16,-2 1-1 0,2 0-3 0,5 4 0 15,4-1-1-15,-1-2-1 0,4 4 1 0,-2 0-2 16,-1 0 1-16,2 5 0 0,3-4-1 0,-2 4-2 16,6 3 0-16,-9 0-2 0,7 2-2 0,6 0 2 15,-3 6-3-15,1 0 0 0,-4 1-1 0,1 4 0 16,-3 1 1-16,2 2 0 0,0 5 1 0,-4-2 0 16,-2 3 0-16,-1-1 2 0,-1 0 0 0,-4 3 0 15,-4-2 1-15,3 1-2 0,-6-1 1 0,-1-1 1 16,-1 3-1-16,-3-4 1 0,-2 3 2 0,0 1-1 0,-1-2 1 15,-5-3 2-15,1 3 1 0,-2-3 0 16,-3-1 0-16,1 1 1 0,0-4 1 0,1-4-1 0,-6 2 6 16,3-1-1-16,0-2 2 0,0-2 0 0,2-3 3 0,-2 0 2 15,1-7 0-15,-1 4 2 0,4-4-2 0,-1-1 1 16,-1-2-2-16,1-3 0 0,3-1-2 0,2 2-3 16,-3 1-3-16,5-2 0 0,3 2-4 0,-1-1-2 15,3 1-1-15,-2 3-1 0,3 0-1 0,0 0-3 16,1 1-2-16,-1 2-1 0,10 2-1 0,-2 1-3 15,6 2 1-15,2 3-2 0,-5 0 0 0,8 5-1 16,0-4 2-16,-6 6 1 0,3 2-1 0,-2 1 5 16,-1 1-1-16,0 0 2 0,1 2 0 0,-4-2 3 15,1 2 2-15,-5-1 0 0,-1 1 1 0,-2 0 3 16,-1 0 2-16,-5-4 0 0,-1 1 3 0,0 2 4 16,-4-4-1-16,-3 0 1 0,1 0 2 0,-1 0 2 15,-3 0-1-15,-1-5-1 0,2 2 1 0,-6-3 1 16,0-2 0-16,2 3-1 0,-2-3 0 0,0-3-4 15,-2 1 0-15,3-4-3 0,-4 1 0 0,9 2-8 16,-1-5-3-16,-4-2-3 0,4 2-10 0,3 0-9 0,1 4-20 16,2 0-131-16,2 3 141 0,-8-4-84 0,9 5-51 15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6:05.08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D954EE9-2848-43F2-A368-A138D165F696}" emma:medium="tactile" emma:mode="ink">
          <msink:context xmlns:msink="http://schemas.microsoft.com/ink/2010/main" type="writingRegion" rotatedBoundingBox="14764,377 21910,4851 20487,7123 13341,2649"/>
        </emma:interpretation>
      </emma:emma>
    </inkml:annotationXML>
    <inkml:traceGroup>
      <inkml:annotationXML>
        <emma:emma xmlns:emma="http://www.w3.org/2003/04/emma" version="1.0">
          <emma:interpretation id="{0BBF99F3-EABE-4698-8B53-1E26343318C0}" emma:medium="tactile" emma:mode="ink">
            <msink:context xmlns:msink="http://schemas.microsoft.com/ink/2010/main" type="paragraph" rotatedBoundingBox="14764,377 21094,4341 19889,6266 13558,23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41A565-BCC1-41E0-A9CC-C3F82B51D660}" emma:medium="tactile" emma:mode="ink">
              <msink:context xmlns:msink="http://schemas.microsoft.com/ink/2010/main" type="line" rotatedBoundingBox="14764,377 21094,4341 19889,6266 13558,2303">
                <msink:destinationLink direction="with" ref="{A51581E2-B2F2-4B73-B10D-489BE0784B1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6DF520A-D86C-4CA4-9AEE-C7F279A2F432}" emma:medium="tactile" emma:mode="ink">
                <msink:context xmlns:msink="http://schemas.microsoft.com/ink/2010/main" type="inkWord" rotatedBoundingBox="14608,526 16573,1365 15877,2996 13912,215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-312 1832 91 0,'-2'-7'99'0,"2"1"-15"0,0-1-43 0,-1 1 22 16,1-4 6-16,0 3-5 0,0-3-10 0,0 0-3 0,0 4-1 15,0-4 1-15,0-1-1 0,0 0-1 0,0 2-10 16,1 2-4-16,-1-2-2 0,0-2-1 0,0 3-2 16,-1 1-4-16,1-2 0 0,-2 1-3 0,0-5 0 15,-1 3-1-15,2 1-2 0,-3-2 1 0,3 1-1 16,-2-1 0-16,0 1-1 0,-1 4 2 0,1 0 0 15,-2-5-2-15,4 3 0 0,-2-4-1 0,1 3 0 16,-1-2-1-16,0 0 0 0,1-1-1 0,0 0-1 16,-1 1 0-16,0-1 0 0,0 0 1 0,0-1-1 15,0 2 1-15,-1 0-3 0,1-1-1 0,-2 0 1 16,4-1 2-16,-2 0-2 0,-1 2-1 0,1 2 0 0,0-7 0 16,0 0 1-16,-2-2 0 0,2 2 0 0,-2 2-1 0,2 1 2 15,0-4 0-15,1 2-1 0,1 1 0 0,-4-2 2 16,3 3-1-16,-3-4 0 0,2 1-2 0,-2 2 2 15,1-2-2-15,0-5 0 0,-2 5 1 0,1-5-3 16,1 1 2-16,-3 2 0 0,4-1-1 0,-2-3-1 16,0 1 1-16,1-1-1 0,-1-1 3 0,0 6-2 15,2-7 0-15,3 0 0 0,-3 2 0 0,0 1 2 16,-1 0-2-16,0 1 1 0,-1-3-3 0,3 4 0 16,-3-1-1-16,-1 0 0 0,0 0-2 0,6 1-2 0,0 1-1 15,0 1 0-15,-2-3-2 0,-1 5 1 16,0-3-1-16,1 4 1 0,-1-1 1 0,0-1-3 15,1 2 2-15,-7-2-1 0,5 3 1 0,4-1 0 0,-1 0 0 16,-6-1-2-16,7 0 0 0,-7 2 1 0,5-2 0 16,-3 3 1-16,4-1-2 0,-4 0 1 0,5 2 0 15,1-5 0-15,-1 7-1 0,0-3 0 0,5 1 0 16,-3 0 0-16,-2 0-1 0,0-2-1 0,1 4 2 16,-1 6 0-16,-1-9-1 0,2 4 1 0,4 2 0 15,-5-5 0-15,0 3 0 0,-1 2 2 0,1-1-4 0,1-2 2 16,5 4 0-16,-7-5 0 0,6 7-1 0,1-3 1 0,-3 4-1 15,4-4-1-15,-1 1 2 0,-3 2 0 0,-3-4-1 16,5 4-1-16,-2-1 0 0,2 4 1 0,-2-2-1 16,-3 0 1-16,0-2 1 0,8 4-1 0,-3 0-1 15,0 0 2-15,-1-4 0 0,-4 1 0 0,5 3 0 16,3 0 0-16,-8 0 0 0,0-3 0 0,2 1 0 16,-1 2 0-16,2 0 1 0,2 0-2 0,-5-3 1 15,0 3-4-15,0 0-2 0,5 2-2 0,-2 1-5 16,0-3-14-16,2 3-10 0,-3 4-11 0,1-3-18 15,7 3-71-15,-4 1-58 0,5 4 136 0,-6 0-100 16,3-3-39-16</inkml:trace>
          <inkml:trace contextRef="#ctx0" brushRef="#br0" timeOffset="13106.9633">-311 2411 77 0,'0'-6'83'0,"0"3"-21"0,0-2-31 0,0 2 15 16,0 0-6-16,-1-1 0 0,-1 3-2 0,1 1-2 16,1 0-7-16,-2 1 1 0,2-1 5 0,0 0 0 15,-2-1 2-15,-1-1-2 0,3 2 6 0,-1 0 2 16,-3-1 1-16,0-1-2 0,1-1 1 0,-2 3-2 15,0-3-2-15,0 3-3 0,0-2-8 0,-1-1-1 16,0 1-5-16,-1 1-1 0,-2-1-9 0,1 2-1 16,-2-2-3-16,1 1 1 0,-2 1-3 0,-1 0-4 15,0 0-1-15,4 1 1 0,-7 3-2 0,4 0 1 16,-2 1 0-16,1 0-1 0,-1-3 0 0,-1 1 1 16,1 2 0-16,-3 1-1 0,5-3 1 0,0 2-1 0,-2 1-2 15,2-1 2-15,-2 5 0 0,3-4-2 0,3-1 1 0,-3 1 0 16,2 2-1-16,0 2 2 0,2-7-1 0,1 3-2 15,0-1 2-15,2-2 0 0,3 5 0 0,0-5 1 16,0 0-1-16,5 4 0 0,-1-1 1 0,6-1 0 16,0 1-1-16,2 1 1 0,-1-4 1 0,4 2 1 15,1-2 3-15,3 0 0 0,2-1 1 0,1-1 1 16,0 1 0-16,7 1 0 0,-2-1-1 0,0-1-1 16,0 1 1-16,2-2-1 0,-1 3-1 0,-4-3 3 15,0 0 1-15,-2 0-1 0,-1 2 3 0,1 1 0 16,-1-2-1-16,-3 1 0 0,-1 0 1 0,-1 1-3 15,3 0 1-15,-6 5-3 0,1-5-1 0,-3 2 0 16,-1 3 0-16,1 1-3 0,-4-1 3 0,-1 0 0 16,0 2-2-16,-3-2 1 0,2 0 2 0,-3 0-1 15,-1 0 1-15,-2-2 1 0,1 0 0 0,0 1 1 16,-5-2 1-16,0-1 2 0,-1-1 0 0,-2 2 2 16,0-2-1-16,-3 2 1 0,1 0 1 0,-1-2-1 0,0-1-3 15,-2-1 4-15,0 1-1 0,1 1 1 0,1-3 0 16,1 0 0-16,-4 0 3 0,1 0-2 0,2-3 3 15,0 1-2-15,1 1 1 0,1-6 2 0,-3-1-2 16,3 2 2-16,2-2-4 0,0-3 2 0,-3 1 1 16,5-4-2-16,0 1-2 0,4-1-2 0,-2-2-2 0,3 2-3 15,-2-2-1-15,4 0-3 0,-1 0-1 16,4 0-3-16,-2-1-1 0,0-1-5 0,1-1-2 0,0 0 0 16,3 1-5-16,-1-1-8 0,0 2-6 0,2-1-5 15,0 5-6-15,2-1-27 0,1 3-22 0,0-3-27 16,2 1-45-16,3 3 110 0,0-1-77 0,0-5-24 15</inkml:trace>
        </inkml:traceGroup>
        <inkml:traceGroup>
          <inkml:annotationXML>
            <emma:emma xmlns:emma="http://www.w3.org/2003/04/emma" version="1.0">
              <emma:interpretation id="{BC07574C-A81A-4479-B0ED-74672038C09A}" emma:medium="tactile" emma:mode="ink">
                <msink:context xmlns:msink="http://schemas.microsoft.com/ink/2010/main" type="inkWord" rotatedBoundingBox="16898,1942 20991,4505 19889,6266 15795,3703"/>
              </emma:interpretation>
            </emma:emma>
          </inkml:annotationXML>
          <inkml:trace contextRef="#ctx0" brushRef="#br0" timeOffset="-495086.5643">1479 2250 219 0,'-4'4'164'0,"-3"-8"-58"0,-1 0-59 15,-1-3 25-15,2 2-7 0,-2-1-10 0,1 1-12 16,0 5-10-16,0-1-13 0,-5-1-1 0,5 1 1 15,-6 1-3-15,1 0-2 0,2 1-2 0,-2-1 0 16,1 2-1-16,-1-2-2 0,2 0-3 0,0 0-2 0,1 0-1 16,0 5 0-16,-1-4-3 0,3 2-1 0,0 2 0 15,0 0-2-15,-1 4-1 0,1-1 0 0,0 2-2 16,0-1 0-16,0 1-1 0,0 3 1 0,3 1-1 16,-3 0 1-16,5-2 1 0,0 2 0 0,0 5 2 15,1-3 1-15,1 0 3 0,1 0-1 0,0-5 3 0,0 3 2 16,4 1 1-16,-2-3 3 0,3-2 1 0,-2-4 0 0,0 1 0 15,3-3 2-15,-1 3-1 0,3-4-2 16,-1 0 3-16,-1-1-3 0,2 3-2 0,1-4 0 0,1 4-2 16,1-3 0-16,-1 1 0 0,-1-3-1 0,4 0-5 15,-2 0 4-15,-1 1-1 0,2-1 0 0,-2 0 3 16,0-1 0-16,1-1 2 0,-2-1 3 0,-1 1 5 16,0-2-1-16,3-6 4 0,-6 7 0 0,5-5 2 15,-4 0 1-15,2-2 1 0,-2 2-2 0,2-4 3 16,0 2-1-16,-5-1-1 0,4-2 2 0,-4 2-3 15,-3 3-1-15,3-5 1 0,-1 2 1 0,-2 2-5 16,1-1 1-16,3 1-1 0,-4-3 0 0,0 0-2 16,1-1 0-16,1 3-3 0,-1-2-1 0,-1 2 1 15,4 2-3-15,-6-3 0 0,2 5 0 0,0-2-2 16,0 1 1-16,0 1-1 0,-2-1-3 0,-1 0 1 0,2 0-3 16,1 4 0-16,0-2-1 0,1 2-1 0,-1 0 0 15,0 1-2-15,2 1 0 0,1-1-2 0,0 2 3 16,-1 0 0-16,1-2-2 0,-1 2 2 0,1 0-1 15,-3 0-1-15,3 0 2 0,-3 2-1 0,0 0-2 16,0 1 1-16,0 2-1 0,-2-1 1 0,2 3-2 16,0 2 2-16,-1 2 0 0,1-3 0 0,1 4 0 15,1 2 1-15,-2 0-1 0,3 2 1 0,0 3 1 16,4 0 0-16,-3 4-1 0,0 2 2 0,-3 1 2 16,2-4-1-16,-1 2 1 0,-2 0 2 0,2 0 0 15,-1-2 0-15,-1-3 1 0,0 0 2 0,2-1-2 16,-1-1 2-16,1 1 1 0,-2-4 2 0,0 2-1 15,0 0-2-15,2-5 2 0,-1 2-3 0,1-2 0 16,-1 0-1-16,-1-1-2 0,0-2-2 0,-1-2-1 0,1 2-4 16,-2-2-8-16,2 1-7 0,-1-3-12 0,-6 0-22 0,9 2 37 15,-1-1-27-15,1-1-12 0</inkml:trace>
          <inkml:trace contextRef="#ctx0" brushRef="#br0" timeOffset="22030.9551">1296 3362 159 0,'-1'0'106'0,"1"-2"-55"0,-2 1 12 0,2 1-40 16,0 0 10-16,0 0-8 0,0-2-4 0,-1 2-8 15,1 2 1-15,-2-2-1 0,2 3 0 0,0-3 0 16,-2 0 0-16,2 3 1 0,0-3 2 0,-1 0 1 15,1 2-2-15,-2-4 2 0,2 2 2 0,0 0-3 16,-1-1 3-16,-1-3-2 0,2 1 3 0,0 0-1 0,0-2 1 16,0 5-6-16,2-3 4 0,-2-3-2 0,1 2-1 15,2 1 0-15,-1 0-3 0,0 2-1 0,2-4 2 16,0 2 0-16,-1 1 0 0,0 2 2 0,-2-2-2 16,1 2 4-16,1-1 0 0,-1-1 4 0,-1 2-3 15,1-3 0-15,0 1-1 0,1-1-1 0,0 0 0 16,0 3-2-16,-1-2 0 0,1-1-2 0,2 3 1 15,1-1 2-15,-3-1-1 0,2 2-1 0,0-3 2 16,0 3-3-16,3 0-1 0,-4 0 2 0,9 0-3 16,-7 1-1-16,7 3-1 0,-2-3 0 0,7 2-2 15,-2-1 0-15,6 1 1 0,-1 0-2 0,-2 1 1 16,2-4-1-16,3 1 1 0,-1-1 0 0,8 0-1 16,-6 0 1-16,1 0-1 0,4 0 1 0,-1 0-1 15,4 0 3-15,-1 0 0 0,-2 0 0 0,-1 2 2 0,3-2 1 16,1 3 1-16,1-3 0 0,2 3 1 0,1-3-1 15,-4 3-2-15,4-1 2 0,1 0-2 0,2-2-2 16,-7 1 0-16,4 1-1 0,1-4 1 0,-1 2-2 16,-1 0 0-16,-2-1 0 0,3 1 0 0,-1 0 2 15,-1 0-2-15,0-2 1 0,-3 2-2 0,5 0 1 16,1 0 1-16,-3 0 0 0,0-2 0 0,5 1 1 16,-2-1 0-16,2 1-2 0,-2 1 2 0,0-4-1 15,2 3 0-15,0-2-1 0,3-1 0 0,-8 0-1 16,5 0 0-16,-2 0 1 0,2-1 1 0,-4 2-1 15,1 0-1-15,-2-1 1 0,-1 4 0 0,4-1-1 16,-5-1 3-16,2 1-2 0,0-3 0 0,2 4 2 16,-4 0 0-16,2-1-1 0,-1-1-1 0,-5-1 3 0,4 3-1 15,-1-2 1-15,-2 1 0 0,-4-2-1 0,4-1 2 16,-1 1 0-16,-2 2 2 0,0 1-1 0,-3-4 0 16,-2 1-1-16,2 2 0 0,0-2 2 0,-2-2-3 15,0 5 0-15,1-3-2 0,-1-1-1 0,2 4 0 16,-2-1 0-16,2-1 0 0,-3 2-2 0,1-1-1 15,2 1 2-15,-4-4 2 0,1 3-1 0,-2-1 1 16,-4 1 0-16,2 1 0 0,-3-2 0 0,1 0 3 0,-4-2-2 16,3 4-1-16,-4 0 1 0,1-4-1 0,-5 4 0 0,7-3 1 15,-5 0-2-15,0 2-2 0,0-1 1 16,-2 2-1-16,2-3-1 0,3 0 1 0,-1 3 0 0,-4 0-1 16,1 0 1-16,1-4 2 0,-2 3-3 0,2-2 3 15,0 1 0-15,-2-1-2 0,1-2 1 0,-1 2 0 16,-1 1-2-16,1 1 0 0,4-1 0 0,-5-1-1 15,-1 1 0-15,3 1 2 0,-4 1-2 0,3 0 0 16,-1-3 0-16,-2 1 0 0,-1-4 1 0,1 6 0 16,-1 0-1-16,1-2-1 0,-2 2 1 0,3 0 0 15,-3 0-1-15,2 0 1 0,-1 0-1 0,0-3 2 16,1 1-2-16,-2 1-1 0,1-3 1 0,1 1-1 16,-1 0 0-16,-1 1 1 0,3 2-1 0,-1 0 0 15,-2-3 0-15,2 2 1 0,-1-1-1 0,1 2 2 0,-1 0-1 16,1 0-1-16,-1-6 2 0,-1 4-2 0,2 1 1 15,-1-4 1-15,-2 2-2 0,2-4 2 0,1 4-2 16,-2 3 1-16,3 0-1 0,-1-2 0 0,0 2 0 16,0 0 0-16,3 2 0 0,-2-2 0 0,-1 0 1 15,0-3-1-15,2 3 2 0,-2 0-1 0,2-2 0 16,-4 1 0-16,4-4-1 0,0 2 0 0,-3 1 1 16,-1 2 0-16,1 0 0 0,2-3-1 0,0 0 1 15,0 1 0-15,3 1 0 0,-2-1 1 0,-4 2-1 0,2-5-1 0,1 7 1 16,-3-1 2-16,6-1-3 0,-6 0 2 0,1 0-2 15,-2 0 2-15,1 0-1 0,2 4 1 0,-1-4 0 16,0 0-1-16,-2-2 1 0,0 0 0 0,1 2 2 16,-1 0-3-16,0 2 2 0,0-2 1 0,0 0-3 15,0 0 2-15,2 2 0 0,-2-2-1 0,0-2 0 16,0 2 2-16,0 0-1 0,0 0-1 0,1 2 1 16,-1-2-1-16,0 0 1 0,2 0-1 0,-2 1-1 15,0-1 0-15,0 0 0 0,0-1 0 0,2 1 0 16,-2 0 0-16,0 0 1 0,0-2 0 0,0 0-1 15,0 4 1-15,0 0 1 0,0-2-1 0,0 0-1 16,0 0 2-16,1 1-2 0,1-1 0 0,-2 3 1 0,0-3 0 16,0-1-2-16,0 1 1 0,0-2 1 0,-2 2-1 0,2 0-1 15,0-1 1-15,0 1 0 0,0-2-1 0,0 2 0 16,0 2 1-16,0-2-1 0,2 1 0 0,-2-1 0 16,0-1 1-16,1 1-1 0,1 1 0 0,-2-1 0 15,2 2 1-15,-2-2-1 0,0 0 0 0,1 3 0 16,-1-3 0-16,0 1 0 0,0 1 0 0,0-2 0 15,0 2 0-15,0-1 0 0,0-1-1 0,0 3 0 16,2-1-1-16,-1 4 1 0,-1-4 0 0,0 3 0 16,0-2 0-16,2 3-2 0,1 2 1 0,-3-3 1 15,2 1-2-15,-2-4 3 0,1 8-1 0,3-1-3 16,-1 1 3-16,-2-2 0 0,2-2-1 0,1 5 1 0,-1 2-1 16,0 0 0-16,2-2 0 0,-4 3 1 15,4-1-1-15,-3 1 0 0,1-1 0 0,2 1 1 0,-2 1 1 16,3 2-2-16,-3-4 2 0,2 3 0 0,2 1 0 15,-3-1 0-15,1 3 0 0,0-1 0 0,-2 1 0 16,2-1 0-16,1 2-1 0,-1-2 1 0,1 1-1 16,2 3 1-16,-3-4 0 0,0 2 1 0,0 1-1 15,0-2 0-15,-4 0 0 0,2-3 0 0,-3 0 0 0,3 6 0 16,2 1 0-16,-3-6 0 0,3 6 0 0,-1-1 1 0,1 2-1 16,0-4 0-16,3 4 0 0,-5-5 0 15,0-1 1-15,-1 4-1 0,-2-4 0 0,3 4-1 0,0-3 1 16,2 3 0-16,-5-1 0 0,3 3 0 0,-1-3-1 15,1 3 1-15,-3-4 0 0,2 4 1 0,2 0 0 16,-4 2-1-16,4-1 0 0,-4-4 0 0,1 6 0 16,7 0 0-16,-3-2 0 0,-5 4 0 0,1-3 1 15,3-3 0-15,0 5-1 0,3-1 0 0,-2-5 2 16,-7 2-2-16,2-3 2 0,6-4 0 0,-6 2-2 16,2 3 0-16,1-4 2 0,-3 1 0 0,2-1-2 15,-1-2 0-15,-1-1 0 0,2 3 0 0,3 1 1 16,-7-5 1-16,2-1-1 0,0 0 0 0,0 4 1 15,2-1-2-15,-1-1 2 0,2-6 0 0,-4 7 0 16,1-2 0-16,0 1 0 0,5-1 1 0,-5 0 0 16,0-2 2-16,3 2-2 0,-3 2 1 0,3-5-1 0,3 2 0 15,-6-4 1-15,0 1-1 0,0-1 2 16,0 4-2-16,0-3 0 0,0 1-1 0,0-2 1 0,-1 3-1 16,1-1-1-16,0 1 0 0,0-2-1 0,3 3 0 15,-1-1 0-15,-1 0 0 0,-2-4 1 0,2 3-1 16,-1-2 0-16,-1-1 0 0,2 2 1 0,-1-5-1 15,0 6-2-15,0-5-1 0,5 2-7 0,-5-2-4 16,0 6-5-16,3-4-10 0,-3 0-36 0,0-2-20 16,0-1-27-16,2 4-40 0,-1 4 100 0,3-5-76 15,2 5-23-15</inkml:trace>
        </inkml:traceGroup>
      </inkml:traceGroup>
    </inkml:traceGroup>
    <inkml:traceGroup>
      <inkml:annotationXML>
        <emma:emma xmlns:emma="http://www.w3.org/2003/04/emma" version="1.0">
          <emma:interpretation id="{CF64C2A6-6243-4431-BC46-A692167580E5}" emma:medium="tactile" emma:mode="ink">
            <msink:context xmlns:msink="http://schemas.microsoft.com/ink/2010/main" type="paragraph" rotatedBoundingBox="14926,2540 20926,6441 20481,7125 14481,32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99619BB-CF28-4A4C-ACF9-533C52342469}" emma:medium="tactile" emma:mode="ink">
              <msink:context xmlns:msink="http://schemas.microsoft.com/ink/2010/main" type="inkBullet" rotatedBoundingBox="14649,2966 14756,3037 14698,3127 14590,3056"/>
            </emma:interpretation>
            <emma:one-of disjunction-type="recognition" id="oneOf1">
              <emma:interpretation id="interp1" emma:lang="" emma:confidence="0">
                <emma:literal>•</emma:literal>
              </emma:interpretation>
            </emma:one-of>
          </emma:emma>
        </inkml:annotationXML>
        <inkml:trace contextRef="#ctx0" brushRef="#br0" timeOffset="-327461.2378">-288 2950 748 0,'-10'-14'302'0,"1"1"-218"16,2-1-70-16,-1-1 18 0,2 4-37 0,1 0-20 16,0 1-15-16,1 2-58 0,0 2-43 0,1 0 102 0,0-2-78 15,1 0-60-15</inkml:trace>
      </inkml:traceGroup>
      <inkml:traceGroup>
        <inkml:annotationXML>
          <emma:emma xmlns:emma="http://www.w3.org/2003/04/emma" version="1.0">
            <emma:interpretation id="{7179CE30-8B2B-4650-8C77-A1479E47BD90}" emma:medium="tactile" emma:mode="ink">
              <msink:context xmlns:msink="http://schemas.microsoft.com/ink/2010/main" type="line" rotatedBoundingBox="18035,4562 20926,6441 20481,7125 17591,5245"/>
            </emma:interpretation>
          </emma:emma>
        </inkml:annotationXML>
        <inkml:traceGroup>
          <inkml:annotationXML>
            <emma:emma xmlns:emma="http://www.w3.org/2003/04/emma" version="1.0">
              <emma:interpretation id="{FC6CEB8C-3D8A-47C7-9C1F-0DFEBAD27C21}" emma:medium="tactile" emma:mode="ink">
                <msink:context xmlns:msink="http://schemas.microsoft.com/ink/2010/main" type="inkWord" rotatedBoundingBox="18035,4562 18629,4948 18214,5587 17620,5200">
                  <msink:destinationLink direction="with" ref="{A51581E2-B2F2-4B73-B10D-489BE0784B10}"/>
                </msink:context>
              </emma:interpretation>
              <emma:one-of disjunction-type="recognition" id="oneOf2">
                <emma:interpretation id="interp2" emma:lang="" emma:confidence="0">
                  <emma:literal>6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G</emma:literal>
                </emma:interpretation>
                <emma:interpretation id="interp5" emma:lang="" emma:confidence="0">
                  <emma:literal>°</emma:literal>
                </emma:interpretation>
                <emma:interpretation id="interp6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23782.9358">3056 3974 334 0,'-9'-12'217'0,"2"4"-80"0,1-1-74 16,1 1 51-16,-3-2-26 0,5 2-39 0,-2 5-9 0,0-2-7 16,-1-1-5-16,1 1-3 0,4 0-5 0,-4 1 0 15,3 2 0-15,-4-1 0 0,4 3-1 0,2-2 0 16,-3 2 0-16,5 0 1 0,-4 4-3 0,-6-3-1 15,8 1-2-15,0 2-2 0,-1 0 0 0,-3 0-4 16,0 3-3-16,2 2-2 0,-1 1 0 0,3 7-3 16,0 1 0-16,-2 6-1 0,-3 0-4 0,2 6 3 15,-5 2-1-15,2 6-1 0,4 0 0 0,-6-1 1 0,2 4-1 16,4 9 0-16,1 1 2 0,1-5-2 0,0 2 2 16,0-4 1-16,0 4 1 0,5-5 0 0,3 2 3 15,-5-9 0-15,3-7 2 0,1 0 2 0,0-4 0 16,8-3 2-16,-10-4 1 0,6-2 3 0,-3 1 1 0,3-9 0 15,3 2 1-15,1-2 1 0,0-5 1 0,-2-1-1 16,8-1 1-16,-4-2-3 0,3-1 3 0,0-3 0 16,-4 0 0-16,2-1 2 0,1-4 1 0,-2 1 2 15,-2-1 3-15,1-2 3 0,-2-1 1 0,-3-1-1 16,0-1 3-16,0-1 3 0,-4 0 0 0,-3-1-1 16,3-1-4-16,-2 4-2 0,-2-4-2 0,0-4 3 15,-1 3-3-15,-1 2-7 0,-1-1 0 0,0-1-1 0,0-2 6 16,-3 1-4-16,0 0 2 0,0 3-4 0,-5 1 0 15,1 0-1-15,-4 0-2 0,0 3-2 0,-2 1-10 0,-3 2-7 16,0-1-10-16,-6 9-13 0,0-1-14 0,-10 5-58 16,-5 6-70-16,-23 14 124 0,-5 2-87 0,-14 11-62 15</inkml:trace>
        </inkml:traceGroup>
        <inkml:traceGroup>
          <inkml:annotationXML>
            <emma:emma xmlns:emma="http://www.w3.org/2003/04/emma" version="1.0">
              <emma:interpretation id="{6745143A-62C9-43C7-B5A3-6AD23C3C92D1}" emma:medium="tactile" emma:mode="ink">
                <msink:context xmlns:msink="http://schemas.microsoft.com/ink/2010/main" type="inkWord" rotatedBoundingBox="20195,6160 20837,6577 20481,7125 19839,6707"/>
              </emma:interpretation>
              <emma:one-of disjunction-type="recognition" id="oneOf3">
                <emma:interpretation id="interp7" emma:lang="" emma:confidence="0">
                  <emma:literal>\</emma:literal>
                </emma:interpretation>
                <emma:interpretation id="interp8" emma:lang="" emma:confidence="0">
                  <emma:literal>"</emma:literal>
                </emma:interpretation>
                <emma:interpretation id="interp9" emma:lang="" emma:confidence="0">
                  <emma:literal>)</emma:literal>
                </emma:interpretation>
                <emma:interpretation id="interp10" emma:lang="" emma:confidence="0">
                  <emma:literal>,</emma:literal>
                </emma:interpretation>
                <emma:interpretation id="interp11" emma:lang="" emma:confidence="0">
                  <emma:literal>+</emma:literal>
                </emma:interpretation>
              </emma:one-of>
            </emma:emma>
          </inkml:annotationXML>
          <inkml:trace contextRef="#ctx0" brushRef="#br0" timeOffset="22511.4741">5023 5725 444 0,'-2'-6'185'0,"-4"0"-115"16,6-2-50-16,-2 3 36 0,2-2-42 0,0 3 0 0,0-1 16 15,4 2 8-15,-3-4 5 0,6 6 10 0,-7-6 17 16,-2 4 6-16,2 0 5 0,3 0 2 0,-3 0-3 15,2-1-8-15,-2 3-4 0,0-4-7 0,1 5-18 16,-2 0-9-16,1 0-7 0,3 5-8 0,-1-2-13 16,2 5-3-16,1 5-4 0,2 0-1 0,4 4-1 15,-2 4 1-15,4 6 1 0,-7-2-2 0,4 2 2 0,1 5 1 0,3 3 0 16,-1 0-3-16,-3-4 3 0,1-3-2 0,-5 1 0 16,4 3 1-16,-4-4 0 0,2-1-1 0,-5-3 2 15,2 0 0-15,-2 2-2 0,2-4 1 0,-3-3-3 16,1-1 0-16,-2-1-5 0,3 1-2 0,-4-6-4 15,1 1-8-15,-1-2-22 0,2-3-14 0,1 0-22 16,-1-3-25-16,-1 0 70 0,-1-2-54 0,5-3-16 16</inkml:trace>
          <inkml:trace contextRef="#ctx0" brushRef="#br0" timeOffset="22850.6934">5383 5639 965 0,'0'5'352'15,"-3"-8"-274"-15,3 3-71 0,-2-3-2 0,2 3-8 16,0 1-4-16,0 3-4 0,2-3 2 0,-2 4 9 16,1-2 8-16,-1 0 7 0,2 2 8 0,1-2 13 15,0 0 3-15,-3-3 4 0,2 4 4 0,0-3-1 16,-1-1-3-16,2 0-1 0,-1 0-7 0,-2 0-10 0,3 3-6 15,2 5-4-15,-2-3-8 0,0 1-4 0,4 6-2 16,-6-3-4-16,7 9 1 0,-1 1-3 0,2 2 0 16,-3-6 2-16,2 9 0 0,0 0 1 0,4 6-1 15,-1 2 2-15,-3-6-1 0,1 4 3 0,-2 2 0 16,1-3 0-16,-1-2-1 0,0 1 0 0,-2-4-1 16,-1 0-1-16,0-3-5 0,0 1-11 0,-2-4-6 15,-2-4-14-15,0 2-15 0,0-3-90 0,0-4 109 16,-2-2-66-16,1-1-42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3:45.67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3517A0F-98D3-4653-B1B8-7B32E6558AF5}" emma:medium="tactile" emma:mode="ink">
          <msink:context xmlns:msink="http://schemas.microsoft.com/ink/2010/main" type="writingRegion" rotatedBoundingBox="23955,3024 26108,1407 27191,2850 25037,4466"/>
        </emma:interpretation>
      </emma:emma>
    </inkml:annotationXML>
    <inkml:traceGroup>
      <inkml:annotationXML>
        <emma:emma xmlns:emma="http://www.w3.org/2003/04/emma" version="1.0">
          <emma:interpretation id="{FD5749F0-BA41-49CC-94DD-CDFCC922C25A}" emma:medium="tactile" emma:mode="ink">
            <msink:context xmlns:msink="http://schemas.microsoft.com/ink/2010/main" type="paragraph" rotatedBoundingBox="23955,3024 26108,1407 27191,2850 25037,44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2B2C41-A2C1-45E2-A1CA-97D1B4D3F939}" emma:medium="tactile" emma:mode="ink">
              <msink:context xmlns:msink="http://schemas.microsoft.com/ink/2010/main" type="line" rotatedBoundingBox="23955,3024 26108,1407 27191,2850 25037,4466"/>
            </emma:interpretation>
          </emma:emma>
        </inkml:annotationXML>
        <inkml:traceGroup>
          <inkml:annotationXML>
            <emma:emma xmlns:emma="http://www.w3.org/2003/04/emma" version="1.0">
              <emma:interpretation id="{53FDBFFD-D701-4412-85D6-C97AC098ADAB}" emma:medium="tactile" emma:mode="ink">
                <msink:context xmlns:msink="http://schemas.microsoft.com/ink/2010/main" type="inkWord" rotatedBoundingBox="23955,3024 25496,1867 26579,3309 25037,446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3725-3338 287 0,'-5'4'219'0,"2"1"-71"0,0-5-84 15,-2-1 50-15,3-1-35 0,2 0-17 0,-5 2-21 0,2 0-26 16,-3 0-7-16,6 5-6 0,-3-3-3 0,-1 4-6 16,1-1 0-16,-1 11-2 0,2-3 0 0,4 4-1 15,-2 5 0-15,-4 4-1 0,4 4 1 0,0-3 2 16,2 10-2-16,-2 6-2 0,0 1 0 0,-2 1 0 16,1 6 3-16,1 1 3 0,0 12-4 0,-5 3 2 15,5-3 3-15,-2-4 4 0,1-6 0 0,1 1 0 16,-3-6 1-16,-2-1-1 0,2-15 0 0,6 4 1 15,-5-4-1-15,2-7-3 0,-3-1-2 0,3-2-7 16,2-6-9-16,4-3-8 0,0-1-18 0,-4-7 33 16,6-1-24-16,-2-3-9 0</inkml:trace>
          <inkml:trace contextRef="#ctx0" brushRef="#br0" timeOffset="194.2925">4026-2507 667 0,'-3'-5'314'0,"-2"-3"-164"15,2 3-94-15,-2 2 37 0,2-2-18 0,-1 4-45 16,4 1-12-16,-4-2-14 0,4 4-5 0,-2 4-6 16,2 1-4-16,0 1 0 0,-2-1 0 0,2 6 1 15,-1-5 1-15,1 8 0 0,0-2 0 0,1 2 2 16,1 0-1-16,1 3 0 0,0-1 0 0,2 1 0 16,2 0-1-16,-1 0 3 0,3 0-2 0,3-1-1 0,0-1 0 15,1-2-4-15,1-1-2 0,1-8-6 0,-1 6 0 16,4-8-9-16,-4-2-5 0,2-2-18 0,1-2-36 15,-2-1 65-15,5-6-39 0,-2-6-28 0</inkml:trace>
          <inkml:trace contextRef="#ctx0" brushRef="#br0" timeOffset="330.0959">3992-2856 999 0,'-12'2'385'16,"5"-9"-286"-16,4 1-88 0,0 0 5 0,1 1-54 15,2 3-26-15,0-1-31 0,2 3-72 0,6-3 117 16,0 1-81-16,4-9-29 0</inkml:trace>
          <inkml:trace contextRef="#ctx0" brushRef="#br0" timeOffset="-281.0564">2758-3401 471 0,'3'15'289'0,"0"-10"-152"15,5-5-85-15,0-2 34 0,7 2-27 16,-3-2-2-16,19 4-16 0,2-2-5 0,5 0-6 0,10 5 1 16,6-4-1-16,4 1 1 0,4-2-6 0,3-3-2 15,2-7-3-15,-7 5-2 0,6-4-3 0,-6-4-1 16,-6 0-2-16,2 2-1 0,-5-3-4 0,-3 1-4 15,-7 0-2-15,4-1-5 0,-5 1-14 0,-2-1-9 16,0 1-16-16,-6-1-23 0,-3 3-32 0,-7 1-57 0,3 4 107 16,-4-4-76-16,-7 4-23 0</inkml:trace>
          <inkml:trace contextRef="#ctx0" brushRef="#br0" timeOffset="688.2777">4575-4179 399 0,'-5'3'225'0,"-1"0"-110"0,3 0-71 16,1 0 33-16,-1 4-21 0,3 1-19 0,-3 1-14 0,-2 6-14 16,2 1-3-16,8 9-1 0,-9-4-5 15,4 6 0-15,0 5-2 0,0 3 1 0,0 0 0 0,7 3-3 16,-7 2 1-16,1 1-2 0,7 2 3 16,-1-5-1-16,1-3-3 0,0 5-1 0,4 3 2 15,-4-6 0-15,2-4-1 0,0-2-1 0,-1 0-8 0,2-2-2 16,0-2-7-16,-1-4-18 0,-1-9-44 0,1-3 65 15,0-5-40-15,1-10-20 0</inkml:trace>
        </inkml:traceGroup>
        <inkml:traceGroup>
          <inkml:annotationXML>
            <emma:emma xmlns:emma="http://www.w3.org/2003/04/emma" version="1.0">
              <emma:interpretation id="{D1450146-7082-48C3-A9FC-1E8CAE7589FA}" emma:medium="tactile" emma:mode="ink">
                <msink:context xmlns:msink="http://schemas.microsoft.com/ink/2010/main" type="inkWord" rotatedBoundingBox="25800,2633 26586,2044 27144,2787 26358,3377"/>
              </emma:interpretation>
              <emma:one-of disjunction-type="recognition" id="oneOf1">
                <emma:interpretation id="interp1" emma:lang="" emma:confidence="0">
                  <emma:literal>4/</emma:literal>
                </emma:interpretation>
                <emma:interpretation id="interp2" emma:lang="" emma:confidence="0">
                  <emma:literal>41</emma:literal>
                </emma:interpretation>
                <emma:interpretation id="interp3" emma:lang="" emma:confidence="0">
                  <emma:literal>4)</emma:literal>
                </emma:interpretation>
                <emma:interpretation id="interp4" emma:lang="" emma:confidence="0">
                  <emma:literal>4,</emma:literal>
                </emma:interpretation>
                <emma:interpretation id="interp5" emma:lang="" emma:confidence="0">
                  <emma:literal>4</emma:literal>
                </emma:interpretation>
              </emma:one-of>
            </emma:emma>
          </inkml:annotationXML>
          <inkml:trace contextRef="#ctx0" brushRef="#br0" timeOffset="967.1924">4833-3893 820 0,'-11'-6'344'0,"3"3"-237"0,-3-2-84 0,0-1 8 0,3 6-18 0,-3 1-16 15,-1 1-12-15,6 4-7 0,-3 2 1 0,-1 2 1 16,-1 2 3-16,0 0 3 0,0 0 5 0,1 0 8 16,4-3 0-16,-4 2 3 0,4-1 1 0,1 1-1 15,-3-6 2-15,5 3 1 0,-2 0 1 0,0-4-1 16,4 3 0-16,-3-1-3 0,3-1 0 0,-1 0 0 16,2 1-1-16,2-1-2 0,-1 1-3 0,4 2-3 15,0-3-2-15,3 3-10 0,-2 0-4 0,7 1-3 0,-3-1-5 16,2 2-10-16,4-2-1 0,2-3-5 15,-1 3-1-15,2-4 8 0,2 0 0 0,-3-4 2 16,4 0-8-16,-5 0-13 0,-1-5-47 0,0-2 81 0,0 0-44 16,-3-3-22-16</inkml:trace>
          <inkml:trace contextRef="#ctx0" brushRef="#br0" timeOffset="1150.7785">4784-3788 532 0,'-3'0'281'0,"3"-1"-146"0,0-2-85 0,1 1 34 16,4-1-26-16,1 3-24 0,-1 0-13 0,6-2-16 16,-1 2-4-16,7 0-4 0,-2 0-4 0,4 0-7 15,3 0 0-15,0 0-4 0,4 0-1 0,-4 0 1 0,-6-1-5 16,11-1-7-16,-3-1-6 0,-2-2-6 0,1 0-29 16,-3-1 52-16,6-4-39 0,4 1-19 0</inkml:trace>
          <inkml:trace contextRef="#ctx0" brushRef="#br0" timeOffset="1394.0089">5131-4052 812 0,'-3'0'334'0,"1"-1"-243"0,1-4-82 0,4 3 9 15,-2 2-15-15,-1 2-25 0,5 10-8 0,-5 6-1 16,2-2-2-16,4 1 11 0,-4 6 5 0,-2 2 5 0,4 5 4 15,-2 6 0-15,0-3 5 0,-2-1 2 0,3 6 0 16,-2-1 1-16,1 2 0 0,0-2-1 0,-2-2 1 16,0 3 0-16,1-3 0 0,1-4 0 0,-2-4-2 15,0-2 2-15,0-2 0 0,0-1-1 0,0-8-6 16,0 0-5-16,0-1-7 0,5-6-22 0,-1-6 33 16,0 2-21-16,2-6-9 0</inkml:trace>
          <inkml:trace contextRef="#ctx0" brushRef="#br0" timeOffset="1611.0685">5480-4138 863 0,'0'-19'347'0,"0"-3"-246"0,0 7-80 0,0-2-2 16,1 6-10-16,-1 4-9 0,2-1-11 0,1 5-8 15,-1 6-2-15,1 2 0 0,-2 3 2 0,1 3 4 16,1 2 6-16,-1 8 2 0,3 6 6 0,-2-7 2 0,2 14-1 15,-1 1 0-15,1 0-1 0,0 2-2 0,1-4-2 16,1 8-2-16,-1 1-7 0,4 7-2 0,-1 1-3 0,1-6-1 16,-2 6-7-16,3 16-50 0,0 5 58 0,0 5-33 15,-3-1-17-15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7:12.94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5B236A7-F2D0-4E0F-B086-803A0DBEBBE2}" emma:medium="tactile" emma:mode="ink">
          <msink:context xmlns:msink="http://schemas.microsoft.com/ink/2010/main" type="writingRegion" rotatedBoundingBox="9759,6419 8897,1016 10513,758 11376,6161">
            <msink:destinationLink direction="with" ref="{A51581E2-B2F2-4B73-B10D-489BE0784B10}"/>
          </msink:context>
        </emma:interpretation>
      </emma:emma>
    </inkml:annotationXML>
    <inkml:traceGroup>
      <inkml:annotationXML>
        <emma:emma xmlns:emma="http://www.w3.org/2003/04/emma" version="1.0">
          <emma:interpretation id="{E9D4F6D1-657A-4D7E-99B4-BC3E4D5AD2A3}" emma:medium="tactile" emma:mode="ink">
            <msink:context xmlns:msink="http://schemas.microsoft.com/ink/2010/main" type="paragraph" rotatedBoundingBox="9759,6419 8897,1016 10513,758 11376,61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5F15ED-B8B9-499B-B1F1-04A2B79B0801}" emma:medium="tactile" emma:mode="ink">
              <msink:context xmlns:msink="http://schemas.microsoft.com/ink/2010/main" type="line" rotatedBoundingBox="9759,6419 8897,1016 10513,758 11376,6161"/>
            </emma:interpretation>
          </emma:emma>
        </inkml:annotationXML>
        <inkml:traceGroup>
          <inkml:annotationXML>
            <emma:emma xmlns:emma="http://www.w3.org/2003/04/emma" version="1.0">
              <emma:interpretation id="{CD269524-067A-4A07-97FE-7289649108CA}" emma:medium="tactile" emma:mode="ink">
                <msink:context xmlns:msink="http://schemas.microsoft.com/ink/2010/main" type="inkWord" rotatedBoundingBox="10595,6286 10406,5104 11103,4993 11292,6175"/>
              </emma:interpretation>
            </emma:emma>
          </inkml:annotationXML>
          <inkml:trace contextRef="#ctx0" brushRef="#br0">-4540 4464 475 0,'0'-8'263'16,"0"2"-138"-16,0 1-77 0,5 3 36 0,-3-1-20 0,-2 2-36 15,1 1-5-15,-1 0-7 0,2 1 1 16,-2 1-7-16,-2-1-1 0,-2 4-2 0,4 3 0 0,-5 0-1 16,0 2-3-16,-1 2 2 0,1 1-2 0,3 1-1 15,-1 1-1-15,2 4 0 0,-6-3-1 0,6 0 0 16,1 0-2-16,1 1 2 0,4-1 3 0,5 0-3 16,-2 0 1-16,1-5 1 0,10 3 3 0,-1-1 3 15,-1-2 4-15,6-3 4 0,0 2 5 0,3-1 7 16,3-2 3-16,-2-2 3 0,0 1 3 0,1 0-1 15,0 1-1-15,-6 1-3 0,2 1-8 0,0 1-2 16,-2 2-4-16,-4 0-1 0,-6 2-5 0,3 2-2 16,-4 0-1-16,-3 1-2 0,-3 4 3 0,-4-2 1 15,2 5 0-15,-4 0 1 0,1 3 1 0,-7-5 3 16,3 5 0-16,-6-4 1 0,-3-1-1 0,2 2-2 16,-5-7-2-16,2 6-1 0,-5-9-9 0,0 5-3 0,-2-5-6 15,2 2-9-15,1-5-23 0,-1-1-10 16,-2 3-14-16,1-10-16 0,1 2-53 0,-2-4-46 0,0 3 116 15,-1-4-85-15,-2-4-44 0</inkml:trace>
          <inkml:trace contextRef="#ctx0" brushRef="#br0" timeOffset="226.6273">-4614 4491 728 0,'-12'3'351'0,"4"-7"-208"0,2 0-99 0,1-7 36 16,5 6-37-16,2 2-13 0,1-3-14 0,2 4-9 16,1-1 1-16,7 2 1 0,-2-4 6 0,5 2 9 15,3-1 5-15,4-4 3 0,2 4 1 0,7-4-2 16,3-2 0-16,0-3-2 0,0 4-7 0,6 1-14 16,-2-2-8-16,2-1-6 0,1 3-11 0,-7 3-9 15,4 2-16-15,11 2-97 0,-4-3 108 0,-3-2-61 16,3 6-37-16</inkml:trace>
          <inkml:trace contextRef="#ctx0" brushRef="#br0" timeOffset="22534.8603">-3768 5493 452 0,'-5'-2'224'15,"0"-1"-154"-15,4 3-57 0,-3-2 9 0,3 1-22 16,1-1-17-16,0 2-14 0,-2 0-12 0,2 2-45 16,-1-2 63-16,1 0-39 0,0 0-21 0</inkml:trace>
          <inkml:trace contextRef="#ctx0" brushRef="#br0" timeOffset="22702.73">-3893 4872 670 0,'-12'-8'143'0,"2"5"-157"16,7-5-35-16,0 0-65 0</inkml:trace>
        </inkml:traceGroup>
        <inkml:traceGroup>
          <inkml:annotationXML>
            <emma:emma xmlns:emma="http://www.w3.org/2003/04/emma" version="1.0">
              <emma:interpretation id="{B13D1F97-4FE1-4A9E-807A-7294B30E9BFD}" emma:medium="tactile" emma:mode="ink">
                <msink:context xmlns:msink="http://schemas.microsoft.com/ink/2010/main" type="inkWord" rotatedBoundingBox="9433,4378 8897,1016 10513,758 11050,412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5632.3911">-4689 2539 216 0,'-2'-7'159'0,"1"-2"-46"0,-3 2-54 0,4 1 42 16,2-5-14-16,-4 1-7 0,4 2-10 0,-2 2-15 16,0 0-10-16,-2-1-4 0,2-1-8 0,-3 5-13 15,3 0-6-15,-1 1-5 0,-1 2 0 0,2-3-8 0,0 3-1 16,-3 3-1-16,3 0-1 0,-2 1-2 0,1-1 4 15,-3 2-1-15,3-1 0 0,1 8-1 0,-3-4 2 16,3-1 2-16,-2 5-2 0,-3-3 1 0,4 1 0 16,1 1 1-16,-2 0 0 0,-4-3 1 0,6 3-2 15,0-1 1-15,0-2-1 0,0 1 2 0,0-1-2 16,1-3 0-16,2 3 1 0,4-2 1 0,-2-1 2 16,-1 0-1-16,4 0 4 0,0-1 3 0,0 1 1 15,8 0 1-15,-1-2 0 0,-1 0 1 0,5-1-1 16,0 1 1-16,-3-1-3 0,5-1-1 0,-5 1-1 0,3-1-2 15,-3 1 0-15,0 1-3 0,1-1 1 0,-1 1-1 16,-3 0 1-16,0 2-3 0,-5 1 0 0,0-1-1 16,1 1 2-16,-4 1-2 0,0-1-1 0,0 1 2 0,-1 2-1 15,-4 1-1-15,2-2 3 0,-2 1-1 0,0 4 0 16,0 0 2-16,-5-1 0 0,0 0-1 0,-1 2-1 16,0-1 0-16,-2 1-2 0,-4-1 0 0,1-1-5 15,0 1-3-15,-5-2-5 0,3 2-3 0,-4-3-14 16,3-1-9-16,-2 1-8 0,0-1-13 0,0-2-41 15,0-1-35-15,-2-1 90 0,6-4-66 0,-3-2-35 16</inkml:trace>
          <inkml:trace contextRef="#ctx0" brushRef="#br0" timeOffset="25926.8141">-4731 2443 303 0,'-1'-1'161'0,"4"1"-77"15,2 0-40-15,-2-2 29 0,2 0-6 0,-2 2-4 16,0-1 0-16,7-1-4 0,-2 1-4 0,3-1-1 15,-2 0-6-15,6 2-10 0,4 0-4 0,6 4-4 16,1-4-3-16,-1 0-14 0,7 3-3 0,0 0-6 16,1 0-4-16,4 0-14 0,-2 0-6 0,3 1-9 15,1-4-16-15,5 1 31 0,2-1-22 0,12-8-7 16</inkml:trace>
          <inkml:trace contextRef="#ctx0" brushRef="#br0" timeOffset="22999.2782">-4133 3458 230 0,'0'-16'53'15,"0"1"-55"-15,0 3-13 0</inkml:trace>
          <inkml:trace contextRef="#ctx0" brushRef="#br0" timeOffset="24323.7129">-4387 2320 117 0,'-1'-4'84'0,"1"-3"-39"0,0 1-33 15,0-2 22-15,0 5-26 0,1-4-13 0,1 1-5 16,0 0-6-16,1-2-2 0,-2 5 1 0,1-4-5 16,1 1 0-16,2 1-2 0,-2-1 1 0,0 1-1 15,2 0 3-15,-5 0 1 0,3-1 5 0,1 3 11 16,-3-2 6-16,-1 2 5 0,0 0 9 0,0-1 7 15,0 3 4-15,0-1 0 0,2 2 2 0,-4-1 0 0,1 1 1 16,-3 0 0-16,1 1-2 0,0 2 8 16,-3 1-1-16,2-1 5 0,-2 0-1 0,3 0-1 0,0-3-3 0,1 7 2 15,-1-7-2-15,1 3-10 0,1-2-3 0,-1-1-2 16,0 0 3-16,1 4-4 0,-1-3 0 0,1-1-1 16,-1 0 3-16,1 2 1 0,-1-2-1 0,0 0 1 15,1 0-6-15,1 0 0 0,-3-2-1 0,3-3-6 16,-2 4-2-16,0-1-5 0,2 1 1 0,-1-1-3 15,-1-1 1-15,2 1 2 0,-1 1 1 0,1 1 2 16,-2 0 4-16,0 0 4 0,1 0 1 0,-1 0 5 16,2 0 2-16,-3 0 5 0,1-2 3 0,1 2 0 0,-1-3 2 15,-1 1 3-15,1 2-3 0,-1-1-1 0,2-3-1 16,-2 3-5-16,-1-2-4 0,1-1 2 0,2 3-2 16,-3-2-6-16,1 1 0 0,0-1-2 0,0 1 2 15,0 1-2-15,-1-1 2 0,3 1-4 0,-2-4 1 0,-1 3 0 16,3-3 2-16,-1 2 2 0,-1-2-3 0,0 2 1 15,1-2 2-15,-2 2-3 0,0 0 2 0,3-2-1 16,-4 2-1-16,2 0 2 0,0-2-1 0,-1 0 1 16,3 1 0-16,-1-4 2 0,1 0-1 0,-3 1 4 15,3-2 0-15,1 2 1 0,-3-4 1 0,-1 0 1 16,0 2 1-16,-1-1 0 0,0-1 1 0,4-3-2 16,-3-1 0-16,-5 1-1 0,6 0 0 0,-2 1-4 0,-2-5-1 15,3-1 0-15,-1 2-2 0,-3 1-2 0,3-2-2 16,0 2-2-16,-1-9 2 0,3 1-3 0,-2 2 1 15,0 1-1-15,2-3-1 0,-3-5 2 0,1-3-1 16,-1 1-1-16,4 5-2 0,-8-4 2 0,6-2-2 16,-1-1-1-16,-2 2 0 0,3-1-2 0,-1 1 0 15,0 2 2-15,-3 0-3 0,7-1 0 0,-3 5 0 16,3-4 2-16,-2 3-1 0,-1-1-1 0,3-1 0 16,-2 1 1-16,1-2 1 0,-1-1 0 0,0-1-1 15,3 0-1-15,-4 0 1 0,1 1 0 0,3-2 0 16,-3-1 0-16,1 4-2 0,1-1 0 0,-2 3 1 0,-4 1 0 15,6 1-1-15,-2 2 1 0,3 4-1 0,3-3 0 16,-3 0 0-16,-2 1-1 0,2 4 0 0,3 1 0 0,-4-5 0 16,1 2-1-16,-2 0 1 0,-1 6-1 0,5-5 1 15,-4 3-1-15,0-1 0 0,-1 3 0 0,3-1 1 16,-3-1-1-16,1 4 1 0,-1-5-1 0,-2 7-2 16,4-1 3-16,-1-1-1 0,-1 0 2 0,3 0-3 15,-2-1 2-15,1 4-1 0,1-1 0 0,-2-1 1 16,-1 2-1-16,0-1 1 0,1-1 0 0,-1-1 1 15,2 2 0-15,-3-1 0 0,3 2 1 0,-2-5 0 16,3 2 1-16,1 0-2 0,-1 1 0 0,-1 6 0 16,1-6 0-16,-2-1-1 0,-3 3 1 0,4 2-2 15,-6-2 1-15,4 0 0 0,0 1 0 0,-2-2-1 16,3 4 1-16,-1-1 0 0,2 1-2 0,-3 0 1 16,0 4 1-16,-3-6-1 0,4 2 1 0,0 2 1 15,-2-2-2-15,0 1 1 0,2 2-2 0,0-4 2 16,0 4 0-16,1 0-1 0,-3 1 1 0,1 1-2 15,1 0 1-15,-4 0-1 0,2 0 1 0,-1 0 0 0,0 0-1 16,-2 3-1-16,1-1 2 0,-1-1-2 0,4 4 2 16,-4-2 1-16,1 2 0 0,-1-2-1 0,0 2 2 15,0-2 1-15,0 2-1 0,-3-2 2 0,3 3-2 0,-1-1 1 16,-3 3-1-16,1-3 2 0,-1 3-2 16,-3-3 0-16,-1 3 0 0,2-2 0 0,-5 0 0 0,0-2 0 15,-5 5 0-15,2-2 1 0,-2 2 0 0,-3 1-1 16,-4-1 1-16,1 4 0 0,-2 1-1 0,-1-1 0 15,-1-2 1-15,-4 2-1 0,0 1 0 0,-4-1-1 16,4-2 1-16,-3-1-1 0,-1 1 1 0,1-2-1 16,-1 1-7-16,3-1-2 0,2 6-6 0,0-6-4 15,2 1-24-15,-3-1-11 0,1 3-19 0,5-4-21 16,-1 0-73-16,-1-4-70 0,-4 1 163 0,3 1-118 16,0 1-69-16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8:14.09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AC7AB84-79BE-43E4-8C7A-DF5EA1339DB2}" emma:medium="tactile" emma:mode="ink">
          <msink:context xmlns:msink="http://schemas.microsoft.com/ink/2010/main" type="writingRegion" rotatedBoundingBox="11684,-789 18389,5947 16245,8080 9541,1343">
            <msink:destinationLink direction="with" ref="{A51581E2-B2F2-4B73-B10D-489BE0784B10}"/>
          </msink:context>
        </emma:interpretation>
      </emma:emma>
    </inkml:annotationXML>
    <inkml:traceGroup>
      <inkml:annotationXML>
        <emma:emma xmlns:emma="http://www.w3.org/2003/04/emma" version="1.0">
          <emma:interpretation id="{F5A943A3-B1DC-4721-A4D9-B9AE6F43334A}" emma:medium="tactile" emma:mode="ink">
            <msink:context xmlns:msink="http://schemas.microsoft.com/ink/2010/main" type="paragraph" rotatedBoundingBox="11519,-803 17812,4871 16238,6616 9945,9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13EA53-DCEA-43C6-9A80-FB5CDC0032BC}" emma:medium="tactile" emma:mode="ink">
              <msink:context xmlns:msink="http://schemas.microsoft.com/ink/2010/main" type="line" rotatedBoundingBox="11519,-803 17812,4871 16238,6616 9944,942"/>
            </emma:interpretation>
          </emma:emma>
        </inkml:annotationXML>
        <inkml:traceGroup>
          <inkml:annotationXML>
            <emma:emma xmlns:emma="http://www.w3.org/2003/04/emma" version="1.0">
              <emma:interpretation id="{892B2F0A-E51D-4AF9-897A-D9CFD09E735F}" emma:medium="tactile" emma:mode="ink">
                <msink:context xmlns:msink="http://schemas.microsoft.com/ink/2010/main" type="inkWord" rotatedBoundingBox="11519,-803 14728,2090 13154,3835 9944,94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1534 5517 286 0,'-5'8'167'0,"3"0"-77"0,-3 1-55 0,1-2 21 15,1 1-17-15,-5 4-23 0,6-1-17 0,0-1-25 0,1 3-25 16,-4-1 36-16,2 3-35 0,-7 1-19 16</inkml:trace>
          <inkml:trace contextRef="#ctx0" brushRef="#br0" timeOffset="-405.7574">1358 4201 322 0,'-3'16'175'0,"0"-6"-91"16,-5-1-51-16,2 4 17 0,-1-2-3 0,-1-1-24 16,4 3-9-16,0-4-8 0,-2 5-9 0,4-2-7 15,-1 0-6-15,-1-1-7 0,2 2-22 0,0 0-23 16,1 1 46-16,1 4-31 0,0-7-21 0</inkml:trace>
          <inkml:trace contextRef="#ctx0" brushRef="#br0" timeOffset="-254.989">1354 4650 125 0,'4'10'131'16,"-2"-4"-19"-16,-4 1-56 0,2-1 31 0,-3 0-8 0,3 4-18 15,0 0-12-15,0-1-26 0,-1-1-10 0,2 3-10 16,2-1-5-16,-3-1-18 0,2-1-5 0,0 3-2 15,-1-3-10-15,1 4-35 0,-1-4 50 0,3 4-30 16,2-4-13-16</inkml:trace>
          <inkml:trace contextRef="#ctx0" brushRef="#br0" timeOffset="-116.0919">1467 5092 148 0,'0'12'122'0,"1"-1"-30"0,-1 1-47 0,2 3 31 16,0 0-15-16,-1-1-16 0,-1-3-20 0,2 5-9 0,-4 0-12 15,2 0-6-15,0-2-10 0,2-2-5 0,-1 0-18 16,1 6-9-16,-1-7-22 0,-1-3 44 0,4 3-37 16,-3 0-15-16</inkml:trace>
        </inkml:traceGroup>
        <inkml:traceGroup>
          <inkml:annotationXML>
            <emma:emma xmlns:emma="http://www.w3.org/2003/04/emma" version="1.0">
              <emma:interpretation id="{0C3CA702-8DB4-4805-BB8F-B4B6EE198836}" emma:medium="tactile" emma:mode="ink">
                <msink:context xmlns:msink="http://schemas.microsoft.com/ink/2010/main" type="inkWord" rotatedBoundingBox="15145,2556 17455,5523 16354,6380 14045,341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8358.1086">-4246 640 449 0,'0'-14'193'0,"0"1"-125"0,0 2-48 0,0 0-1 16,0 0 3-16,1 4-8 0,1 1-8 0,3 1-9 15,-1 4-2-15,0 1-1 0,-1 0 3 0,0 1 3 0,2 1 2 16,0-1 5-16,1-1 3 0,-3 4 8 0,7-4 1 0,-1 1 12 16,1-1 3-16,1 0 0 0,2 0 5 0,3 0-1 15,1 0 7-15,12-1-3 0,-3-3-2 0,-1 3-6 16,4-2-5-16,9-2-2 0,3-3-3 0,3-2-2 16,-5 1-8-16,0-1-2 0,5 1 1 0,-5-7-5 15,2 3 3-15,-7 5-2 0,-1 0 0 0,-4 2 0 16,1-4 2-16,-3 5-2 0,-3 4 0 0,2 1 2 15,-6-2-3-15,0-3 0 0,-3 5-1 0,-7-3 0 0,-2 2-3 16,3 1-2-16,-6 0-2 0,-2 0 1 16,2 0-2-16,-4 1-3 0,4 6-1 0,0-1-1 0,1 2 0 15,-6-3 2-15,0 4-1 0,0 1-3 16,0 1 3-16,0 0-1 0,0 2 2 0,-1 3 0 0,-1 0 1 16,2 6 0-16,0-3 1 0,0 2 2 0,-8 0 0 0,3 7 1 15,-1-1 0-15,4 2-1 0,1-2 1 0,-6 5 0 16,-1 0 3-16,8 1-2 0,2 2-1 0,-2-1 2 15,0 2-1-15,-7-2 2 0,7-1-2 0,4 1 1 16,-4-1-1-16,-2-1-1 0,0-4 4 0,6 0-4 16,-1 0 0-16,0-2 0 0,-1-1 2 0,-2-1-3 15,1-2 2-15,1 1-2 0,-2 0 0 0,0-2 0 16,-2 1 2-16,-1-4-2 0,1 3 0 0,2-4 1 16,0 1-1-16,-1-6-2 0,-2 3-1 0,3-4 2 0,1 0-4 15,1 2-4-15,1-4-2 0,-3-1-6 0,3 0-5 16,0 2-9-16,-1-1-37 0,0-2-32 0,-1 4-50 15,1-3 108-15,-1 1-78 0,1-4-55 0</inkml:trace>
          <inkml:trace contextRef="#ctx0" brushRef="#br0" timeOffset="253403.1677">-1996 2291 134 0,'0'0'127'0,"0"-1"-20"15,-1-3-51-15,1 1 35 0,0 2-5 0,5-1-9 16,-9-3-10-16,3 1-20 0,1 2-5 0,-3-6-6 16,4 8-3-16,-1-5-10 0,0 2-5 0,0-2-3 15,5 5 0-15,-5-4-5 0,3 2-2 0,2 2-2 16,-2-5 0-16,-1 4-4 0,1-1 1 0,-1 2 2 0,-2-3-2 16,6 3 3-16,-3-2 1 0,0 1 3 0,4-1 1 15,-6 2 3-15,10-2 2 0,-3 2 4 16,2-3 2-16,-4 2 0 0,2-1-1 0,-3-1 0 0,3 1 0 15,-2 2-2-15,1-1-1 0,-1-3-5 0,-3 4-2 0,5-1-1 16,4 1 0-16,-4-2-2 0,-4 2-2 0,3-1 0 16,-4-1 0-16,6 1-2 0,-4-1 0 0,-2 0 1 15,2 2-2-15,0-1 1 0,-2 1-1 0,2-2 1 16,-5 2-3-16,3-1-1 0,0 1 1 0,4-2-1 16,-3 2 0-16,3 0-1 0,-1-2 1 0,4 2-2 15,-1 0 2-15,-1 0 2 0,-1 0-2 0,1 0 1 16,-3 4 1-16,1-4-2 0,0 3 2 0,-3-2 3 0,-1-1-3 15,0 2 3-15,2 1 2 0,0-1 1 0,-3 1 0 16,1-2 2-16,-2-1 3 0,1 2-3 0,1 1 1 16,-2-3 0-16,2 0-2 0,-2 0 3 0,0 0-1 15,0 0-2-15,0 0-1 0,0 0 1 0,1 0 3 16,-1 0-2-16,0 0 0 0,0 0 0 0,0 0-1 16,0 0 1-16,3 0-3 0,-3-1 0 0,2-1-3 15,0-1-2-15,1 3 1 0,0-3-3 0,0 1 1 16,2-1-1-16,-2 1 0 0,2 1 0 0,-2-2 0 15,0 1 0-15,2-1 1 0,-2 3 0 0,0-2 0 16,-1 1-1-16,1-1 0 0,-1 2 1 0,3 0-2 0,-2 0 2 16,-2 0-1-16,1 0 1 0,0 0-1 0,1-2 1 0,0 1 2 15,-1 1-3-15,-1-2 1 0,1 2-1 0,1-1 1 16,0 1-1-16,0-2 1 0,2 2-1 0,-2 0-1 16,-1-2 1-16,3 1 1 0,-4 1-1 0,2-2-2 15,2 2 1-15,-2 0 0 0,-1 0 1 0,1 0 0 16,2 0-1-16,-3 2 0 0,-1-1-1 0,-1 1 0 15,2 0 2-15,-2 1-2 0,1 0 1 0,-1 0 0 0,-1 0 0 16,-1 1 0-16,1-1-1 0,1 0 2 16,-2 2 0-16,2 1 1 0,-2-1-1 0,2 1-1 0,0 2 0 15,0 2 1-15,0-4 1 0,2 5-1 16,-2-4 0-16,0 4-1 0,0 0 0 0,0 0 1 0,0-5 0 16,2 7 0-16,-2 0 0 0,1 1 0 0,1-1 0 15,-2-2 2-15,0 3-2 0,0 1 2 0,0-1 0 16,0 0-1-16,0-1 0 0,0-2 1 0,-2 5-1 15,1-6 0-15,1 1 1 0,0 2 0 0,0-2 0 16,0 3-1-16,-2 0 0 0,-1 1 1 0,1-4 1 16,-1 2 1-16,1-1-2 0,1 1 1 0,-2-2 1 15,1 2 1-15,0-2-1 0,1 2 1 0,-1 0 1 16,-1-1 0-16,0 3 2 0,-2-4 0 0,2 1 0 16,1 0 0-16,-1-1 1 0,-2 0-2 0,4 0 1 15,-1 2-1-15,-3-4 1 0,4 1-2 0,-2-1 2 16,1-1-3-16,0 3 1 0,-1-4-1 0,0-1 0 15,1-1-2-15,-1 1 0 0,2-1-1 0,-3-2-2 16,4 1-2-16,-4-1-3 0,4 0-10 0,-2-2-3 16,2-1-11-16,-2 2-15 0,1-2-64 0,1 0-59 0,-2 0 122 15,2-3-88-15,0-7-64 0</inkml:trace>
          <inkml:trace contextRef="#ctx0" brushRef="#br0" timeOffset="251823.0507">-1635 2062 62 0,'-5'-3'79'0,"5"-2"-1"0,-3 4-29 15,-1-1 31-15,3-1 3 0,-2-2 0 0,1 2 0 16,2 0-5-16,-1-2-2 0,2 3-3 0,-4-1-5 16,1 0-10-16,2 0-7 0,-1 1-4 0,-1-3-8 15,2 2-14-15,-1-2-3 0,-1 4-7 0,2-2-3 16,-2 1-3-16,2 2-4 0,-1-3 0 0,1 3 0 16,-3-2 0-16,3 1 0 0,-4-1 0 0,4 0 3 15,-3-1-3-15,0 0 5 0,1 3-3 0,-1-1 2 16,0 1 0-16,1-2-1 0,1 0-2 0,-1 1 0 15,-1-1 1-15,1-1-2 0,1 3 1 0,-1-3-1 16,1 1 1-16,-1 2 2 0,-1-3 1 0,1 1 5 16,-1 1 0-16,0-4 4 0,1 3 0 0,1-1 6 0,-2-2 1 15,3 2 1-15,0-3 2 0,-2-2-1 0,2 2 3 16,0-4-1-16,-2-1 1 0,-1-2-4 0,3-1-1 16,-1 0 0-16,-1-1-3 0,2-1 1 0,-3 0-2 15,3-4-1-15,-2 1 0 0,2-2-1 0,-1 0 1 16,-4-9-3-16,3 4 0 0,-1-1 0 0,-2-3-3 15,1 1 2-15,-3-2-3 0,2 2-3 0,2 0 1 16,0 2 0-16,-3-6 0 0,2 2-3 0,1 0 2 16,-5 0-2-16,5 1 0 0,-3-2-1 0,1 4 1 15,-1-1-2-15,-4 0-1 0,2-1 0 0,0 1-1 16,0-1-1-16,-2-3 1 0,3-2 0 0,-1-2-3 0,-2 2 1 16,5 0 1-16,-3 3-1 0,2 0-1 0,-4-3 0 15,4 3-1-15,0 2 0 0,-2 1 0 0,1 2 1 0,-2-4-1 16,4 0 0-16,-2 1 0 0,-2 6-1 0,1-6 1 15,2 3 1-15,-2 0-1 0,-2 0-2 0,4 0 2 16,-5-2 0-16,6 0-1 0,0-6 1 0,2 8-1 16,-5-1-2-16,3-4 3 0,2-2 1 0,0 6-1 15,-1-3 0-15,1 6 0 0,2 1-1 0,-4-2 1 16,5 1 0-16,-2 4 0 0,1 2 0 0,-1-1-2 16,-1 2-2-16,0 0-2 0,3 4 0 0,3 1 1 15,-3 1-1-15,2 2-1 0,-2 1 3 0,0 1-1 16,3 1 3-16,-5 2 2 0,2-3-1 0,0 2 1 15,-3 0 0-15,1-2 0 0,2 1-3 0,0 1 2 16,0 0-1-16,2-2 0 0,-2 3 0 0,0 0 1 16,2 0-3-16,1 4 1 0,-3-2-2 0,1 3-2 15,1 0-1-15,-4 0-1 0,2 1 2 0,2 1 0 16,-2-1 1-16,-2 1 1 0,2 0 2 0,-1 1 2 16,1-2 1-16,0 3 2 0,0-1-1 0,0 0 0 0,-3 2 1 15,-1-5-1-15,1 3 2 0,2-2 0 0,-4-1 1 16,0 2-3-16,0 0 4 0,0-1-2 0,1-1 0 15,0 2 2-15,-2-1-1 0,0 1-2 0,-2 0 0 16,-2-2 2-16,4 1-4 0,-4 1 0 0,1-2 2 16,-2 1-2-16,-2 1 0 0,0 0 1 0,-1-1-1 0,-2 2 1 15,0 1 0-15,-5-1-1 0,0 0 1 0,-1 5 0 16,0-3-1-16,-4-1-1 0,-2 3 1 0,2-2-1 16,-3 1 1-16,-3 2 1 0,2-3-1 0,-2-2 0 15,-6 3 0-15,1 2 0 0,-4-1 0 0,-4-3 0 16,4 3 2-16,1-1-2 0,-3 0 0 0,0 4-1 15,5-4 1-15,3 1 2 0,0 2-2 0,-5-2 0 16,0 2-1-16,5-2 1 0,-2-1 0 0,-3-1 0 0,2 1 3 16,-8 0-3-16,3 1 0 0,5-1 2 0,1-3-1 0,-8 2-1 15,2-2 0-15,3 4 0 0,4-3 0 0,-4 3 0 16,0-2 2-16,5-1-3 0,-2 1 1 0,-1 2 0 16,0-4 1-16,3 0 1 0,0 3-2 0,0-3 0 15,0 2 0-15,3-3 3 0,0 1-2 0,3-1 0 16,2-2-1-16,-3 1 1 0,-2-1 2 0,6 0-2 15,-4 0-1-15,1 2 0 0,2-2 1 0,-3 0-1 16,5 1 0-16,-1-1 1 0,2 4-1 0,2-4 1 16,1 3-1-16,-3-3 1 0,2 3-1 0,1 0 1 15,2 0 0-15,0 1-1 0,-7-1-1 0,2 1 0 16,2-2 1-16,1 1 0 0,4 0 0 0,-7-1 0 16,2 0 0-16,-2-2 0 0,8 1 0 0,-3 1 1 15,-2 1 0-15,2-1-1 0,-3-2 0 0,4 1 0 16,0 1 2-16,-2-1-1 0,1-1-1 0,0 2 3 15,-1-2-2-15,1 2-1 0,3-2 3 0,-1 0-1 16,4 0 0-16,2 1-1 0,-3 1 3 0,-1-2-2 0,4-2 1 16,0 2 1-16,0-1-2 0,0 1 0 0,-1-4 0 15,1 4 0-15,2-3-2 0,-1 3 0 0,2 0 0 16,2-5-2-16,-2 4-2 0,1 1-1 0,4-2-4 0,-3 2-19 16,0 2-20-16,1-1-36 0,0 6-54 0,-3 2 100 0,-3 1-85 15,-7 3-52-15</inkml:trace>
          <inkml:trace contextRef="#ctx0" brushRef="#br0" timeOffset="76496.7701">-2386 2293 289 0,'-2'-10'193'16,"-1"-2"-72"-16,2 5-68 0,-3-2 31 0,3-1-18 15,-1 2-15-15,2 0-15 0,0 0-26 0,0 5-9 16,0-2-8-16,0 0-6 0,2-2-21 0,-1 2-10 15,3-2-16-15,-3 3-18 0,2-6 50 0,1 1-37 16,2-4-11-16</inkml:trace>
          <inkml:trace contextRef="#ctx0" brushRef="#br0" timeOffset="481751.2478">750 542 83 0,'-2'-5'59'0,"4"0"-23"15,4-1-18-15,-4 1 17 0,3 0-6 0,-5 0-5 16,3 0 7-16,3 2 4 0,-2-1 2 0,-3-1 2 16,2 3 1-16,-1-3 7 0,4 1 2 0,-1-3 1 15,-5 2-5-15,0-1 6 0,8 1 2 0,-8-3-4 16,-3 0 1-16,1 2-5 0,2-2-2 0,0 2-4 15,3-1-2-15,-4 1-9 0,1 3-2 0,-5-2-3 0,5 0-2 16,0 0-2-16,-3 2 2 0,3 0 2 0,0 1-1 16,-2-4 2-16,2 4 1 0,0 1 0 0,0-1 0 15,0 2-4-15,-1 0-1 0,-2 2-2 0,1-2-3 16,2 3-3-16,-2-3-4 0,-4 3 2 0,1 0-2 16,4 1-1-16,-6-3-2 0,2 2-2 0,-1-1 1 15,3 4 1-15,-2-1 1 0,4 0 0 0,-4-2-2 0,0 2 2 16,0 0 0-16,5 3 1 0,-5 0-1 0,-1-2 0 15,1 0 0-15,2 2-1 0,0 0 1 0,0 2-1 16,-4-4-2-16,1 2 0 0,3 2-1 0,0-2 1 16,-1 1-1-16,-2 2-1 0,4 1 0 0,-2-1 1 15,0 0 0-15,1 2 3 0,-1-2-2 0,0 1 1 16,3 0 0-16,-2-4 1 0,-1 4-1 0,1 3 0 16,0-4 0-16,-2 3-1 0,4 0 1 0,-3-1-2 0,1 3 0 15,0 5 1-15,-2-4-1 0,4-1-1 0,-2 3 0 16,-1 0 0-16,1 4 1 0,0-1 0 0,0 0-1 15,1-3 1-15,-3 2 2 0,2 3 0 0,-2-2-1 16,4 1 3-16,-1-6-3 0,1 5 1 0,-1 2 1 16,0-3-1-16,2 1 0 0,0 1 0 0,2-1 0 15,-2-1-2-15,0-1 1 0,0-2 1 0,0 3 0 16,0-2-1-16,0 0 0 0,0-3 0 0,2 0 0 16,-2-2 1-16,3 4 1 0,0-1-2 0,-1-1 0 15,1 0-1-15,2-2 1 0,-2 4-1 0,2-1 0 0,1-1 1 16,-1 0-1-16,-1-2 0 0,3 1-1 0,1 1 1 15,-2 0 1-15,2-4 0 0,-1-2-1 0,4 4 1 16,0-3 0-16,-3 1 1 0,3-3 0 0,-3-1-1 0,0 0 2 16,5 0-3-16,-2 2 2 0,-2-7-1 0,2 3-2 15,-1-1 0-15,3-2 1 0,3 3-2 0,1-2 1 16,-6-3 0-16,4 2 0 0,1 2 0 0,-2-3 1 16,2-1 1-16,-3-1 0 0,1-4 1 0,-1 2-1 15,4 0 2-15,-2-1-1 0,-1-5 0 0,0 0 1 16,1 2 0-16,-1 0-1 0,-1-2 0 0,3-2 1 15,-5-1-1-15,1 1 1 0,3 4 1 0,-4-5-1 16,2 1 0-16,-2-1 3 0,0 2-1 0,-3-1 3 16,3 2-1-16,-3-2 1 0,0-1 1 0,0 3 1 15,0-1 0-15,-3-2-2 0,-1 3 1 0,3-5 0 16,-4 0-1-16,3-1 0 0,-1 1 0 0,-2 0-1 16,2 1 0-16,-2-3 0 0,0 1 0 0,1 0-2 15,-3-1 1-15,-1 1-1 0,0 0 0 0,0-1 1 16,0 1-1-16,0-2 0 0,0 3-2 0,0-1 1 15,0 1-2-15,-1-1 2 0,-1 0-2 0,2 1-1 0,-3 2-1 16,0-2 0-16,0 0 2 0,-2 2-3 0,3 2 1 16,-1-4 0-16,-3 5 1 0,-1 0-3 0,2-2 1 0,1 4 1 15,-1 1-2-15,-3-6 1 0,3 5-1 16,0 1 0-16,-1-5-1 0,0 4 1 0,-1 0 0 0,-1 1 0 16,-1-2-2-16,-1 4 1 0,-1-2-2 0,1 5-1 15,-2 2 0-15,-1 0-1 0,0-1-4 0,-3 6-3 16,0-3 2-16,-3 9-9 0,-1-3-3 0,-4-2-7 15,1 0-5-15,-4 6-31 0,-3-1-16 0,-8 3-29 16,1 0-41-16,-1 3 101 0,-8 5-72 0,1 4-22 16</inkml:trace>
          <inkml:trace contextRef="#ctx0" brushRef="#br0" timeOffset="143402.1822">-239 3427 458 0,'-3'-4'258'0,"-2"0"-124"0,4 0-89 0,-2 1 73 16,-2-2-81-16,5 2-25 0,0 3-8 0,-2-2-4 0,2 0-4 15,0 2 1-15,0-1 0 0,-1-1-1 0,-1-1 0 16,0 1-1-16,-1-2-10 0,2-3-10 0,-3-1-14 16,1 2-17-16,2-4-52 0,-1 4 78 0,2-4-55 15,0 1-28-15</inkml:trace>
          <inkml:trace contextRef="#ctx0" brushRef="#br0" timeOffset="153087.253">158 5868 171 0,'2'-2'116'16,"-1"-3"-56"-16,-1 1-42 0,0 4 18 0,3-2-13 16,1 4-7-16,0-2-5 0,1 1 6 0,1 4 6 15,-1 1 9-15,-5-6 10 0,0 0 20 0,0 0 7 16,5-1 6-16,-3 2 3 0,-7-4 3 0,5 0-4 0,-2-2-4 15,2 5-7-15,0-1-19 0,-3-4-7 16,0 5-11-16,-4-3-3 0,7 3-16 0,0 0-2 0,-3 1 0 16,0 1-4-16,-2-2 1 0,-1 1-2 0,-2-2 1 15,2 4-1-15,-4-3 3 0,-6 0-2 0,2 2-3 16,1-1 2-16,3-1-2 0,-2 2 1 0,-4 1 0 0,-2-3-2 16,4 0 0-16,-1 3 0 0,3 2-1 0,-6-4 0 15,-3 4-2-15,7 2 0 0,-2-3 2 0,2 3-1 16,-2 1-1-16,3-4 2 0,-2 6 1 0,6-2-2 15,-2-2 0-15,3 2 2 0,1 5-3 0,-1-2 2 16,4 2 1-16,-1-2 0 0,5 0 0 0,0 0 3 16,0 0 0-16,0-1 1 0,1 0 2 0,7 1 2 15,0-5-1-15,2 2 2 0,3 2 1 0,1-2 2 16,2-1 0-16,2-2 2 0,-1 3 0 0,4-1 2 16,1-1 3-16,2 0-4 0,-3-2 3 0,1 2 0 15,4 2-1-15,-2-2-5 0,0-1 3 0,-2 3-3 16,-1-3-1-16,-5 3-1 0,3 0-3 0,-5-2-2 15,-1 2 0-15,-2 2 1 0,2-1-2 0,-2 4-2 16,-1 0 0-16,-7-1-1 0,-2 3 0 0,4 0 2 16,-6 0-2-16,1-1-1 0,-4 0 1 0,-3 1 1 15,3-1 0-15,-7 2 1 0,6-2-1 0,-4-3 0 0,-7 4 0 16,3-2 3-16,-1-2 0 0,-2-2-1 0,3 1-1 0,0-4 2 16,-6 5 1-16,1-6 1 0,4-2-1 15,-5 0 3-15,3 2 0 0,0-3 4 0,-3-2 1 0,3-2 0 16,3 1 2-16,0-4 2 0,-1 3 3 0,4-6-2 15,-1-1-1-15,2-1 1 0,-1-1 2 0,4-3-1 16,-1-1-1-16,3-1-3 0,2-1-1 0,0-4-3 16,2 1 1-16,2-4-7 0,3-2-2 0,0 1 0 15,3-1-2-15,-1-4-3 0,6 3-3 0,-2-2-1 16,2 2-4-16,0 2-2 0,3-1-4 0,-2-1-4 16,2 2-2-16,0 1-12 0,0 0-6 0,5 3-10 15,0-1-14-15,-4 3-12 0,6 2-22 0,9 1-115 16,-7-2 152-16,2 4-89 0,4 3-44 0</inkml:trace>
        </inkml:traceGroup>
      </inkml:traceGroup>
    </inkml:traceGroup>
    <inkml:traceGroup>
      <inkml:annotationXML>
        <emma:emma xmlns:emma="http://www.w3.org/2003/04/emma" version="1.0">
          <emma:interpretation id="{AB1261AF-5EA5-4565-89D2-3D9F80FDDBD7}" emma:medium="tactile" emma:mode="ink">
            <msink:context xmlns:msink="http://schemas.microsoft.com/ink/2010/main" type="paragraph" rotatedBoundingBox="11423,645 17540,6792 16245,8080 10128,19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36361C-A9CF-49C3-BB62-C11A614414C0}" emma:medium="tactile" emma:mode="ink">
              <msink:context xmlns:msink="http://schemas.microsoft.com/ink/2010/main" type="line" rotatedBoundingBox="11423,645 17540,6792 16245,8080 10128,1933"/>
            </emma:interpretation>
          </emma:emma>
        </inkml:annotationXML>
        <inkml:traceGroup>
          <inkml:annotationXML>
            <emma:emma xmlns:emma="http://www.w3.org/2003/04/emma" version="1.0">
              <emma:interpretation id="{816D8773-FBDB-4E2C-995A-DF78BD9A22E1}" emma:medium="tactile" emma:mode="ink">
                <msink:context xmlns:msink="http://schemas.microsoft.com/ink/2010/main" type="inkWord" rotatedBoundingBox="11316,751 12258,1698 11649,2304 10707,1358"/>
              </emma:interpretation>
            </emma:emma>
          </inkml:annotationXML>
          <inkml:trace contextRef="#ctx0" brushRef="#br0" timeOffset="90098.9541">1188 6213 553 0,'6'-16'233'0,"1"0"-187"15,-2-2-47-15,3 6-16 0,3-4-14 0,1 1-14 16,3 7-17-16,2-3-20 0,2 3 53 0,0-1-40 15,5 9-9-15</inkml:trace>
          <inkml:trace contextRef="#ctx0" brushRef="#br0" timeOffset="90675.2035">1666 6023 124 0,'22'-6'111'0,"-1"-1"-25"16,0-2-42-16,-4 1 29 0,-1-2-5 0,-2 6-6 16,-4-6-4-16,-1 4-10 0,-2-1 1 0,-1 3 2 15,-1 2-1-15,0-1-3 0,-4 0 1 0,-1-2 8 16,0 5-2-16,2 1-6 0,-2 1-2 0,-2 0-2 0,-1-4 2 15,-3 2-4-15,1 0-4 0,2 0-9 0,-5 0-3 16,-2-2-2-16,1 2-4 0,-1 0-4 0,-3 4-3 16,2-4-5-16,-5 1 0 0,2 2-1 0,-4 1-1 15,4 0-2-15,-5 3-1 0,3 1-1 0,-3 0-2 16,3 3 1-16,0-2-1 0,-3 6 0 0,2-1-2 16,-1 0 0-16,-1 2 0 0,1 3 0 0,9 0 0 15,-7 1-1-15,6-3 1 0,2 4 2 0,5-4 0 16,2 2 1-16,1-1 1 0,0-2 1 0,0-2 5 15,0 4 2-15,8-9 1 0,-2 4 3 0,0-3 9 16,-1-2 1-16,5-5 1 0,1 0 2 0,2 0 0 16,-4-3 0-16,2 0 0 0,4-2-3 0,2-2-3 15,1 1-2-15,2-5-2 0,-2 0 1 0,3 0 1 16,-1-4 0-16,1 6-2 0,-4-7 4 0,-2-1 0 16,1 3-1-16,-4-2 1 0,1-1 2 0,-2-2-2 15,-1-2-1-15,-2 2 1 0,0 1-4 0,-2 2 0 0,-3 0-1 16,1-1 0-16,0-1-3 0,-2 6-2 0,-2-4-2 15,0 4 1-15,2-1 0 0,-2 0-3 0,-2 1 2 0,0 2-3 16,1 1 1-16,1 5-1 0,-2-1-2 0,2 0-1 16,-3-1-2-16,0 3 0 0,3 0 0 0,-2 0-1 15,-1-1-1-15,1 1-1 0,-1 0 1 0,2 3-2 16,-3 2 3-16,1-1-5 0,2 3 2 0,-1 2-2 16,0 7 0-16,1-2 1 0,-1 6 1 0,1 0 0 15,-1 3 0-15,2 8 2 0,-1 0 1 0,1 4 1 16,-2-2 0-16,2 7-1 0,0 5 1 0,0-2-1 15,0 6 0-15,2-8 0 0,-1 4 0 0,-2 1-2 16,1-1-1-16,-2-9 0 0,0-1 0 0,1 0 0 0,-1-3-2 16,-3-5-4-16,-1-3-1 0,3-1-3 0,0-8-4 0,-1 1-20 15,0-6-19-15,0-5-20 0,-2-5-24 0,3 0-93 16,0 0 138-16,-7-13-93 0,-6-3-46 0</inkml:trace>
        </inkml:traceGroup>
        <inkml:traceGroup>
          <inkml:annotationXML>
            <emma:emma xmlns:emma="http://www.w3.org/2003/04/emma" version="1.0">
              <emma:interpretation id="{2F9DA436-ED0E-404D-9744-734042E677E0}" emma:medium="tactile" emma:mode="ink">
                <msink:context xmlns:msink="http://schemas.microsoft.com/ink/2010/main" type="inkWord" rotatedBoundingBox="12682,2835 12748,2901 12674,2974 12607,2908"/>
              </emma:interpretation>
            </emma:emma>
          </inkml:annotationXML>
          <inkml:trace contextRef="#ctx0" brushRef="#br0" timeOffset="78706.9354">-3884 1139 393 0,'-13'-5'253'0,"5"-9"-141"0,-3 2-80 0,8 6 74 15,-1 0-108-15,1-1 16 0,0 3-1 0,1 2 1 16,1 2 9-16,2 0 1 0,4 0 7 0,-2 3 3 16,2-3 13-16,3 0 0 0,0 0 2 0,0 0 3 15,2-8-4-15,2 2-3 0,4-2-2 0,-1-3-4 0,4 1-12 16,3-3-2-16,7-1-4 0,0 0-6 15,3-1-4-15,4-1-5 0,4 4-2 0,3-3 0 0,-1 4-1 16,1 2-2-16,1 1-1 0,1 0 1 0,-5 5 0 16,-5-7-1-16,3 5 1 0,-1 0 2 0,-5 1-3 15,-7-3 1-15,-1 1 1 0,0 0-2 0,-5 4-1 16,1 2 1-16,-5-3-2 0,-2 3-3 0,2-2-5 16,-3 2-6-16,0 0-8 0,-4 0-7 0,1 5-41 15,1-2-40-15,-4 5-72 0,2-3 131 0,0 8-110 16,-2 1-58-16</inkml:trace>
        </inkml:traceGroup>
        <inkml:traceGroup>
          <inkml:annotationXML>
            <emma:emma xmlns:emma="http://www.w3.org/2003/04/emma" version="1.0">
              <emma:interpretation id="{7C484B21-77EE-4B94-85BD-EA024B8EE3F5}" emma:medium="tactile" emma:mode="ink">
                <msink:context xmlns:msink="http://schemas.microsoft.com/ink/2010/main" type="inkWord" rotatedBoundingBox="13823,3163 15942,5292 14700,6527 12582,439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41652.97">-101 5589 117 0,'0'-3'105'0,"0"3"-23"0,0-3-38 0,0 0 36 0,0 3-7 15,2-2-3-15,1 0 0 0,-1-1 1 0,1 0-1 16,-3-2 1-16,3 2 1 0,0-2 0 0,-1 2-2 16,0 2-1-16,-1-4-6 0,2 0-13 0,0 2-3 15,1 1-5-15,0-1-4 0,-2 1-14 0,0-1-6 0,-1-3-1 16,2 3-2-16,-1 1-5 0,0-1 1 0,-2 0 0 0,0 1 0 15,1 1 0-15,-1-3 4 0,2 1-2 16,-2 3 0-16,0-3 3 0,0 0 0 0,0 0 1 0,0-2-2 16,-2 0 2-16,2 2-2 0,0-2-1 0,0-1 1 15,0 1 2-15,2 0-2 0,-2-1-1 0,1-1 3 16,-1 1 1-16,2 0 1 0,-2-4 2 0,0 2 0 16,0-3 0-16,0 2 1 0,-2-1 2 0,2 2-2 15,-1-3 0-15,-1 1 0 0,2-1-2 0,-1-3-2 16,-1 3 1-16,2-5-2 0,-3-2-1 0,1 4-1 15,1-7-1-15,-1 2-2 0,-1-5-1 0,1 2 3 16,1 1-5-16,1-1-3 0,0-2 3 0,0-3 1 16,-2 3-2-16,2 2-1 0,2 0 1 0,-2-2 0 15,0-2 1-15,0 2 3 0,-4 1-4 0,4-1-1 16,-1-2 1-16,1 2 2 0,-3 2-2 0,3-2 0 0,-3 0-1 16,3 4-1-16,0-1 1 0,-4-1-3 15,0 1 0-15,2-1 0 0,0 1 0 0,-1 0-2 16,0-1-1-16,0 0 1 0,-2-4-2 0,3 6 2 0,-1-4-1 15,2-3-1-15,-3 0 1 0,1 3-1 16,2-2 1-16,1 2 1 0,-4-1 0 0,3 1 0 0,-1 2 0 16,2-1-1-16,0 0 0 0,-3-1-1 0,1 1 2 15,-1 1-1-15,3 1 0 0,-1-1 0 0,-3 0 0 16,3 3 0-16,-1 0 1 0,1 1 0 0,1 1-1 16,0-1 1-16,-2 1-1 0,0 1 0 0,2-2 1 15,-1 4-2-15,-1-4 1 0,1 1-1 0,-1-1 0 16,2-1-1-16,0 5 1 0,0-2 0 0,0 0-1 15,0-5 0-15,-2 2 0 0,2 2 1 0,0-4-1 16,-1 2 0-16,-1-2 0 0,-1 2-1 0,3 3-1 0,0-3 2 16,0 5 0-16,-1 0-1 0,1 1 0 0,-4 2 2 0,4 0 0 15,-1-2-1-15,-2 0 1 0,1 2 0 0,0 1-2 16,-1 1 0-16,3-1 2 0,0 4-3 0,-1 0 1 16,-1-1 0-16,0 1-1 0,-1 3 1 0,2 0 0 15,-3-2-1-15,1 2 0 0,0-2 3 0,-2 3-2 16,2-1-1-16,0 1 2 0,0-1-1 0,-2 2 0 15,2-1 1-15,-2 0-1 0,2 1-2 0,-1-1 2 16,0 1-1-16,-1-1 1 0,-2 2-1 0,4 0 2 16,-1-2-1-16,-3 2 0 0,1-1 0 0,-1 1 1 15,1 0 0-15,-2 0 0 0,0 0 0 0,-3 0 0 16,3 0 1-16,-2 1 0 0,-2-1 0 0,-1 0-1 0,3 0 2 16,-3-1-1-16,2-1 1 0,-8 1-1 15,-3 1-1-15,1-2 1 0,7 2 0 0,-10 0 0 0,-5 0-2 16,0 2 2-16,-3-1-1 0,5 1 1 0,2-2-1 15,-11 0 1-15,5-2-1 0,0 2 1 0,1 0 0 16,1 0-1-16,0 2 1 0,-2-2 0 0,2 1 0 16,-5 1 0-16,2 1-1 0,0-1 1 0,1 1 0 15,-1 0 0-15,0 0 0 0,0 1-1 0,0-3 0 16,0 2 0-16,0 2 1 0,-3-3 0 0,1-1 0 16,-1 3-1-16,-1-4 1 0,4 3 0 0,-4-2 1 15,3 2-1-15,1 1 1 0,2-1 0 0,-4 0-1 16,5 0 0-16,1 4-1 0,-3-1 2 0,3-1-1 0,-1-2 0 15,0 2-2-15,-1-1 1 0,0 3 1 16,1-1 0-16,-2-3 0 0,4 1 0 0,-1 0 0 0,2-1 0 16,-4 1 1-16,1-3 0 0,0 1 0 0,1 1-1 15,0-1 0-15,1-1 1 0,0 1 0 0,2 1 0 16,2-1-1-16,6 1 1 0,-4-3-1 0,3 0 2 16,-2 3-2-16,4-3 0 0,-2 0 0 0,4 0 0 0,-5 0 0 15,4 2-3-15,1-1 3 0,1 1-1 0,0-2-1 16,2 3 0-16,-2 0-1 0,1-1 0 0,2-1 0 15,4 2-3-15,-4 1-3 0,4-1-3 0,-1 0-4 0,3-1-14 16,-1 2-7-16,5 3-8 0,-3 1-13 0,-2-5-38 16,3 5-18-16,4 3-23 0,-2-1-31 0,3 4 107 15,0-1-77-15,5 6-16 0</inkml:trace>
          <inkml:trace contextRef="#ctx0" brushRef="#br0" timeOffset="142449.9498">-1775 4077 307 0,'0'-6'173'0,"0"3"-78"0,-2-4-52 0,2 1 37 16,0 1-36-16,2 2-8 0,1 1-4 0,-1 1 3 15,4-1-3-15,-1-3 0 0,0 4-2 0,-1 1 1 0,3-2 6 16,-2 1 1-16,-1-1 3 0,0-1-6 0,5 1 6 15,-2 2-2-15,7-1-2 0,-1-3-2 0,0 1-3 16,6 0-1-16,0 0-3 0,5-2-1 0,1 2-4 16,4 0-1-16,1-1-4 0,4 1 1 0,3 0-2 15,3 2 0-15,1-4-1 0,-4 3 2 0,-1-1 1 16,0 0-1-16,-6 1 2 0,0 2-1 0,-3-5-1 16,-6 4-1-16,-2-1-1 0,4-1-1 0,-6 3-1 15,2-3-2-15,-6 1-1 0,1 1 0 0,-2 1 0 0,-4 0-3 16,-2-2 0-16,0 2-1 0,-1 0-1 0,-2 0-1 0,2 0-1 15,-3 2-1-15,-1-1-3 0,1 1 2 16,-2 1-1-16,3 2 0 0,-3-2-1 0,0 0 0 0,0 2-1 16,0 6 1-16,0-3 0 0,0 3 0 0,0 2 0 15,-1 1 0-15,1 1 0 0,-2 2 1 0,0 2-1 16,-1 2 1-16,2 0 0 0,1 2-1 0,-2 0 0 16,2 4 0-16,-3 3 0 0,1 0 0 0,4 2 0 15,-2-2-1-15,0 2 0 0,0 3 1 0,0-1 1 16,0-1 1-16,1-1-1 0,-2 1-1 0,-1-1 0 15,1 0 2-15,1-3-1 0,-2 2 0 0,-1-3-1 16,0 2 0-16,1-2 1 0,0-2-1 0,-1 4 1 16,0-6-1-16,-2 1 0 0,0-5 0 0,2 3 0 15,0-5-2-15,0-1 0 0,1-4-1 0,-1 0-4 16,-2-2-10-16,2-1-8 0,0-6-9 0,0 6-10 0,-2-4-38 16,0-1-23-16,4 0-34 0,-7-2-39 0,4-3 116 15,0 2-86-15,0-6-22 0</inkml:trace>
          <inkml:trace contextRef="#ctx0" brushRef="#br0" timeOffset="142771.2186">-1483 4563 273 0,'0'-5'194'0,"-2"-5"-89"0,1 5-63 16,-1 1 56-16,2 2-53 0,-1-1-16 0,1 0-2 0,0 0 8 16,0-1 6-16,3 3 2 0,-2-1 2 0,-1 2 2 15,2-3 9-15,3 3 0 0,-2-2-1 0,0 1-9 16,2 2-4-16,0-1 1 0,3 0-5 0,1-1-4 16,1-1-7-16,4-1-4 0,1 3-1 0,12 0-2 15,-6-3-1-15,3-2-2 0,6 0 1 0,0 2 1 16,4 0-3-16,1-2 4 0,-3-3-2 0,0-1-1 15,-2-1-1-15,2 5-3 0,-3-4-3 0,-1 2-2 16,-4 3-5-16,-3-1-10 0,-2 3-9 0,-4-1-10 0,4 3-14 16,-2 0-64-16,-2 0-57 0,-3 2 116 0,1 1-84 15,0 2-39-15</inkml:trace>
          <inkml:trace contextRef="#ctx0" brushRef="#br0" timeOffset="92245.2792">-797 4278 594 0,'-8'-18'224'0,"5"2"-181"0,-2 2-47 15,2 0-31-15,2 4-23 0,-1-1-30 0,2 3 57 0,0 2-57 16,3-1-28-16</inkml:trace>
        </inkml:traceGroup>
        <inkml:traceGroup>
          <inkml:annotationXML>
            <emma:emma xmlns:emma="http://www.w3.org/2003/04/emma" version="1.0">
              <emma:interpretation id="{EEBFE892-F61E-4F39-A9B6-D94F87E79757}" emma:medium="tactile" emma:mode="ink">
                <msink:context xmlns:msink="http://schemas.microsoft.com/ink/2010/main" type="inkWord" rotatedBoundingBox="16527,5774 17540,6792 16790,7537 15777,6519"/>
              </emma:interpretation>
            </emma:emma>
          </inkml:annotationXML>
          <inkml:trace contextRef="#ctx0" brushRef="#br0" timeOffset="252554.5284">-1982 2299 42 0,'-4'-3'11'0,"1"-2"-8"0,0 7-2 16</inkml:trace>
          <inkml:trace contextRef="#ctx0" brushRef="#br0" timeOffset="254175.0292">-1824 2603 487 0,'-3'-1'4'16,"-4"-1"-4"-16,7 2 1 0,-1 0 0 0,-1 0-1 0,2 0-1 15,-2 0 1-15,-1 0-1 0,3-1 1 0,0 2 0 16,-3-1 3-16,1 0 2 0,2 0 4 0,-1 2 4 16,-1-1 2-16,-3 1 6 0,5 0 1 0,-1-1 3 0,-2 1-1 15,-2-2 6-15,-2 1-1 0,6 1 0 0,-1-2 0 16,-1 0 0-16,2 0 0 0,-6 0-1 0,4-2 0 15,3 2-4-15,-5 0-2 0,-1-1-3 0,1-1 2 16,2 2-5-16,1-1-2 0,4 1 0 0,-2 0 0 16,-2 0 0-16,2-2-1 0,0 2 1 0,0 0 0 15,2 2-1-15,-2-2 0 0,0 0 2 0,0 0-3 16,0 1 1-16,0-1-1 0,-2 2 1 0,2-2-1 16,-1 1 0-16,-3-1 0 0,4 0 0 0,0 0 5 0,4 0-4 15,-1 0 3-15,0 0 0 0,0 0 4 16,4 0 1-16,-1-1 1 0,4-1-2 0,-1 2 1 0,-1 0-1 15,2-1-2-15,-1-1 0 0,6 0-5 0,1 2 0 16,0-1-4-16,-4 1 1 0,7-2-5 0,-4 1 3 16,2-3-1-16,3 3-1 0,-3-2 0 0,-1 1-2 15,2-1 2-15,-2 0 0 0,1-2 0 0,2 3-1 16,-1-2 2-16,-2-1 1 0,2 3 0 0,-3-1 1 16,3 1 0-16,-2-2 1 0,-2 2 1 0,-1 2-1 15,2-3-2-15,-3 3-1 0,-1-5 0 0,1 2 0 16,-3 4-1-16,-1 1-2 0,2-2 2 0,-2 0-1 15,-2 0-1-15,1-2 0 0,-1 2 1 0,-3-1-2 16,-3 1 0-16,5-2 0 0,-2 2-2 0,-1 2 1 16,-1-2 0-16,-1 0 0 0,2 0-3 0,1 0-3 15,-1 0-3-15,-2 1-2 0,-2-1-16 0,2 0-16 16,-5 2-29-16,2-2-48 0,-3 8 86 0,-2-3-58 16,-13 4-25-16</inkml:trace>
          <inkml:trace contextRef="#ctx0" brushRef="#br0" timeOffset="287603.7425">-216 3423 154 0,'-12'-4'104'0,"3"-2"-52"0,-2 0-34 0,1 1 18 15,2 0-10-15,0 2-21 0,3 1-5 0,-3-1 1 16,2 2 4-16,-2-1 1 0,2 2 6 0,-1-2 5 0,-2 1 15 16,-1 1 3-16,2 0 7 0,0 0 5 0,0 0 1 15,-1 0 11-15,-1 0-1 0,2 0 1 0,3-2-9 16,-1 1 8-16,0 1 0 0,2-2 0 0,4-1 2 16,-1 3-3-16,1-2-4 0,6-1-2 0,-1 2-4 0,5-1-10 15,-1-3-4-15,9 2-4 0,-4 0-5 16,10-2-5-16,1 2-2 0,3-2-3 0,0 2-3 0,6 1 0 15,1 1-1-15,3 1 0 0,2 0-2 0,5 0-2 16,2 0 0-16,1 1 2 0,-1-1-1 0,4 0 0 16,0 0 1-16,1 0-2 0,1-1 3 15,-12-2-1-15,2 1 1 0,8-1-1 0,2 0 0 0,-10 1-1 16,2 0-1-16,-5 2 2 0,11 0-3 0,0-1 1 16,0 1 0-16,-10 0 0 0,2 1 2 0,-1-1-1 15,-2 0 0-15,-2 0 1 0,-8 0 0 0,-1 2 1 16,-5-2-2-16,-5 0-1 0,0-2 0 0,-1 2 0 15,-6-1-2-15,3 1-1 0,-6 1 2 0,1-1-2 16,-2 4 1-16,-2-3 2 0,-1 1-1 0,0-1 1 16,-4-1 0-16,2 2 0 0,1-2-2 0,-3 0 0 15,2-2-2-15,-1 1 2 0,1 1-4 0,0 0 1 16,-1 0 0-16,3 0 1 0,-4 0-2 0,1 0 2 0,-2 0-1 16,3 1-2-16,-3 3 2 0,2-3 0 0,1 1 0 15,-1-2 0-15,-1 3-1 0,1-2 0 0,1 3 1 16,-3-3 0-16,3 2-1 0,-1-1 1 0,1 4-1 15,0-2 0-15,0 0 1 0,0 1-1 16,2 1 0-16,0-1 0 0,0 3 0 0,0-1 1 0,-4 1 0 16,4-2-1-16,0 2 1 0,-2 0-1 0,-1 0 1 15,1 3 1-15,-2-2 0 0,4 3-4 0,0 0 1 16,0 4 1-16,-4-3 0 0,4 5 0 0,1-3 0 0,-1 8 0 16,0 1-1-16,0-1 3 0,0-2-1 0,-1 3 0 0,3 3 1 15,-1 5 0-15,2 0 2 0,0-7-2 0,-2 5 0 16,4 2 3-16,1 0-2 0,-1-2 0 0,-1 1 0 15,1-1-1-15,1 0 0 0,-3 4 1 0,0-1-2 16,-3-1 0-16,-5 1 0 0,9 5 1 0,-2-1 1 16,-2 1 0-16,3 4 0 0,-5 1 3 0,5-2 1 15,1 4 1-15,2-3-2 0,1 0 4 0,-4-1-1 16,1-1 0-16,-3-3 2 0,6-4-3 0,-4-3 1 16,-4-4 0-16,4 4 2 0,-4-3-3 0,7-1-1 15,-3-3 1-15,-5 1-1 0,5 5 1 0,-2 1 0 16,1-3-2-16,-3-1 0 0,4 1 0 0,-8 3 0 15,5-1-1-15,-2 1 1 0,-1-3-2 0,0 5 0 16,1 1 2-16,-2-3 0 0,-1-4 0 0,-3 3 0 16,0-4 2-16,0-3-1 0,-2 2 2 0,0-8 2 15,-1 0-2-15,3 2 0 0,-1-1 0 0,1-4 0 0,2 1-2 16,-1-3 1-16,2-1-1 0,-3-1-4 0,1-4 0 16,2 0 0-16,2 0-3 0,-2-2-1 0,1-2-5 15,1 1-3-15,-2 0-7 0,-3-2-26 0,-4-2-20 16,4-3-24-16,2-1-31 0,-4 1-33 0,2-4-36 0,-7-11 111 15,-4 1-89-15,7-3-5 0</inkml:trace>
          <inkml:trace contextRef="#ctx0" brushRef="#br0" timeOffset="288372.3345">619 4211 732 0,'-8'-23'306'0,"0"6"-209"0,0-4-72 0,3 0 10 15,1 2-13-15,-1 7-6 0,2-6-8 0,0 7-3 0,3 1-4 16,-2-2 0-16,0 0 0 0,1 6 1 16,1-3 1-16,0 1 0 0,-3-2 3 0,-1 2 0 0,1-1 4 15,-2 4-2-15,-1-2 3 0,1 3 2 0,-3-3-2 16,-1 2-1-16,-1 4-3 0,1-2-1 0,-3 1-3 16,3 0 0-16,-4 4-3 0,0-2-4 0,-1 3 0 15,0 4-2-15,-2-1-2 0,1 2 1 0,-4 2 0 16,2-1 0-16,1 2 1 0,-2 5 1 0,1-3 0 15,2 1 1-15,1 4 3 0,0-1 0 0,2 1-1 16,1-1 1-16,2 2 2 0,2 0 0 0,1-1 3 16,3-1 1-16,-2 1 4 0,2-2 3 0,3-3 2 15,1 4 4-15,6-4 5 0,-7 1 4 0,9-3-1 16,-4 0 4-16,8 2 2 0,-2-3-1 0,10 1 0 0,-5-3 0 16,4 1-5-16,3-2-2 0,1-1-3 15,3 2-1-15,0 0-6 0,0 0-1 0,-2 0 1 16,4-3-5-16,0 1-2 0,-2 2 0 0,0 2 0 0,0 1-1 15,-1-5-2-15,1 7 0 0,2-4-1 0,-2 4 1 16,-5-3-1-16,2 2-3 0,-2 1 2 0,-1-2-2 16,1 0-1-16,-9 1 1 0,1-1-1 0,2 3-2 15,-5 0-1-15,2-1 1 0,-3 0-1 0,-1 0 0 0,-1 2-1 16,-1 1-1-16,-4 0 0 0,-3 0 1 0,0 0 2 16,0 0 1-16,-8 2-2 0,3-4 2 0,-3 0 0 15,-1 1 1-15,1 0 1 0,-2-2 2 0,-6 0 1 16,2-2 0-16,-4-3 1 0,1 3 2 0,1-1 4 15,-3-4 1-15,-4-3 2 0,3 0 1 0,2-1 7 16,0-2 3-16,-1-3 0 0,5-4 5 0,-5 0 5 16,4-6 2-16,3-2 1 0,-4 3 0 0,5-3-3 0,1-1-2 15,2-4 5-15,-1-2-1 0,1 1-10 0,3-1 0 16,2-1-2-16,1-7-1 0,4-5-4 0,-1 2 0 16,2 2-6-16,1-1-3 0,4-7-1 0,1-1-2 15,1 3-3-15,-1 5-2 0,1 1-4 0,3-4-2 16,-1 6-4-16,1-1-3 0,-2 6-16 0,2 2-13 15,1 1-17-15,-3 0-21 0,2 4-86 0,2 2-59 16,-3 4 153-16,12-2-119 0,3 2-75 0</inkml:trace>
        </inkml:traceGroup>
      </inkml:traceGroup>
    </inkml:traceGroup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6:06.65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2A67D1C-1620-4A9E-931E-C4B6A515EEEA}" emma:medium="tactile" emma:mode="ink">
          <msink:context xmlns:msink="http://schemas.microsoft.com/ink/2010/main" type="writingRegion" rotatedBoundingBox="14468,630 17452,630 17452,915 14468,915"/>
        </emma:interpretation>
      </emma:emma>
    </inkml:annotationXML>
    <inkml:traceGroup>
      <inkml:annotationXML>
        <emma:emma xmlns:emma="http://www.w3.org/2003/04/emma" version="1.0">
          <emma:interpretation id="{8CBD64D1-D0D6-4A83-9CDC-866DDD31055E}" emma:medium="tactile" emma:mode="ink">
            <msink:context xmlns:msink="http://schemas.microsoft.com/ink/2010/main" type="paragraph" rotatedBoundingBox="14468,630 17452,630 17452,915 14468,9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AF2FA2-2A40-4355-8235-14B08B965AD5}" emma:medium="tactile" emma:mode="ink">
              <msink:context xmlns:msink="http://schemas.microsoft.com/ink/2010/main" type="line" rotatedBoundingBox="14468,630 17452,630 17452,915 14468,915"/>
            </emma:interpretation>
          </emma:emma>
        </inkml:annotationXML>
        <inkml:traceGroup>
          <inkml:annotationXML>
            <emma:emma xmlns:emma="http://www.w3.org/2003/04/emma" version="1.0">
              <emma:interpretation id="{920285CA-2A5F-488D-AF2E-C193226DB576}" emma:medium="tactile" emma:mode="ink">
                <msink:context xmlns:msink="http://schemas.microsoft.com/ink/2010/main" type="inkWord" rotatedBoundingBox="14465,831 17447,596 17454,688 14472,92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-529 233 80 0,'-1'0'84'0,"-6"-10"-14"0,2 8-30 0,1-1 22 15,1-3-7-15,-4 4-5 0,6-4-8 0,-7 1-14 16,6 4-4-16,-8-3-4 0,7 0-6 0,-3 2-7 16,3-3-1-16,4 4-3 0,-2 1 0 0,-2-2-3 15,6 4-1-15,-2-1-1 0,2 1 2 0,-1 1 3 16,0-3-1-16,-2-3 9 0,3 3 3 0,0 0 1 15,0-2 5-15,5 1 0 0,-5-3 4 0,2 4 1 16,0-1 0-16,0-2-5 0,1 1-2 0,-3 0-3 16,-1 1-2-16,3-1-2 0,1 1-6 0,4-2-2 15,-4 1 0-15,3 2 0 0,4-5-3 0,2 4 2 16,-3-1 0-16,3 0 2 0,2-1 0 0,-1 2 1 0,2-1 1 16,-4-1-1-16,2 3 2 0,1-2 1 15,1 2-2-15,-1-3 0 0,-1 1 2 0,3 1-2 0,1-2 0 16,-3 3-2-16,2-4-1 0,0 0 0 0,0 1 2 15,2-1-1-15,0 3 2 0,0-1 0 0,2 1 0 16,1-3 4-16,-1 4-1 0,0-1 2 0,5 1-3 16,-1-2 3-16,0 1-2 0,1-1 1 0,-2 0-1 15,4 2-1-15,2 0 0 0,-2-1 1 0,-3 1 0 16,0 0-3-16,-1-2 0 0,-1 1 0 0,2 1 0 16,-3-4-1-16,0 4 1 0,0-1-1 0,0-2 0 15,0 1 3-15,1 0 0 0,-1 1-1 0,2 1 0 16,-2-3 0-16,1 3 2 0,2-2 1 0,0-3-1 15,-1 4-1-15,-2-1 0 0,-1-3-1 0,8 4 2 0,-1-1 0 16,-5-3-2-16,4 5-2 0,-5-3 0 0,6 0 3 16,1 1-3-16,-3 2 1 0,-4-3 0 0,-2 0 2 0,7 0-2 15,-2 1 1-15,-1 1 1 0,-4-1-2 0,2 1 1 16,3-4 1-16,-6 2-1 0,1 1-3 0,2 0 3 16,-4 2-2-16,4-3 0 0,-3 2 1 0,3-1 1 15,0 2-1-15,1-2 1 0,-2 1-1 0,2-1 3 16,1 1 0-16,-3-1-1 0,3 2-1 0,-5-2 0 15,-1 2 1-15,4-1-4 0,-1 1 3 0,-4 0-3 16,3 0 1-16,-5-2 0 0,-1 1 1 0,2-1-1 0,-5 2 0 16,4 0 2-16,1 0 1 0,-7-2 0 0,5 2 0 15,-5 4 0-15,6-4 4 0,-1 0-2 0,-1 0 1 16,-3 0-1-16,1 0-1 0,0-2 2 0,0 0-2 16,-1-2 1-16,0 1-4 0,0 1 1 0,3-1 0 15,-1 1-2-15,-1-1 1 0,-1 1-2 0,4 2 1 16,-3-3 0-16,0 2 2 0,1-1-1 0,-1 0 0 15,-4-1 2-15,4 3 0 0,-2-3 0 0,2 3 0 16,-3-2 2-16,2 2-2 0,0-1-1 0,0 1 2 16,-1-2 0-16,-1 2-4 0,1-1 2 0,-1 1-3 15,-1 0 0-15,4-2 0 0,-5 2-2 0,3-2-1 0,0 2-1 16,-1 0 2-16,1 0 0 0,0 0-2 0,-1-3 0 0,-4 3 1 16,0-1 0-16,2 2 0 0,-1-1 0 15,1 0 0-15,-4-4-1 0,3 4 1 0,1 1 1 0,-3-1-1 16,4 2-1-16,-4-5 3 0,8 3-3 0,-7 0 2 15,-1 0-1-15,1 1-1 0,-3 1 1 0,9-1-2 16,-8-1 1-16,-2 0 0 0,1 0 0 0,0 2-3 16,5-2 1-16,-3 0-1 0,-2 0-1 0,0 0 0 15,2 1-5-15,-2 1-2 0,1 0-4 0,-3-2-5 16,1 0-23-16,-1 1-17 0,1 1-28 0,-2 1-34 16,0-1-79-16,1-1 139 0,3 6-120 0,2-4-81 15</inkml:trace>
          <inkml:trace contextRef="#ctx0" brushRef="#br0" timeOffset="-848.9379">-465 231 19 0,'-5'-3'6'16,"-3"-2"-4"-16,3 2-2 0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9:56.38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1D44457-832D-4D7D-B9DA-FF6A8B06A566}" emma:medium="tactile" emma:mode="ink">
          <msink:context xmlns:msink="http://schemas.microsoft.com/ink/2010/main" type="writingRegion" rotatedBoundingBox="13108,2500 14258,10239 12683,10473 11533,2734"/>
        </emma:interpretation>
      </emma:emma>
    </inkml:annotationXML>
    <inkml:traceGroup>
      <inkml:annotationXML>
        <emma:emma xmlns:emma="http://www.w3.org/2003/04/emma" version="1.0">
          <emma:interpretation id="{738EB451-12BC-4AB8-B9C9-1053019A34FD}" emma:medium="tactile" emma:mode="ink">
            <msink:context xmlns:msink="http://schemas.microsoft.com/ink/2010/main" type="paragraph" rotatedBoundingBox="13108,2500 14258,10239 12683,10473 11533,2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F8C5DD-8A30-4C67-BDB8-4E1320F79977}" emma:medium="tactile" emma:mode="ink">
              <msink:context xmlns:msink="http://schemas.microsoft.com/ink/2010/main" type="line" rotatedBoundingBox="13108,2500 14258,10239 12683,10473 11533,2734"/>
            </emma:interpretation>
          </emma:emma>
        </inkml:annotationXML>
        <inkml:traceGroup>
          <inkml:annotationXML>
            <emma:emma xmlns:emma="http://www.w3.org/2003/04/emma" version="1.0">
              <emma:interpretation id="{00494086-133E-456E-8C19-C4D74D1AA0CB}" emma:medium="tactile" emma:mode="ink">
                <msink:context xmlns:msink="http://schemas.microsoft.com/ink/2010/main" type="inkWord" rotatedBoundingBox="12900,2531 12924,2696 12480,2762 12456,2597">
                  <msink:destinationLink direction="with" ref="{A51581E2-B2F2-4B73-B10D-489BE0784B10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-2140 2015 212 0,'3'-2'90'15,"-3"-3"-61"-15,0 4-19 0,0-1 9 0,0 2-7 0,0 0 3 0,0 0 6 16,0-2 7-16,0 2 6 0,0 0 10 0,-3 0 9 16,2-1 5-16,-1-5 2 0,0 2 2 0,-1 1-1 15,0-3-4-15,1 1-3 0,1-1-7 0,-2-1-9 16,1 3-6-16,-1-1-3 0,3 2-8 0,-3-2-14 15,1 0-1-15,0 0-6 0,1 5-2 0,1-3-6 16,0 1-3-16,-2 2-4 0,2 0 1 0,0 2 2 16,0 4-4-16,0-1 0 0,0-3 3 0,0 3 2 15,2-2 2-15,-1 3 2 0,-1-3 3 0,0-1-1 16,2-2 5-16,-4 1 3 0,2 1 6 0,0 0 0 16,0-2 1-16,-3-2 3 0,2 2 2 0,-3-2 1 15,1 1-1-15,0-1 1 0,-3-1-2 0,-1 0 4 16,3 0-3-16,-3 1 2 0,-1-3 1 0,0 2 1 0,0-2 0 15,-1 2-1-15,2 0-1 0,-2 0-3 0,1 0 1 16,0 1-2-16,3 0-3 0,-1 1-3 0,1 1 0 16,0-2-3-16,0 1-1 0,4 1 0 0,-2 0-2 15,3 0 1-15,0 0-2 0,0 0 1 0,1 1-1 16,2 1 0-16,2-2-1 0,-2 0 1 0,5 1-3 16,-1 1 0-16,1 0 1 0,1-1 2 0,1 1 0 15,1-1 0-15,-2 3 0 0,3-3 1 0,-4 2 0 16,0-1 2-16,-2 0 0 0,-1 1 0 0,-4 0 0 15,4-3 2-15,-5 0 5 0,2 0-1 0,-4 0 0 16,2-2 2-16,-3 2 1 0,0-1-1 0,-2-1 3 16,-1 2-2-16,-4 0 0 0,0 0 0 0,2 0 0 15,-4 0-1-15,1-1 0 0,1 1-2 0,-3-2 0 16,-1 0 1-16,4 1-5 0,-1-1 1 0,0 1-1 0,0-1 2 16,0-3-2-16,-2 2 0 0,3 1-1 0,2-1-2 15,-1 2 0-15,1-1 0 0,0-3 1 0,5 4-2 16,-4-1-1-16,4-1 1 0,2 1-1 0,1-1 0 15,0 0 1-15,0 1-1 0,3 1 0 0,2-4-1 16,1 2 0-16,2 0-1 0,2 0 2 0,2 1-1 16,-1 0-2-16,4 1 2 0,-1 1-1 0,2 0 0 15,-2 0 0-15,1 0 1 0,-1 5-2 0,-4-4 1 16,1 4 2-16,-3-2-2 0,-2 3 0 0,-3 2 3 16,2 0 0-16,-5 2 0 0,0-2 2 0,-5 1 1 15,2 3 0-15,-6-3 0 0,1-1 3 0,-5 2-1 16,-2-2 2-16,0 0-2 0,-3-2 2 0,-1 0 1 15,0-1 1-15,-2 0 1 0,2 0 0 0,-3-2 0 16,-1-2 0-16,3-1 1 0,4 2-1 0,-3-2 2 0,3 0-1 16,0-2 0-16,-2-1-1 0,5 2 2 0,-1-4 1 15,8 2 0-15,-2-1 1 0,1 1-3 0,6 0 1 16,-1 0-2-16,2 0-1 0,2 1-3 0,4 1-1 0,5-4-2 16,-4 2-1-16,4 1-2 0,5-3 0 0,-2 2-2 15,5-2 2-15,2 0 0 0,-2 1 1 0,0 2 0 16,0-1 1-16,0 1-1 0,1 2-1 0,-1 0 3 15,-3 2-1-15,-2-2 0 0,-1 2 2 0,-4 1-2 0,-2-2 0 16,1 1 1-16,-5-2 1 0,0 0-2 0,-1 1-5 16,-1 1-4-16,-1-2-6 0,2 2-8 0,-2 1-37 15,0 0-35-15,-3 2-51 0,-1 1 101 0,0 5-90 16,-1-4-48-16</inkml:trace>
        </inkml:traceGroup>
        <inkml:traceGroup>
          <inkml:annotationXML>
            <emma:emma xmlns:emma="http://www.w3.org/2003/04/emma" version="1.0">
              <emma:interpretation id="{F1C48612-FFCB-4F8E-9766-D29FC12CC727}" emma:medium="tactile" emma:mode="ink">
                <msink:context xmlns:msink="http://schemas.microsoft.com/ink/2010/main" type="inkWord" rotatedBoundingBox="12746,3783 13113,6247 12078,6400 11712,3936">
                  <msink:destinationLink direction="with" ref="{A51581E2-B2F2-4B73-B10D-489BE0784B10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26103.8966">-2412 3216 931 0,'-13'-22'347'0,"5"4"-273"0,-1 4-76 16,4 1-36-16,2 5-25 0,3 1-29 0,0 0-26 16,0 4 75-16,3 1-66 0,-3 1-17 0</inkml:trace>
          <inkml:trace contextRef="#ctx0" brushRef="#br0" timeOffset="-26254.4568">-2263 3568 626 0,'0'3'270'0,"0"-9"-175"0,0 4-66 0,-2-4 1 0,2 2 0 16,0 1-11-16,0 0-12 0,0 1-21 16,0 2-7-16,0 0-6 0,0-1-11 0,0 1-32 0,0-2-20 15,2 1-39-15,-2-2 87 0,0-1-73 0,1 0-37 16</inkml:trace>
          <inkml:trace contextRef="#ctx0" brushRef="#br0" timeOffset="-164646.3261">-3269 3718 98 0,'0'-3'88'16,"1"-1"-16"-16,-1 1-32 0,2 0 19 0,-2 1-1 0,-2 2 3 16,-1-1-3-16,3 1-13 0,-2 0-2 0,2 3-4 0,-1-1 1 15,1-1-1-15,0 1-3 0,0 1-10 0,0-1 0 16,0-1-1-16,-3 1-3 0,4 1 1 0,-1-1-6 15,-1 2 5-15,1 1 0 0,1-2 0 0,1-1 1 16,3 1 0-16,-4-1 1 0,-1-2-2 0,5 0 1 16,3-2-3-16,0 0 0 0,3 2-3 0,-1-1-1 15,1-4-2-15,3 2-1 0,5-2 0 0,-4 0 1 16,5 2-3-16,1-3-2 0,0 3 1 0,1-1 0 0,0 1-1 16,-1 2 2-16,0 1-2 0,1 0 0 0,-1 0 2 15,-2 0 0-15,0 0 1 0,0 0-2 0,0 0 0 16,-3 0-1-16,2-2 2 0,-1 2-1 0,-2 0-2 15,0 0 1-15,0 0 0 0,4 0 1 0,0 3 1 16,-3-3 0-16,0 2 0 0,-3-2-2 0,4 0 2 16,-1-2 1-16,3-1 0 0,-8-2-2 0,2 0 3 15,3 2-2-15,-2-1 0 0,2 0 2 0,-3 0-1 16,0 0-1-16,-2 3-2 0,2-2 1 0,-1 1-3 16,0 2 1-16,-1-3-1 0,0 3 0 0,-3-2-1 15,1 1 0-15,4-3 1 0,-3 4 1 0,-2-1-2 16,-2 1 2-16,2-2 0 0,-3 1 0 0,3 1-2 15,-5 0 2-15,0 0-1 0,-1 0-1 0,1 0 2 0,0 0-2 0,-3 0 0 16,3 1 1-16,-1-1 1 0,0 3-1 0,-1-1 0 16,4 1 1-16,-3-3-2 0,-1 3 2 0,1-1 1 15,-1 1-2-15,-1-1 0 0,0 1 1 0,2-3-1 16,-2 2 1-16,0 2 0 0,1-2 0 0,1 3 0 16,-2-2 1-16,2 3-1 0,-2 1 0 0,1 1-1 15,-1-4-1-15,0 4 2 0,0 0-3 0,0-1 0 16,2 2 0-16,-2-4-1 0,0 5-1 0,1-2-1 15,1 6 1-15,0-3-3 0,1 2 1 0,-2 3 0 0,3-2-1 16,-1 4 0-16,0 1 0 0,2 3 0 16,-2-3 0-16,2 0 0 0,-2 0 0 0,2 4 0 0,-2 0 0 15,2 0 2-15,-4-3-1 0,2 4 2 0,1 2-1 16,-1 4-1-16,2-1 3 0,-2-2-1 0,2-2-2 0,-2 7 0 16,2-2 2-16,-1 7 0 0,1-7-1 0,0 4 0 15,1 1 1-15,-1 3 0 0,-2 0 1 0,4-1-1 16,-3-1 2-16,1-4-1 0,0 2 0 0,0-1 1 15,1-3 0-15,-1 2 1 0,1-3 1 0,1 3 0 16,-1-2-1-16,-1 0 1 0,1 4 3 0,-1-4-1 16,1 0-1-16,-3 0 0 0,2 4 1 0,0-7 1 15,0 2 1-15,0-4-1 0,-1-1 1 0,1 1 0 16,2-4 2-16,-3-5 2 0,1 2-2 0,0-4 2 0,-4 0-1 16,3 1 2-16,-1-1-3 0,-2-6 1 0,1 1-2 15,1 3-2-15,-1-4 0 0,-1-4-1 0,1 1-4 16,0 0 0-16,-2-4-1 0,1 9-2 0,-1-5-2 15,-1-2 1-15,2 2-3 0,1-2-5 0,-1 2-1 16,3 0-6-16,-3-2-9 0,-1-2-29 0,0 4-27 16,3 1-33-16,-3-2-39 0,0 4 101 0,0 0-79 15,-6 9-25-15</inkml:trace>
          <inkml:trace contextRef="#ctx0" brushRef="#br0" timeOffset="-1258.3139">-2192 4157 69 0,'5'-18'94'0,"-2"5"-15"0,0-2-31 0,-1-3 24 16,-1 0 9-16,1 4-1 0,0 1-6 0,-2 2-13 15,-2 3-5-15,-1-4-4 0,0 2-6 0,-4 4-9 16,2-1-15-16,-3 2-10 0,-1-1 0 0,-1 5-7 16,2-1-2-16,-1 0-2 0,-1 1 0 0,1-1 1 15,-1-1 0-15,5 3 10 16,2 0 0-16,1 0 4 0,-2-2 4 0,-4-4 4 0,1 1 2 0,4 0 1 16,3-4 4-16,0 1-2 0,0-2 3 0,0 1-1 0,5-1 1 15,-2 2 2-15,2 0 2 0,-4 4 1 16,3-3-3-16,-1 2-2 0,-3 4-1 0,1-2 3 15,-1 1-3-15,0 2-8 0,0 0-1 0,0 0-4 0,0-2 3 16,0 1-4-16,2 1 0 0,-2 0-3 0,2 0 0 0,-1 0 2 16,2 3 1-16,-1-1 1 0,1 1-3 0,0 0 0 15,-1 0-1-15,0 0-3 0,1 1 0 0,-2 2-5 16,1 0-1-16,3 5-4 0,-2 2 0 0,-1 3-1 16,2 6-2-16,1 5 0 0,-2 1-1 0,2 5 1 15,0 4 0-15,-2 2-1 0,2 4 1 0,-2 4 0 16,0 2 0-16,-1 7 2 0,1 4-2 0,-1 1 0 15,1 4 0-15,0 0 2 0,0 1 0 0,2-6 1 0,0-2-1 16,1 8-1-16,2-2 1 0,0-10 1 0,0 2 0 16,-1-3 0-16,4 5-1 0,1-5 1 0,-4 0 1 15,2-9 3-15,-4-9-2 0,2 7 2 0,0-9 2 16,-1-3 1-16,-4-7 1 0,-3 0 1 0,5 1 3 16,-5-5-2-16,0 2 1 0,0-5 3 0,-2 0-1 15,-1-5 2-15,0 2 2 0,1-4 4 0,-1-2 4 16,3-4 5-16,-3 0 3 0,0-3 10 0,1 0 1 15,-1-3 3-15,-2 0 2 0,2-5 0 0,-4-2-3 16,-2-4-3-16,1-2-1 0,-3-1-10 0,-2-7-3 16,0-3-3-16,0-2-2 0,-1-3-7 0,-2-1-2 15,2-12 0-15,-1 4-3 0,1 4-4 0,0-9-1 0,-1-10 0 16,-1 0-3-16,3 2-1 0,1 2-1 0,-1-1-1 0,0-9 0 16,0-2-2-16,1-1 2 0,2 9-2 0,0-1 0 15,-1-5 0-15,2-2 1 0,-1 4-2 0,1 7 0 16,1-4 1-16,0-1 0 0,4 14-2 0,0-2 0 15,-1 1 0-15,5 8 0 0,-3 6 1 0,1-5-2 16,0 8 2-16,-2 2-2 0,-1-1 0 0,3 3 1 16,-1 4-1-16,2-3 0 0,-3 7-1 0,3 2 1 15,-2 0 0-15,1 3 0 0,2 4 0 0,-2-1 0 16,1 5 0-16,1-2 1 0,-5 1-1 0,5 0 3 0,0 3-1 16,-3-4-1-16,0 2 0 0,1 0 1 0,-1-1 1 15,3 3-1-15,1 1 1 0,-1-5-4 0,0 5-1 16,5-2 3-16,-5 2-1 0,3 0 0 0,1 0-3 15,-4 0 1-15,3 0-1 0,-3 4 1 0,1-4 1 16,-1 3-2-16,2 0 0 0,1 0 0 0,-1 2 2 16,1 0 0-16,2 4-1 0,-2-4 2 0,-2 6-2 15,3 0 0-15,0 2-1 0,1-2 0 0,-2 7-2 16,2 1 0-16,-2 3 1 0,4 4-1 0,1 1 0 16,-2 5-1-16,4 4 1 0,-4 6-1 0,4 1 1 15,-2 6 0-15,1 7 1 0,1 0-2 0,-2-6 3 0,0 8-2 0,0 2 1 16,1 2 2-16,-1-6 0 0,-1-3-1 0,-1-2 1 15,1 9-3-15,-4-4-2 0,1-2 2 0,0-3-2 16,-3-3-2-16,-1 8-7 0,0-4-5 0,0 1-6 16,0-12-1-16,-1 5-27 0,1 0-16 0,-2-15-24 15,-1 2-29-15,3-4 85 0,-2-8-61 0,2-1-17 16</inkml:trace>
        </inkml:traceGroup>
        <inkml:traceGroup>
          <inkml:annotationXML>
            <emma:emma xmlns:emma="http://www.w3.org/2003/04/emma" version="1.0">
              <emma:interpretation id="{011EE7B9-C16D-4095-AD63-EA0E1E2AD59D}" emma:medium="tactile" emma:mode="ink">
                <msink:context xmlns:msink="http://schemas.microsoft.com/ink/2010/main" type="inkWord" rotatedBoundingBox="13706,6527 14258,10239 13359,10373 12807,666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164023.6835">-2183 6084 798 0,'5'-18'377'0,"-4"4"-260"16,3-2-88-16,-4 5 5 0,3 3-2 0,-2-3-9 16,3 1-8-16,-1 4-2 0,0 1-3 0,0 0 2 15,0 0 3-15,1 4-2 0,-3-7 1 0,2 6 0 16,-1 1-1-16,0 1-1 0,-1 0-2 0,2 3-2 15,-1 2-3-15,-2 4 0 0,1 2-2 0,1 4-4 16,1 1 1-16,-3 6 0 0,0-1-2 0,0 4 0 16,2 4 1-16,-2 4 0 0,1 4 0 0,-1 3 2 15,5 1-1-15,-2 7 1 0,2-5 0 0,-2-2 1 0,1 1-2 0,4 5 0 16,-5 0 1-16,3-8 0 0,2 0 1 0,-2-6-1 16,2 7 2-16,4-8-1 0,0 1 3 0,-4-7 1 15,7-4 1-15,-4 3 0 0,3-4-1 0,2 0 0 16,-2-4 0-16,1-2 1 0,-1 1 1 0,-6-10 0 15,6 5 2-15,-1-3 3 0,-2-6 3 0,4-4 3 16,2 2 0-16,-1-5 4 0,6 2 0 0,4 0 0 16,-10-7-3-16,6 1 3 0,-3-1-3 0,2 1-1 0,-5-2 1 15,0-2 1-15,-3-1-1 0,-1-1 2 0,1 2 2 16,-3 2 1-16,-2-3 2 0,-4 1-1 0,1-3 1 16,-2 5-4-16,-1-2 0 0,-2 1-1 0,0 2-4 15,0 1-4-15,-2-1-4 0,-2-3-1 0,0 7-4 16,0-4-1-16,-4 1-4 0,-2 4 0 0,-3 0-6 15,-7 4-5-15,2-3-2 0,-1 3-6 0,-13 1-16 16,5 5-7-16,-8-2-11 0,-3 5-16 0,-10-5-55 16,2 7-46-16,-10 1 116 0,-5 3-84 0,1 4-51 15</inkml:trace>
          <inkml:trace contextRef="#ctx0" brushRef="#br0" timeOffset="100690.1415">-1515 7404 217 0,'0'-13'196'0,"-2"-1"-60"15,-1 8-82-15,-2-6 40 0,2 1-20 0,0 5-14 0,1-2-14 16,1 0-17-16,-1 2 2 0,0-1 0 0,1-4 2 16,1 5 1-16,0-4 1 0,-2-1-2 0,1 0 1 0,-1 0-2 15,0 1-4-15,1 2-4 0,-2 2-2 16,1-2-9-16,0 5-3 0,1 3-3 0,1 0-4 0,-2-2-4 15,2 2-4-15,-1 0-2 0,1 3-2 0,0 4-2 16,-2-4-2-16,2 6-1 0,0 2 0 0,0 4 3 16,2 9-1-16,2 1 3 0,0 1-2 0,-1 1 2 15,2 3 1-15,1 3 3 0,0 6 2 0,1 7-1 16,1-6 3-16,-2 6 1 0,4 13-1 0,-1-4 2 16,1 12 1-16,-1 0 0 0,4 5 0 0,0-4 2 15,3 6 0-15,-5-3 0 0,3-1 7 0,-4 2-1 16,3-3 4-16,-2-4 4 0,-3 2 3 0,-2-2 3 15,2-1 3-15,-3-2 1 0,-2-3 2 0,2 0 2 16,0-2 3-16,-2 0 1 0,-3-4 5 0,0 4-1 16,0-3 1-16,0 2 3 0,-5-3-1 0,2-2 0 15,-2 0-3-15,2-2-1 0,-4-6-6 0,1 2-1 0,-4-12-5 16,3 2 0-16,2-5-7 0,-5 2-2 0,1-10-2 16,-1 1-4-16,4-4-2 0,-1-3-2 0,4-3 0 15,-5-4-3-15,0-3-3 0,2-2-3 0,-2-4-7 16,0-4-17-16,-2-2-67 0,-2-5-67 0,-11-5 122 15,4-1-87-15,-3-26-75 0</inkml:trace>
          <inkml:trace contextRef="#ctx0" brushRef="#br0" timeOffset="101560.9421">-1499 7385 547 0,'-2'-10'241'16,"0"1"-160"-16,1-1-64 0,-4 4 17 0,5 1-22 0,-2 0-14 15,2 2-4-15,0-2-4 0,0 2 1 0,0 0 3 0,0 3 6 16,0-2 4-16,2 1 6 0,-2-1 7 0,0-1 1 16,-2 3 8-16,2 0 1 0,-1 3-1 0,-1-3-2 15,-2 0 0-15,2 2-3 0,-3 1-3 0,0 5-3 16,1-2-8-16,-4 1-2 0,0 4-2 0,0-5-2 16,0 10-1-16,-2 0-2 0,1 6-1 0,-1-4 1 15,-1 6 0-15,0 1 1 0,0 2 1 0,-2 7-1 16,0 1 0-16,-1 1 1 0,-1 4 0 0,-1 2 1 15,4 1 2-15,-1 3-1 0,-3-2 2 0,0-1 2 16,3-1 2-16,-1-1 3 0,1-4 2 0,-1-4 3 16,1-4 0-16,0-8 4 0,-2-1 6 0,5-1 1 15,0-3 3-15,1-6-1 0,-2-1 0 0,4 1 4 16,3-7 1-16,-3 4 0 0,4-4-5 0,0-2 5 16,-4-1 0-16,4 0-1 0,2-3 1 0,1-3-2 0,-2 1-1 15,2-5-2-15,2 1-3 0,-2-4-8 16,1-1-1-16,1-2-2 0,6-3-3 0,-5-5-1 0,-1 0-1 15,4-6 1-15,3-2 0 0,-2-3 5 0,2-2-2 16,-1-1-2-16,-3 0 2 0,3 0-5 0,5 4 2 16,-4 1-2-16,1-2-1 0,4 1-4 0,-3 2 0 15,5 2 0-15,0 5 1 0,-3-1-4 0,0-3 2 16,0 9-2-16,-2-1 0 0,-2 2 1 0,2 1 3 16,-3 4 0-16,2 1-1 0,0 1 2 0,-4 2 0 15,0 7-1-15,-1-5 0 0,1 6 1 0,-1 2-3 16,0 0-2-16,-2-3 1 0,4 5-1 0,-3-1-1 15,1 1-1-15,0-2 0 0,3 0-3 0,-2 0 2 16,1 2 1-16,2 4-2 0,1-3 1 0,1 3 1 16,0 1 0-16,3-2 0 0,-1 3 1 0,1-4-2 0,4 7 0 15,0-4 0-15,-3-1 2 0,5 5-1 0,-1 2 1 16,1 0 0-16,1 1 0 0,0 0 1 0,0 1 0 0,2 2 0 16,-2 1 1-16,1-1-2 0,-6-2-1 0,7 4-7 15,-6 0-2-15,1-2-4 0,-4-1-4 0,4 2-42 16,1 1-38-16,0-1-63 0,0 1 116 0,0-8-98 15,0-2-56-15</inkml:trace>
        </inkml:traceGroup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37:52.30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FFED57C-6461-4E2F-AA46-5FFB812423D0}" emma:medium="tactile" emma:mode="ink">
          <msink:context xmlns:msink="http://schemas.microsoft.com/ink/2010/main" type="writingRegion" rotatedBoundingBox="14893,1169 12961,4662 11757,3997 13689,503">
            <msink:destinationLink direction="with" ref="{A51581E2-B2F2-4B73-B10D-489BE0784B10}"/>
          </msink:context>
        </emma:interpretation>
      </emma:emma>
    </inkml:annotationXML>
    <inkml:traceGroup>
      <inkml:annotationXML>
        <emma:emma xmlns:emma="http://www.w3.org/2003/04/emma" version="1.0">
          <emma:interpretation id="{DE8C45E8-B71B-4B56-A197-DB5AAA68F611}" emma:medium="tactile" emma:mode="ink">
            <msink:context xmlns:msink="http://schemas.microsoft.com/ink/2010/main" type="paragraph" rotatedBoundingBox="14893,1169 12961,4662 11757,3997 13689,5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2F7355-77DD-4461-90A5-AC9A3E1CF5E1}" emma:medium="tactile" emma:mode="ink">
              <msink:context xmlns:msink="http://schemas.microsoft.com/ink/2010/main" type="line" rotatedBoundingBox="14893,1169 12961,4662 11757,3997 13689,503"/>
            </emma:interpretation>
          </emma:emma>
        </inkml:annotationXML>
        <inkml:traceGroup>
          <inkml:annotationXML>
            <emma:emma xmlns:emma="http://www.w3.org/2003/04/emma" version="1.0">
              <emma:interpretation id="{F226F658-235F-400D-8483-0F911DFBB9FF}" emma:medium="tactile" emma:mode="ink">
                <msink:context xmlns:msink="http://schemas.microsoft.com/ink/2010/main" type="inkWord" rotatedBoundingBox="14893,1169 12961,4662 11757,3997 13689,50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-2383 2457 565 0,'-3'8'205'0,"-2"-6"-161"0,1-4-30 16,-1 2-20-16,5 4-7 0,-3-1-15 0,3 5-8 16,0 3 0-16,0 3-1 0,1-1 0 0,3 4-24 15,-3 1 11-15,2 3-9 0,-3-4-18 0,2 2 51 16,-2 0-36-16,-2 2-10 0</inkml:trace>
          <inkml:trace contextRef="#ctx0" brushRef="#br0" timeOffset="1123.3279">-2473 2558 37 0,'-4'14'32'15,"-2"-1"-8"-15,5 4-15 0,-1-2 5 0,0-3-2 16,-4 3-1-16,4-4-5 0,2 2-1 0,0 1-5 16,-1-5-4-16,-4-1 1 0,3 5-3 0,2 0-6 15,-3 0-6-15,-2-1 13 0,4 1-10 0,-1 0-5 16</inkml:trace>
          <inkml:trace contextRef="#ctx0" brushRef="#br0" timeOffset="1241.2363">-2523 2994 56 0,'0'13'49'0,"0"-4"-10"15,-1 7-15-15,1-1 11 0,0-4-8 16,-2 2-3-16,2 1-7 0,-3-1-4 0,1 1-6 0,-1 2-2 16,0-5-9-16,1 2-6 0,4 3-6 0,-2-4-8 15,0 3 17-15,2-3-14 0,-1 4-9 0</inkml:trace>
          <inkml:trace contextRef="#ctx0" brushRef="#br0" timeOffset="143.1389">-2368 3136 31 0,'1'9'26'0,"3"6"-10"15,-1-6-10-15,0 4 5 0,-1 1-4 0,-1-6-5 16,2 5-2-16,0 0-10 0,-3-5 8 0,5 1-4 15,-3 4-6-15</inkml:trace>
          <inkml:trace contextRef="#ctx0" brushRef="#br0" timeOffset="1399.4452">-2477 3725 486 0,'-4'2'197'0,"-1"-2"-135"0,2 0-31 0,0 0-9 15,-2 0-21-15,5 1-4 0,-2-1-2 0,2 0-1 16,-1-1-13-16,-1-3-16 0,2 1-30 0,-2-3-33 15,2-7 71-15,0 0-51 0,12-14-22 0</inkml:trace>
          <inkml:trace contextRef="#ctx0" brushRef="#br0" timeOffset="316.1002">-2355 3759 431 0,'-4'17'210'0,"0"-9"-108"0,0-6-70 16,0-4 32-16,2 4-21 0,0-2-30 0,1 6-8 15,1-4-8-15,0 2-3 0,0 1-2 0,1 5-1 16,1-6-2-16,0 1 2 0,-1 2-5 0,2-6-19 16,1 2-22-16,0 1-41 0,0-4 70 0,2 0-57 15,0-2-34-15</inkml:trace>
          <inkml:trace contextRef="#ctx0" brushRef="#br0" timeOffset="789.5552">-2513 2021 290 0,'-7'0'118'0,"1"0"-72"0,3 0-11 0,-3 0-12 16,2 0-7-16,-4-2-8 0,7 2-7 0,-4 0-3 15,2 0-2-15,-4 0-3 0,3-1-6 0,1 1-31 16,1 0 35-16,7 1-19 0,-7-1-17 0</inkml:trace>
          <inkml:trace contextRef="#ctx0" brushRef="#br0" timeOffset="-358.5705">-2543 2010 122 0,'-5'-3'63'0,"-2"0"-39"0,4 1-24 0,-3-1 13 0,9 3-15 16,-3 0-16-16,0 0-9 0,0 1 17 0,3 1-13 15,10 3-3-15</inkml:trace>
          <inkml:trace contextRef="#ctx0" brushRef="#br0" timeOffset="-171.8848">-2480 2072 201 0,'-9'8'120'0,"4"-8"-58"0,0 2-44 15,0-2 14-15,1 0-9 0,4 0-17 0,-2 3-10 16,-1 2-8-16,0-2 1 0,3 1 0 0,-2 3 2 16,2-2 1-16,-3 1-1 0,-2 0-3 0,0 1-4 15,5-2-32-15,-1-1 37 0,1-1-22 0,-2 4-15 16</inkml:trace>
          <inkml:trace contextRef="#ctx0" brushRef="#br0" timeOffset="987.3324">-2555 2062 365 0,'-6'0'219'0,"0"0"-98"15,4 0-85-15,-3-1 63 0,4 1-70 0,-4-2-23 16,-1-1-10-16,6 3-8 0,0 3-5 0,3 4-2 16,-2-3 5-16,4 4 0 0,-5-3 1 0,7 5-2 15,-1-1 0-15,0 2 2 0,-1-1-1 0,1 0 1 16,-2 1-1-16,2-2-7 0,0 2-1 0,1 1-6 16,-1 2-4-16,-3-5-3 0,2 6-43 0,3-3 56 0,-3 1-32 15,1 2-17-15</inkml:trace>
          <inkml:trace contextRef="#ctx0" brushRef="#br0" timeOffset="-513.7516">-2612 2096 201 0,'-3'-5'73'0,"1"0"-63"16,4 1-17-16,0 2-1 0,-4-1-8 0,2 0-6 0,0 1-5 0,3 0 2 16,-1 1 4-16,-1-1 0 0,-2 1 1 0,4-4 12 15,-2 2-7-15,4-1 4 0</inkml:trace>
          <inkml:trace contextRef="#ctx0" brushRef="#br0" timeOffset="-55819.6712">-1349-142 127 0,'0'-8'146'0,"0"4"-26"0,-2-1-54 16,2 2 40-16,-1-2-10 0,-1 3-28 0,1 1-5 15,-3 1-9-15,1 0-9 0,2 3-15 0,-6 0-6 16,-1 7-5-16,4 1-4 0,-3-2-6 0,-1 9-2 0,0 3 0 16,-1-1-3-16,-1 3 1 0,2 0-1 0,-3 1 1 0,-3 10-3 15,1 2 3-15,-1 1-3 0,1-5 2 0,-1 6 0 16,-2 2-1-16,0 4 2 0,-2 3-1 0,4-8 2 16,-5 3-4-16,0 2 2 0,3-1-2 0,-2-3 1 15,-1 5-3-15,3-5 0 0,-3-1 0 0,2 1-1 16,2 0 0-16,-1 0-1 0,0-5 1 0,4 3-4 15,-1-3 0-15,3-1-2 0,2-6-3 0,2-1 0 16,1-4-13-16,4-3-4 0,1 1-11 0,-2-7-11 0,2-4-47 16,3-2 68-16,4-3-43 0,-3-5-25 15</inkml:trace>
          <inkml:trace contextRef="#ctx0" brushRef="#br0" timeOffset="-55503.8146">-1121 29 863 0,'-15'-7'343'0,"3"3"-248"0,-1 0-76 16,5-4-10-16,2 5 3 0,6 5-16 0,-7-2-6 0,4 5-6 16,3 3 2-16,-2 1 0 0,2 2 3 0,-3-1 7 0,-3 6 1 0,-5 1 4 15,6 4 4-15,-5-3-1 0,1 4 1 0,-4 3 1 16,0 6-2-16,-3 4 2 0,1-2-1 0,0 0-1 15,-4-1-1-15,0 8-2 0,-3 0-1 0,-4 5 0 16,6-7-1-16,-4 10-3 0,-2-4 1 0,-1 9-1 16,3-1 0-16,-3 1 0 0,3 3 0 0,2 2 0 15,-5 1 0-15,1-3-2 0,2 3-3 0,4-8 0 16,-3 2-3-16,1-1-5 0,1-7-5 0,4-4-4 16,1 1-6-16,-1-4-11 0,2-3-8 0,4-8-10 0,-2 3-14 15,7-9-54-15,0-4 90 0,-1-7-56 16,6-1-25-16</inkml:trace>
          <inkml:trace contextRef="#ctx0" brushRef="#br0" timeOffset="-54906.731">-618 577 746 0,'0'-4'284'0,"3"4"-221"0,-3-1-58 0,-5 2-1 16,4 4-10-16,-1 5-6 0,2 1-1 0,-1 2 4 16,-4 6 3-16,0 0 2 0,-3 0 3 0,5 2 4 15,-10 1 1-15,0 8 5 0,-1-3 2 0,3-3-1 16,-5 3 0-16,0 5 1 0,-3 5 1 0,0-1-3 15,1 3 1-15,2-8-4 0,-1 3-1 0,-4 12-3 16,2-5-1-16,0 2 0 0,0-4-2 0,-2 8-3 16,-1 0-1-16,3-1-2 0,-3 0-3 0,1 2-3 15,0-2-3-15,-1-1-4 0,3 1-6 0,3-6-13 16,-2 3-10-16,-4-7-13 0,4-1-12 0,4-6 48 16,-2-4-36-16,3-6-8 0</inkml:trace>
          <inkml:trace contextRef="#ctx0" brushRef="#br0" timeOffset="-55185.7532">-1067 521 492 0,'6'-22'307'15,"-6"1"-151"-15,2 6-100 0,-2-4 76 0,-3 7-90 16,3-1-15-16,0 2-7 0,0 1-9 0,0 4-8 15,0-1-3-15,1 4 0 0,1 2-3 0,-2-1 1 16,1 2 0-16,1 2 0 0,-2 1 2 0,0-2 1 0,-2 1-1 16,-4 6 1-16,3 2 2 0,-3-2 0 0,-1 4 0 15,-2 4-3-15,-3 3 2 0,-3 8-2 0,0 2 1 16,1-5 0-16,-4 6-1 0,-4 8-2 0,-2 4 1 16,3 7 1-16,-1-6-2 0,-2 8 0 0,0 0 2 15,-4 2-3-15,1-1 0 0,1 2-1 0,-6-3-1 16,4-3 1-16,2 1-3 0,-2-2 1 0,5-3-1 15,1-1 1-15,1-1-2 0,2-4-2 0,0-1 0 16,5-9-4-16,-2 2 0 0,3-6-11 0,2-5-7 16,3-3-8-16,2 0-11 0,1-8-43 0,2-1-26 15,3-4 80-15,0-3-61 0,1 0-20 0</inkml:trace>
          <inkml:trace contextRef="#ctx0" brushRef="#br0" timeOffset="-434497.1219">-361 2444 1009 0,'-10'-5'376'15,"7"-11"-301"-15,-2 9-82 0,0-3 2 0,2 0-47 16,3 9-13-16,-1-7-7 0,1 8-7 0,-2 0-3 16,2-3 2-16,-5-4 1 0,5-1-1 0,-3-1-1 15,-2-1-4-15,4 1-8 0,-3-2-8 0,1-4 64 16,3 2-42-16,0-4-6 0</inkml:trace>
          <inkml:trace contextRef="#ctx0" brushRef="#br0" timeOffset="2366.1217">-2574 2099 21 0,'11'-6'11'0,"-1"4"-8"16,-2-3-2-16,2 4 1 0,2-2-1 0,4-1-2 0,0 3 1 15,0-2 0-15,-2 3 0 0,2-4 3 0,-1 3 0 0,2-2 1 16,1-1 2-16,-1 1 5 0,-4 0-3 16,1 1 10-16,2-1 4 0,-6 2 6 0,1-1 2 0,-3 1 11 15,-2-1 3-15,-3-1 1 0,2 1 4 16,-3 1-2-16,-1-1-4 0,-1 0-7 0,0-2-1 0,-3 4-12 16,0 0-6-16,-3 0-4 0,-1 0-3 0,-2 0-4 15,-2 1-1-15,-5-1-1 0,3 3 0 0,-5-3 1 16,-1 2 0-16,-1 1 0 0,0-1 0 0,1-2-2 15,0 5 0-15,-3 1-1 0,3-1 1 0,1-2-2 16,6 2 2-16,-8 1 1 0,8-1 3 0,-1-2 1 16,2 0 4-16,3 0 4 0,5-3-1 0,-2 5 6 15,8-3 2-15,0 1-1 0,2 0 0 0,5 0 1 16,-1 0 0-16,7 1-3 0,-2 0 2 0,2-2-1 16,7 0 0-16,1-1 2 0,1 1-2 0,1-2-1 15,2 0 0-15,1-2 0 0,1 1-1 0,-1-3-1 16,3 0 1-16,-1-3-1 0,0 1 0 0,-3 1 0 0,4-1-2 15,-3 1-1-15,0-1 0 0,-4-1-2 16,1 2-3-16,-6-1-1 0,7 1-2 0,-8-1-2 0,-4 1-2 0,2 2 1 16,-7-3-2-16,-2 4 0 0,-5 0 1 0,5 2-1 15,-8 0 2-15,-2 0-1 0,1 0-1 0,-4 0-1 16,0 0 1-16,2 2-4 0,-7-2-4 0,-7 5 0 16,-1-5-3-16,-2 5 0 0,-3-1 1 0,-5 1-2 15,2 3 2-15,-4-3 0 0,3 3 4 0,1-2 1 16,3 2 2-16,-1-3 1 0,5 1 1 0,4 2 3 0,-2-3-1 15,4 0 5-15,2-2 0 0,3 0 1 16,2 0 0-16,1 1 2 0,3-3 3 0,1-1-1 0,1 0 1 16,0 0 0-16,3 0 0 0,3-1-1 0,0-3 1 15,-1 1-1-15,8 0-3 0,1-2 1 0,-1 0 0 16,3 1-2-16,2-1-2 0,-1-1-1 0,5-1 1 16,1-1-2-16,-1 2 0 0,-1-1-1 0,-1-2 0 0,3 1-1 15,-1-2 1-15,-1 4 1 0,-4 0-3 0,-1-2 2 16,2 0 0-16,-14 5-2 0,6-4 3 0,-4 6 0 15,-4-3 0-15,-2 1 1 0,-5 0-1 0,-3 1 1 16,-1-1-2-16,1 3-1 0,-2-3-3 0,-7 1 0 16,1 2-2-16,-10-1 1 0,4 1-3 0,3 3 0 15,-10-1 2-15,0 1 0 0,1 0-1 0,-1 5 0 16,0 0-2-16,6 1-3 0,-6 1 0 0,5 1-9 16,0 2-4-16,2-4-5 0,-1 6-8 0,6-6-12 0,-1 3-18 15,3 2 42-15,2 2-28 0,3-3-5 0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7:31.95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E7BA881-A3A5-4634-AE4B-C88D24FF01B2}" emma:medium="tactile" emma:mode="ink">
          <msink:context xmlns:msink="http://schemas.microsoft.com/ink/2010/main" type="writingRegion" rotatedBoundingBox="6441,1119 9688,881 9706,1126 6459,1364"/>
        </emma:interpretation>
      </emma:emma>
    </inkml:annotationXML>
    <inkml:traceGroup>
      <inkml:annotationXML>
        <emma:emma xmlns:emma="http://www.w3.org/2003/04/emma" version="1.0">
          <emma:interpretation id="{BF940430-6884-403F-8D52-B01446148B9B}" emma:medium="tactile" emma:mode="ink">
            <msink:context xmlns:msink="http://schemas.microsoft.com/ink/2010/main" type="paragraph" rotatedBoundingBox="6441,1119 9688,881 9706,1126 6459,13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2D35F5-026F-40A4-A5FD-3B1756B9B309}" emma:medium="tactile" emma:mode="ink">
              <msink:context xmlns:msink="http://schemas.microsoft.com/ink/2010/main" type="line" rotatedBoundingBox="6441,1119 9688,881 9706,1126 6459,1364"/>
            </emma:interpretation>
          </emma:emma>
        </inkml:annotationXML>
        <inkml:traceGroup>
          <inkml:annotationXML>
            <emma:emma xmlns:emma="http://www.w3.org/2003/04/emma" version="1.0">
              <emma:interpretation id="{3D910DB8-8EB7-4D43-9818-47BC1676FF5E}" emma:medium="tactile" emma:mode="ink">
                <msink:context xmlns:msink="http://schemas.microsoft.com/ink/2010/main" type="inkWord" rotatedBoundingBox="6441,1119 9688,881 9706,1126 6459,136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-6641 486 22 0,'5'-5'28'0,"-2"0"-4"0,3 2-11 0,-4-2 6 16,-1-1-2-16,3 3-2 0,-1 0-4 0,-2 1-8 15,1 2 0-15,3 2-3 0,-5-2 0 0,4 0-1 16,-4 1-1-16,2-1-2 0,-2 0 4 0,2-1 0 0,-2-1 0 15,-5 0 5-15,3-1 0 0,1 3 3 0,-1 0 3 16,1 0 2-16,-3-3 1 0,3 3-1 0,-2-2 1 16,1 1-5-16,-1 1-3 0,0-3 0 0,-2-1-2 15,0 3-3-15,3 1-1 0,-4-2 0 0,4 2 0 0,-2-3 2 16,1 1 8-16,-1 2-4 0,1-1 12 16,0-1 5-16,0-1 6 0,0 0 3 0,1 1-2 0,2 2 2 15,-2-1-3-15,-1-1 2 0,2 2-8 0,-1 0-5 16,0 0-5-16,-1 2 1 0,0-2 1 0,1 1-4 15,2 1 5-15,0-2 2 0,2 0-1 0,1-2 1 16,-4 1 3-16,4-1 2 0,0 2-2 0,-5-1 3 16,4-4-6-16,-4 3 0 0,9-1-4 0,-6 3 2 15,11 0-3-15,-3 0-4 0,1-2-2 0,4 2-1 16,2 0-1-16,-3 0 0 0,4 0 0 0,1 0 0 16,-1 0-2-16,4 0 2 0,1 0 1 0,4-1-1 15,1 1 6-15,3 1 1 0,0-1 2 0,5 2 0 16,2 0 5-16,1 1 4 0,8-3 2 0,-9 1 2 15,1-1-4-15,-8-3 2 0,13 3 3 0,-3-5 0 16,-3 2-4-16,-7-3-1 0,-4 1 0 0,10-1 1 16,-1-2-2-16,2 3 1 0,-8-1-5 0,-1 1-1 0,3-2 0 15,0 1-1-15,-4-2 0 0,-1 3-4 0,1 2 2 16,0-3 0-16,-1 3-3 0,-3-2 1 0,1 2-1 16,2 1-2-16,-7-1-2 0,2 1 0 0,-2 1-5 15,-3 1-2-15,-5-2-1 0,3 2-4 0,-3-2-8 16,-1 2-4-16,1 0-7 0,-5 0-11 0,-1 0-75 15,0 0-63-15,0 2 129 0,1-2-91 0,-11 0-72 16</inkml:trace>
          <inkml:trace contextRef="#ctx0" brushRef="#br0" timeOffset="-1185.8333">-8417 553 47 0,'-1'-5'27'0,"1"3"-11"0,-2 1-7 0,0-2 2 16,2-1 0-16,0 4 1 0,-1-1-2 0,1 1 0 15,-2-2-2-15,2 1 4 0,0-3-2 0,0 4-1 16,-1-1 1-16,1-1-1 0,-2-1-1 0,2 1-2 16,2 1 2-16,-1-2-4 0,1 1 2 0,-1 0 4 15,1-1 0-15,0-3 0 0,-1 4 6 0,1-2 0 16,-1 0 1-16,1 1 2 0,1-2-1 0,-1 1-2 16,-1 0 0-16,1 0-1 0,-1-1-3 0,3 2 0 0,-3 1-2 15,-1-1-2-15,0 1 1 0,2 1 2 16,-2 1-1-16,1 0 3 0,-1-2 4 0,0-1 5 0,0 0 2 15,0 1 6-15,0 1 9 0,0-3 2 0,0 3 4 16,0 1 3-16,0-3 3 0,0 3-1 0,0-5-4 16,0 5-3-16,-1-3-9 0,-1 1-1 0,2-1-8 15,0 0-3-15,0 1-10 0,0 1-1 0,0 1-3 16,0 0 2-16,0 0 0 0,0 0 0 0,2 3 1 16,-1-3 2-16,3 1 0 0,-3 1-2 0,2-2 0 15,2 0-3-15,3 1-1 0,2-1-1 0,1 2-2 16,2 0 0-16,2-2-1 0,6 3-1 0,5-2 2 15,1-1 0-15,1 0 1 0,9 0 0 0,3 2 1 16,3 0-2-16,-8-2 3 0,6 0-2 0,9-2 5 16,-4 4-2-16,-2 1-1 0,1-3 0 0,4-2 1 0,6 2 6 15,8 0-3-15,-2 0 5 0,-9-1-5 0,9-1 4 16,-1-3 0-16,-4-1 1 0,-2-2-2 0,2 2 0 16,-5-4-1-16,2 4-1 0,-1 4 0 0,-3-6 1 15,4 3-3-15,0 2 0 0,-6 0 1 0,1 0 0 16,0 1 0-16,-2-1 0 0,-5-3 1 0,-2 6 0 15,-6-5 0-15,-1 0-2 0,0-1 1 0,-8 4-3 16,-2-1 2-16,-1 1-3 0,-4 1-3 0,-1-2-3 16,0 1 1-16,-3 0-2 0,-4 2-2 0,3 0-7 15,-3-1-6-15,-3 1-4 0,2 1-6 0,-1 1-41 16,-2 1-38-16,1 0-62 0,0-1 118 0,-1 3-101 16,0-1-56-16</inkml:trace>
          <inkml:trace contextRef="#ctx0" brushRef="#br0" timeOffset="-17009.9297">-8458 542 181 0,'-3'-5'125'0,"1"-2"-44"16,2 3-34-16,-2-1 39 0,1 0-30 0,1 0-3 15,0 1-2-15,0-3 10 0,0 2-3 0,0 1 0 16,0-1-11-16,0 0-1 0,1 2-5 0,1 0-4 16,1 1-6-16,-1 0-13 0,-2 1-5 0,3 1-4 15,2 1-6-15,-1 3-3 0,-2-1-3 0,1 0 0 0,0 2-1 16,2 3-1-16,0 0-1 0,-2 1 2 0,0 1 1 16,-1 1-1-16,0 0 1 0,-1 2 2 0,-1 0 1 15,-3-4 3-15,3 2 4 0,-5-1 3 0,2 3 2 16,-2-5 6-16,-3-2 3 0,2 0 3 0,-2 1 1 15,-2-1 7-15,1-1 2 0,-2 0 0 0,-2-2 0 16,2 0 1-16,0 2 3 0,1-5-1 0,0 0 2 16,-1 0 0-16,2-2 0 0,2-1-2 0,-1-2 0 15,2 0-1-15,0 1-1 0,-1-3-3 0,3-1-4 16,0 0-5-16,1 0-2 0,2 0-3 0,1 0-2 16,0-3-9-16,4 2-4 0,1 1-3 0,0-2-2 15,4 2-7-15,-1-1 0 0,2 2-3 0,0 1-2 16,-1 0 4-16,1 4-3 0,1-3-1 0,3 4 1 15,-3 1 1-15,2 0-1 0,-2 0 0 0,2 4 1 16,1 1-1-16,-1 0 2 0,0 1 6 0,-2 1-2 0,-2 1 2 16,4 1 1-16,-6 1 4 0,-3-2 0 0,3 1 3 15,-3 1 2-15,0-2-2 0,-4 0 4 0,0 0 3 16,0-2 4-16,-4 1 2 0,4-1-1 0,-4-1 4 16,-3-1 1-16,1 1 2 0,-2-3-2 0,0 1 0 15,0-1-3-15,-1 1-1 0,-1-3 0 0,0 0 0 16,-1 0-1-16,2-3 0 0,-1 1-1 0,1 0-1 15,-1-2-1-15,2-4 0 0,0 3-1 0,2 0-4 16,1 0 1-16,0-1-2 0,0 0 0 0,2-1-3 0,3 4-1 0,-3-3-1 16,1-1-1-16,2-1-1 0,0 2-2 0,0 0-1 15,2-1 0-15,0-1-1 0,1 2 0 0,0 1 2 16,0 4-2-16,-1-3 1 0,1 3-1 0,-1-1 0 16,1 2-1-16,-2 0-1 0,1-1 0 0,0 1-4 15,1 0-1-15,-3 0-7 0,1 1-7 0,-1 2-10 16,0 1-19-16,2 2-137 0,-2-1 152 0,3 4-84 15,-3 1-64-15</inkml:trace>
          <inkml:trace contextRef="#ctx0" brushRef="#br0" timeOffset="-476.8034">-6769 548 74 0,'2'-8'57'15,"0"0"-30"-15,6 2-24 0,1 1 10 0,-2 0-14 16,-4 0-15-16,6 4-12 0,-1-4 16 0,7 3-13 16,-6 1-6-16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9:20.77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B01B4A7-F037-4B4A-B268-9A49206FE991}" emma:medium="tactile" emma:mode="ink">
          <msink:context xmlns:msink="http://schemas.microsoft.com/ink/2010/main" type="writingRegion" rotatedBoundingBox="12766,6073 16712,6122 16698,7189 12753,7140">
            <msink:destinationLink direction="with" ref="{A51581E2-B2F2-4B73-B10D-489BE0784B10}"/>
          </msink:context>
        </emma:interpretation>
      </emma:emma>
    </inkml:annotationXML>
    <inkml:traceGroup>
      <inkml:annotationXML>
        <emma:emma xmlns:emma="http://www.w3.org/2003/04/emma" version="1.0">
          <emma:interpretation id="{CAEBC38F-0DB0-401B-85CB-6E38CE401A20}" emma:medium="tactile" emma:mode="ink">
            <msink:context xmlns:msink="http://schemas.microsoft.com/ink/2010/main" type="paragraph" rotatedBoundingBox="12766,6073 16712,6122 16698,7189 12753,71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540116-C1C5-4071-97DC-7D8BEF2E92EB}" emma:medium="tactile" emma:mode="ink">
              <msink:context xmlns:msink="http://schemas.microsoft.com/ink/2010/main" type="line" rotatedBoundingBox="12766,6073 16712,6122 16698,7189 12753,7140"/>
            </emma:interpretation>
          </emma:emma>
        </inkml:annotationXML>
        <inkml:traceGroup>
          <inkml:annotationXML>
            <emma:emma xmlns:emma="http://www.w3.org/2003/04/emma" version="1.0">
              <emma:interpretation id="{4EF335AC-7148-4F5F-B325-25E343074BBD}" emma:medium="tactile" emma:mode="ink">
                <msink:context xmlns:msink="http://schemas.microsoft.com/ink/2010/main" type="inkWord" rotatedBoundingBox="12766,6073 16712,6122 16698,7189 12753,7140"/>
              </emma:interpretation>
            </emma:emma>
          </inkml:annotationXML>
          <inkml:trace contextRef="#ctx0" brushRef="#br0">-2070 5516 268 0,'-6'-6'139'0,"3"-1"-64"0,-4-2-38 15,-1 1 19-15,2 1-6 0,-1 1-18 0,1 0-6 16,1-1 2-16,-3 2-3 0,0 2 1 0,3-2-7 16,-1 4 3-16,-2-1 2 0,2 1-3 0,-1-2 0 15,3 1-2-15,-1 0-2 0,0 2 0 0,0-1 0 16,2-1-2-16,0 1 1 0,1 1 0 0,-1-2 1 15,1 0-2-15,2 1 2 0,-1-1 0 0,1 2-2 16,0 0 1-16,0 0-1 0,1 0 0 0,3 0 2 16,0 0-4-16,1 0 1 0,5 0 1 0,-2 0-2 0,0 0 2 15,1 2-1-15,7 1 1 0,-3-1 0 16,1 1 3-16,1 0-2 0,4 0 0 0,0 0 6 16,7 0-5-16,-4-1 0 0,-1 0 1 0,3 1 0 0,3-3 1 15,-2 0 1-15,2 0-1 0,-3 0-2 0,7 0 6 16,1 0 1-16,1-2-3 0,-1-3 1 0,-2 4-2 15,1-4-2-15,1-1-1 0,1 4-3 0,-1-3-4 16,2 2-1-16,-3 2-2 0,3-1 0 0,7 0-4 16,-1 2 0-16,2 0 1 0,-2 0 0 0,1 0-3 15,2 0 0-15,0 0 0 0,-1 0-1 0,-4 0 1 16,0 2-1-16,1 0 0 0,1-2 0 0,-2 1 1 16,0 1 2-16,-1 3 1 0,4-5 0 0,-7 1 2 0,3 2-3 0,7 1 5 15,-5-3-1-15,-3 1 0 0,1-2 0 0,1 0 0 16,2 1 0-16,2 1 1 0,-2-2-1 0,-8 0-2 15,6 0 0-15,0 0 1 0,-1 0-1 0,-4 0-1 16,2 1 0-16,1-1 1 0,-4 2 0 0,1-4 2 16,1 2-1-16,-3 2-1 0,3-2 1 0,3 3-1 15,-2-1 2-15,-2-2-1 0,4 1-1 0,0-1 1 16,1 0 0-16,-1 0 1 0,-1-3-1 0,3 0 0 16,-4 1 1-16,2 1-2 0,-2-1 1 0,-2 1 0 15,1-1 0-15,2 1-3 0,-1 1 1 0,1 1-1 16,0-1-2-16,-1 0 3 0,0 3-4 0,5-3 1 0,-5 2-1 15,2 1 4-15,-6-1-3 0,4-2 1 16,-5 1 0-16,-1-1 0 0,3 2 1 0,-5-2-1 16,1 1 0-16,1 1 1 0,0-2-1 0,-4 0 0 0,3 2 1 15,-5-2 2-15,3 0-2 0,-4 0 1 0,1-2 1 16,-1 2 0-16,-1-2-1 0,1 1-1 0,2 1 1 16,-2-2-1-16,2 1 0 0,0-3 0 0,-3 4-1 15,-3-1-2-15,7-1 2 0,-4 2 0 0,-4-1-2 16,1-1 0-16,1 1 0 0,-3 1-2 0,-2 0 2 15,6 0-1-15,-9 0 1 0,2 0 0 0,-1 0 1 16,-2 0-1-16,-1 0 0 0,-4 0 2 0,2 0 0 16,-4 0 1-16,5 0-1 0,-7 0 1 0,4 0 0 15,0 0 0-15,-3 1 0 0,-2-1 1 0,0 0-3 16,-5 2 1-16,0-1 0 0,-1 1-1 0,-9-1 0 16,4 3 0-16,-2-3-1 0,5 2 0 0,-11 1 0 15,-2-1 0-15,-1-2 0 0,1 3 0 0,-3-1 0 0,-6 0-1 16,-3 0 0-16,-3-1 1 0,11 1 0 0,-9 0 2 0,-4 0-2 15,-3 0 1-15,4-1 0 0,-1 1 0 0,-4 4-1 16,-6-3 1-16,-6 3-1 0,0 1 0 0,6-2 0 16,-3-1 0-16,-8 1 0 0,-2-1 0 0,4 0 1 15,4 3-1-15,-9-4 1 0,3 1-1 0,-2 3 1 16,5 0 0-16,-1-1 1 0,-1 0-1 0,-6-2 1 16,5 0 1-16,-1-2-3 0,-2 0 1 0,4-3 1 0,-6 2 0 15,2 0-2-15,3-1 2 0,-5-1-1 16,5 2-1-16,-3-1 3 0,0 1-2 0,1-2 0 0,0 2 0 15,1-2 1-15,4 0-2 0,2 0 1 0,-1 0 1 16,4 0 0-16,0 1-1 0,3 1 0 0,0-1 0 16,9 3 1-16,-5-3-1 0,3 2-1 0,-4-1 0 15,7-1 0-15,1 1 0 0,-4 0 1 0,-1-2-1 16,2 3-2-16,1-2 2 0,3 1 1 0,-2 3 0 16,0-2-1-16,6 2 2 0,-2 0-2 0,4-1 1 15,0 1 1-15,1 0-1 0,0 1 0 0,-1-3 0 16,0 1-1-16,-4-1 0 0,7 3 1 0,-6-1 0 15,-1-2-1-15,0 2 0 0,9 3 1 0,-5-3-1 16,3 1 2-16,-4-1-2 0,1-2 1 0,8 5-1 16,-1-3 2-16,-1-2 0 0,2-3 0 0,1 3 1 15,4 0-1-15,1-1 1 0,1 1 0 0,1-1 1 0,1-1 0 16,2 1 0-16,0 1-2 0,3 0 3 0,0 0 1 16,5-3-1-16,-4 0 1 0,6 0 1 0,-1 2 0 15,-1-2-2-15,3 0 3 0,0-2-2 0,1 1 1 16,3 1-2-16,-1 0 0 0,2-5 0 0,-1 3-1 15,6-4 1-15,-2 3-1 0,3-2-1 0,2 0 0 16,1 0-2-16,2-1 2 0,3 0-3 0,2-1 1 16,3 4 0-16,0-3-1 0,-2-1 0 0,7 1 0 0,-2 0 0 15,7 1-1-15,-6 0 0 0,3 2 0 0,2-2 0 16,4 0 1-16,3-1 0 0,-5 3 0 0,2-2-1 16,-5 0 1-16,6 1 0 0,0-3 0 0,-1 4-1 0,-4 0-1 15,4 0 1-15,3-1 1 0,2 4 0 0,-1-1 1 16,1 1 0-16,1 0-1 0,3 0 1 0,-1-2 1 15,2 2-2-15,-2 0 0 0,0-1 1 0,-2-1-2 16,6 2 0-16,-4-1 2 0,-2-3-1 0,3 4 1 16,1 0 0-16,1 0-1 0,-4 2 1 0,7-2 1 15,-1 0-1-15,2 2-1 0,0-4 1 0,-3 0-1 16,-1 1 1-16,3-4 0 0,0 0 0 0,-5 2 1 16,-6-3-1-16,0 4 0 0,8 2 1 0,-2-3 0 15,-4 0-1-15,-1 3-1 0,-1-2 3 0,6 0-3 16,4 1 1-16,-2-2 0 0,-8 1 0 0,6-1-1 15,-5 0 2-15,4 1 0 0,-2-3-2 0,0 4 1 0,-4-4-1 16,-1 2 0-16,-1-2 1 0,2 3-1 0,1-1 0 16,2 3 0-16,-2-1 2 0,0 1-1 15,1 0-1-15,2 0 0 0,-6 0 0 0,1-2 0 0,0 1 0 16,-2-3 0-16,0 1-1 0,-4-2 1 0,-1 2 0 16,0 0 1-16,1 3-1 0,-5-2 0 0,-1-1-1 15,-2 3 1-15,0 0 0 0,0 0-1 0,0-1 1 16,-3 1-1-16,2-4 2 0,-3 1-1 0,2 3 2 15,-3-1-2-15,0 1 0 0,-3-3 1 0,-1 3-1 16,-3-2 1-16,0 2-1 0,-1 2 1 0,-3-2-1 16,-4 1 0-16,4-1 0 0,-4-1 0 0,-4-1-2 15,0 2 1-15,0 0 0 0,1 0-1 0,-1 0 2 16,0 0-1-16,-1 0 1 0,-1 0 0 0,0 0 0 16,2 0 0-16,-1 0 0 0,-2-2 0 0,-4 2 0 0,-2-1-2 15,2-1 1-15,3 2-1 0,-9-1 0 0,0-1 0 0,0 2 1 16,0-2-1-16,1 1 0 0,1 1 2 0,-4 0-2 15,1 0 1-15,-2-2 0 0,-3 2 1 0,1 0-2 16,-4 0-1-16,-1 2 2 0,-4 1 0 0,0-3 0 16,-5 3 1-16,-1-1-1 0,-4-1 0 0,0 1 0 15,-3-2 1-15,-3 2 0 0,-8-1-2 0,2-1 2 16,-1 2 0-16,-4-2-1 0,1 0 0 0,-1 0 0 16,-3 1 0-16,6-1 1 0,-2 0 1 0,-1 0-1 0,-1 0 0 15,1 0 0-15,0 0 0 0,-3 3 0 0,1-3 1 16,0 0-1-16,2 0 1 0,-1 0-1 0,7 2 1 15,4-2-1-15,-11 2 1 0,3-2 0 0,4 3-2 16,0 0 1-16,2 0-2 0,-8 0 2 0,-2 2-2 16,0-2 2-16,6 1 0 0,4-4 0 0,-7 1 0 15,-1-1 0-15,5 2 2 0,2-1-2 0,-5 1 2 16,2-2-1-16,4 3-1 0,0 0 0 0,-2 0 3 16,0 1-3-16,0-4 1 0,5 1 0 0,0 1-1 15,0-2 0-15,0 1 1 0,1-1 0 0,7 0 0 16,-2 0 1-16,6 0-1 0,-6 2 1 0,7-2 0 15,-1 2 0-15,4-2-1 0,-3 1 0 0,1 1 0 16,2 1 0-16,1 0-1 0,2-3 0 0,0 2 0 0,-1-2 1 0,1 0 0 16,2 0 1-16,4 0-2 0,1 0 1 0,-3-2 1 15,0 1-2-15,2 1 1 0,-1-2-1 0,3 0 0 16,2 1 1-16,-6 1 1 0,3-2-1 0,3-1 0 16,1 1 2-16,-5 1-2 0,7 1 2 0,0-5-1 15,-2 2-1-15,4 1-1 0,-1-1 2 0,2 3-2 16,0-5-1-16,3 2 1 0,0 3-1 0,2 0 0 15,0 0 1-15,0 0-1 0,3 0 0 0,-2 0 0 16,4 2-1-16,1-1-1 0,3-1 1 0,4 2-1 16,1-2 1-16,4 1 0 0,4 3 0 0,6-1 0 15,-1 0 1-15,-1-1 1 0,7 2 0 0,5 0-1 0,0-1 0 16,3 0 0-16,-1-1 1 0,0 1 0 0,7-2 0 16,1-1-1-16,0 0 0 0,-5 0 3 0,-2 0-2 0,5 0 1 15,-1 0 1-15,2-1-2 0,-5-1 2 0,4 1 0 16,0-1 1-16,3-1-1 0,-3 0 0 0,2-2 0 15,-2 0-1-15,-6 0 1 0,2-3 0 0,-3 0-1 16,-4 0 0-16,-5 4 0 0,0-4 1 0,-5 1-1 16,-1 1-1-16,-2 3 1 0,-3 0-1 0,-2-1 0 15,-3 1 0-15,-4 0 0 0,1 1-2 0,-3 1 3 16,-4-1-2-16,-1 2 1 0,0-1-1 0,-5 1-2 16,1-2-1-16,-4 2 2 0,-2 0-1 0,1 0-3 15,-6 0 2-15,-4 2-4 0,-3-2 2 0,1 3 1 0,-6-3 0 16,-2 1 0-16,-6 1-1 0,-7 0 0 0,3-2 3 15,-4 1 1-15,-2 1 0 0,0-1 0 0,-1-1 0 16,1 5-1-16,4 0 1 0,-6-3 1 0,9 4-2 16,1-3 0-16,-1 5 1 0,3 2 0 0,0-2 0 15,1-4 2-15,1 6 0 0,-1-2-1 0,2 1 1 16,2 1 0-16,3-4 1 0,0 1-1 0,3 1 2 16,2-2 0-16,6-3-2 0,1 2 4 0,6-3-1 15,2-1 1-15,3-1-2 0,-3 0 1 0,7 0-1 16,0-1 0-16,-1 1 0 0,1-4-1 0,-4 4 0 15,6-1-2-15,1 1 1 0,-1 0-1 0,7-2-1 16,-2 2 2-16,7 0-1 0,2-1-1 0,5-4 0 16,-1 3 1-16,4-1 0 0,5 0 1 0,1 0-2 0,4-1-1 15,-4 0 1-15,5 2 2 0,1-1 0 16,-1 0-1-16,1 3 0 0,-2-2 0 0,1 1 1 0,-5-1 0 16,5 0 1-16,-1 2-1 0,-1 0 0 0,-1 0 1 15,-5-1 0-15,-4-2-1 0,-1 3 1 0,4-2 0 16,-12 0-1-16,-4 1 1 0,-4-1 0 0,0-1 0 15,-6 3-1-15,0-2 0 0,0 1 1 0,-3 1-2 0,-5-3-1 16,-1 3 0-16,1-2 0 0,-2 0-2 0,-6 1 0 16,2-1 1-16,-18-2-3 0,3 0 0 0,0 3 1 15,-12-2 0-15,-1 3 1 0,-1 0 0 0,-6 0-1 16,6 3 3-16,0 2-1 0,0-2 1 0,1 1-1 16,2 3 1-16,2-2-1 0,-2 1 1 0,5-3 1 15,1 4 0-15,2-3 0 0,4 1-1 0,1 0 2 16,4 0 0-16,7-1-2 0,-1 1 3 0,1-2 0 15,6 2 0-15,5-3 1 0,-3 3-1 0,5-4 1 0,-3-1-2 16,3 2 3-16,3-2 0 0,3 1-1 0,-2 1 0 16,4-2 0-16,3 0 2 0,5 0-3 0,0 0 4 15,1-3-3-15,5 1 0 0,4-1 0 0,2 0 1 16,2 1-1-16,2-4 2 0,5 1-2 0,1 0-2 16,0 2 1-16,3-3-1 0,-8-1 0 0,5 3 0 15,1-3 1-15,-3 4-2 0,2-2 1 0,-1 2 0 16,1 0 0-16,2 1 0 0,-1 1 0 0,3 1 0 15,2 0-2-15,-1 1 1 0,1 1 0 0,2-1 1 0,4 1 0 16,-3 0 0-16,3-2 0 0,1 1 0 0,-4 1 0 16,4 1 2-16,0-1-1 0,-2-2-1 0,-1 3 2 15,0-3-2-15,1 1 3 0,2-1-2 0,1 2 0 16,-2-2 0-16,2 0 2 0,-4 0-3 0,-2-2 2 16,2 1 0-16,-9-1 1 0,-1 1-1 0,-3-1 1 15,-3-1 1-15,-4 1-2 0,-5-1 2 0,2 3-1 16,-4-2 1-16,-4 1-2 0,-3 1 1 0,0 0 0 15,-3 0-3-15,-1 0 2 0,-4 0-2 0,2 0 0 16,-4 0-1-16,-1 0 0 0,2 1-2 0,-2-1-1 16,0 0 2-16,-2 2-1 0,1 0-1 0,-3-2 0 15,1 1-3-15,0 2 1 0,0-1 0 0,-4 0-2 0,3 1-9 16,-3 2-7-16,1 2-11 0,0 1-20 0,-4 2-103 16,2 0 123-16,-6 7-74 0,1-1-51 0</inkml:trace>
          <inkml:trace contextRef="#ctx0" brushRef="#br0" timeOffset="456850.028">-634 1207 246 0,'2'-1'130'0,"1"2"-72"0,0 2-40 15,-6 5 11-15,1 4 0 0,2 7-20 0,-4-2-4 16,-3 9-4-16,-2 2 2 0,-6 7 0 0,-4 2 0 16,2 8 3-16,-9 2-1 0,-4 11-4 0,4-3-1 15,-1-4-4-15,-8 11-8 0,-6 15 9 0,-1 1-6 16,1-3-5-16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7:02.06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62699D1-70A2-44E3-ABC7-B1CCC91F106C}" emma:medium="tactile" emma:mode="ink">
          <msink:context xmlns:msink="http://schemas.microsoft.com/ink/2010/main" type="writingRegion" rotatedBoundingBox="2706,5037 11867,4057 12174,6929 3013,7909">
            <msink:destinationLink direction="with" ref="{A51581E2-B2F2-4B73-B10D-489BE0784B10}"/>
          </msink:context>
        </emma:interpretation>
      </emma:emma>
    </inkml:annotationXML>
    <inkml:traceGroup>
      <inkml:annotationXML>
        <emma:emma xmlns:emma="http://www.w3.org/2003/04/emma" version="1.0">
          <emma:interpretation id="{D7143E60-D3A8-4D43-8124-26E2744655FC}" emma:medium="tactile" emma:mode="ink">
            <msink:context xmlns:msink="http://schemas.microsoft.com/ink/2010/main" type="paragraph" rotatedBoundingBox="2706,5037 11867,4057 12074,5994 2913,69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3B7A6E-88A0-4E4E-8468-45C0FBAD7B79}" emma:medium="tactile" emma:mode="ink">
              <msink:context xmlns:msink="http://schemas.microsoft.com/ink/2010/main" type="line" rotatedBoundingBox="2706,5037 11867,4057 12074,5994 2913,6974"/>
            </emma:interpretation>
          </emma:emma>
        </inkml:annotationXML>
        <inkml:traceGroup>
          <inkml:annotationXML>
            <emma:emma xmlns:emma="http://www.w3.org/2003/04/emma" version="1.0">
              <emma:interpretation id="{51041A89-FB1C-412F-B895-AF4B431C02B0}" emma:medium="tactile" emma:mode="ink">
                <msink:context xmlns:msink="http://schemas.microsoft.com/ink/2010/main" type="inkWord" rotatedBoundingBox="2709,4825 7530,4832 7528,6618 2706,6610"/>
              </emma:interpretation>
            </emma:emma>
          </inkml:annotationXML>
          <inkml:trace contextRef="#ctx0" brushRef="#br0">-10727 4222 889 0,'-8'0'362'0,"0"-2"-260"0,8-1-88 0,-2 2 24 16,2-1-41-16,2 4-9 0,6 1-3 0,0 2-4 0,6 1 3 15,2 2 4-15,5-2 6 0,3 2 1 0,6 0 5 16,3 2 3-16,10-7 3 0,-1 6 2 0,7-1 1 16,7-1 2-16,4-3 0 0,-2 3 1 0,6-4-1 15,1 0-2-15,2 4-1 0,0-6 0 0,-8-1-1 16,3 2-2-16,9-2-1 0,4-2 1 0,-11 2-1 15,6-3 0-15,0-2 1 0,10 0-1 0,3-3 0 16,-2 2 0-16,-9 0 1 0,-1-1-1 0,14-1 1 16,-2 2 0-16,0-3-1 0,-10-1-1 0,7 2 1 15,2-2 1-15,-8 1-1 0,-1 3 1 0,0-4 2 16,-4 4 0-16,-6-1 2 0,3 1 3 0,-6 1 2 16,-2-1 0-16,-7 1 4 0,-4-1-1 0,-3 1 5 15,-6 2 1-15,-8 1 1 0,0-1 0 0,-4 1 1 16,-6 2-1-16,-4 0 1 0,2 2-1 0,-4 1-2 0,-4 2 1 15,-2-5-1-15,-2 5 0 0,-1-2-2 16,0 2 0-16,-5-2-1 0,3 3 0 0,-3-4-6 0,0 4-5 0,2 2 1 16,-2 0-2-16,0-2-4 0,0 2-1 0,3 5-2 15,-2-3 1-15,1 6-1 0,-2-2 0 0,0 2-1 16,0 4-1-16,0-2 1 0,0 3-1 0,3 7-1 16,0 1 0-16,-1 0 0 0,3 2 1 0,-1 3-1 0,3 1 0 15,1 6-1-15,1-4 2 0,-1 1 0 16,3 5 0-16,1 2 2 0,0-1 0 0,3-1 2 0,1 3-2 15,-4 0 3-15,3 2 0 0,-4-2 1 0,0-4 3 16,3-4-1-16,-4 2 1 0,-2-4-1 0,-2-7 4 16,-3 0-2-16,1-6 1 0,4 0-2 0,-5-3 0 15,-2-1 1-15,-1-4-3 0,2-2 2 0,0-1-3 16,1 1 0-16,-3-3-1 0,0 1 0 0,-3-5-4 16,3 4-4-16,0-2-2 0,0-2-4 0,-4 2-22 15,4-3-16-15,-4 1-22 0,-1-4-21 0,-3-1-71 16,-3-1 114-16,-10-5-80 0,-6-1-37 0</inkml:trace>
          <inkml:trace contextRef="#ctx0" brushRef="#br0" timeOffset="-747.9213">-11733 4851 1043 0,'-3'-4'427'16,"-2"3"-300"-16,4-6-98 0,-6-1 4 0,7 7-7 0,2-6-24 16,-2 4-5-16,0 2-12 0,2-1-1 0,6 4-2 0,3-2 1 15,6 1 0-15,-2-1 3 0,0 5 6 0,11 0 0 16,1 0 2-16,2-1-1 0,-1 1 2 0,1 3-1 16,1 3 2-16,1 0-2 0,-3 1 1 0,-5 5-1 15,4-1 1-15,-5 3 2 0,-1 3-2 0,-7 2 5 16,2 0 2-16,-5 3 2 0,-4 5 1 0,-1-5 5 15,-3 0 3-15,-3 2 1 0,-1 1 0 0,-4-3 3 16,0 2-1-16,-1-4 0 0,-2-6 0 0,1 5-3 16,1-2-1-16,-2-3 1 0,5 4 0 0,0-6-4 15,-1 1 0-15,6-1-2 0,0-1-1 0,2 0-1 16,1-2-2-16,8-6-2 0,-4-1-1 0,6-2-5 16,2-2-1-16,6 0-1 0,4-2-3 0,3-4-7 15,5-1-4-15,6-3-6 0,9-1-10 0,4-6-71 16,6-4-77-16,4-7 139 0,0-1-95 0,3-12-74 15</inkml:trace>
          <inkml:trace contextRef="#ctx0" brushRef="#br0" timeOffset="265246.7715">-6034 4258 362 0,'-1'10'235'0,"-4"-2"-112"0,-1-4-84 0,2 0 72 16,-3-3-86-16,2 2-6 0,3 2-11 0,1 1-8 15,1 2 0-15,-2-1 2 0,2 2 4 0,0-1 4 16,-2-5-3-16,2 4 5 0,-1-1 3 0,-2 1-3 15,1-3 1-15,2 1-1 0,-2 6-2 0,-1 10-5 16,-3 1 0-16,1-1-3 0,-3 6-5 0,3 10 0 16,-4 12-3-16,-6 5 2 0,1-4-4 0,0 12-1 0,3-3-2 15,-13 12-3-15,6 4-2 0,-3 6-9 16,1 5-2-16,-1 4-5 0,2-1-4 0,-5 8-30 0,6 0 46 16,-1 11-28-16,0-3-12 0</inkml:trace>
        </inkml:traceGroup>
        <inkml:traceGroup>
          <inkml:annotationXML>
            <emma:emma xmlns:emma="http://www.w3.org/2003/04/emma" version="1.0">
              <emma:interpretation id="{A32600EB-AAFD-4627-9891-57CA89D86C71}" emma:medium="tactile" emma:mode="ink">
                <msink:context xmlns:msink="http://schemas.microsoft.com/ink/2010/main" type="inkWord" rotatedBoundingBox="7232,4553 11867,4057 12074,5994 7439,6490"/>
              </emma:interpretation>
            </emma:emma>
          </inkml:annotationXML>
          <inkml:trace contextRef="#ctx0" brushRef="#br0" timeOffset="265243.7363">-6330 3904 885 0,'18'-35'330'0,"-14"8"-256"0,6-1-67 0,-10 9-9 16,2-2 1-16,2 8-4 0,-1-1-6 0,2 9 1 15,0 3-1-15,0 6 2 0,-5 0 1 0,3 4 4 16,-3 4 2-16,-3 5 0 0,-4 2 2 0,3 3 5 15,-7 6 1-15,-1 2 1 0,1-2 2 0,-3 7-3 16,1 2-1-16,0 0-1 0,2 1 1 0,-2 7-5 16,2-1 2-16,0 7-3 0,0 0-1 0,3-5 1 0,0 13-2 0,0 6 0 15,-1 1-3-15,1-6 3 0,0 6-3 16,3 0 1-16,-2 13 0 0,0 0 0 0,-1-2 1 16,1-7 2-16,1 1 0 0,-2 9-2 0,-2 1 3 0,-2-11 0 15,0-11-1-15,-4 3 0 0,4 2 1 0,-9-24-3 16,5 4 0-16,-5-7-9 0,-1-5-15 0,6-10-18 15,0 2-33-15,2-10 59 0,3-2-43 0,0-11-17 16</inkml:trace>
          <inkml:trace contextRef="#ctx0" brushRef="#br0" timeOffset="-1151.8587">-12295 4615 260 0,'-8'-12'138'0,"3"-1"-69"0,1 0-40 15,0-1 18-15,0 3 7 0,-1-2-8 0,0 0-7 16,2 2 6-16,1-2 3 0,-2-1 3 0,4 4 4 0,0-1 6 15,0 2 2-15,0-1 1 0,-2-1 3 0,-3 0-2 16,4 1 0-16,1 2-1 0,0 0-2 0,-2 0-12 16,2 4-6-16,-2-4-5 0,4 4-7 0,1 3-12 15,0-2-6-15,1 1-7 0,-1 1-6 0,0-3-4 16,3 4-2-16,9 0-5 0,-3 0 1 0,4 0-1 16,7 4 3-16,0-4-1 0,11 1 5 0,7 1-1 15,1-2 0-15,-4 1 4 0,5-1 0 0,6-1 0 16,7 1 0-16,3 0 2 0,-11-2-3 0,14 1 2 15,-3 1 3-15,-3-2-3 0,-1-3 2 0,-1 2 5 16,-3-3-3-16,-8-2 2 0,7 4 1 0,-7 0-1 16,-2-3 0-16,1 1 2 0,-1 4-2 0,0-2-4 15,2 2 1-15,7 4 0 0,-7-4-2 0,1 2 0 16,4 0-1-16,-5 0 0 0,2-2-1 0,-2 2 1 16,-7-1 0-16,3-1-1 0,-3 2 2 0,-7 0 0 0,-4 2-1 0,6 3 1 15,-6-2 2-15,-1 2 0 0,-5 1 3 0,-1-1-1 16,2 1 4-16,-5 4 1 0,1-2 2 0,-4-4 3 15,-2 6 0-15,-1-2 4 0,-2 1-1 0,-2 1 2 16,-1-2-4-16,0-2 1 0,-1 4 0 0,-2-1-4 16,1-1-1-16,1 2-5 0,-1 1 0 0,-1 2-2 15,1 0 1-15,-2-1-5 0,1 4-1 0,1 2-1 16,1 1-1-16,-3 0 0 0,3 3-2 0,1 7 0 16,-3-4 0-16,7 7 0 0,-3 2 0 0,1 4 1 0,1 2-1 15,-4 8 0-15,3 2 1 0,7 6 1 16,-3 3-2-16,-2 2 1 0,3 4 1 0,1-3-1 15,1 0 0-15,1-6 2 0,-6-7 0 0,0 4 0 0,2-1 2 16,1-9 3-16,-6-3-1 0,1-5 2 0,-4 7 2 16,3-7-2-16,1 1 2 0,0-9-2 0,-1 4 1 15,-3-4-1-15,1 0-2 0,0 0 0 0,-1-8-2 16,-1 0-1-16,-2-3-2 0,-7-5-3 0,5-1-25 16,-2 1-17-16,-5-6-23 0,2-2-29 0,-3-2 68 15,-5-1-54-15,3-1-22 0</inkml:trace>
          <inkml:trace contextRef="#ctx0" brushRef="#br0" timeOffset="263594.0704">-7034 4018 337 0,'-3'-12'166'16,"-5"0"-95"-16,1 2-48 0,1 2 27 0,0 0-24 15,4 3-4-15,-1-1-7 0,1-2-1 0,-1 3 4 16,1 1 2-16,1 2 2 0,-2-3 2 0,1 2 5 15,-1 3 2-15,-4-2 1 0,3 2 1 0,-3 0-3 16,-1 0 0-16,0 5-4 0,-1-2-3 0,-1 4-8 16,1 2-3-16,2 6-3 0,-2-1-1 0,2 0-3 0,-1 5-4 0,-3 8-1 15,2-1 1-15,1 1-2 0,-5 5 1 0,3 1 1 16,-2 15 0-16,-3 11-1 0,1-2 2 0,3-4 2 16,-2 6-1-16,0 11 2 0,-3 6-2 0,2-1 2 15,0-5-1-15,-2 10 4 0,0-4 0 0,3 2-1 16,0-3 2-16,-1-3 7 0,3 0 3 0,-2-14 3 15,2 0 3-15,1-7 3 0,-1-13 2 0,3-3 0 16,-3-3 0-16,-5-5-5 0,2-5-2 0,3-1-3 16,-2-2-4-16,2-1-7 0,-2-4 0 0,0-5-1 15,4 4-2-15,6-5-5 0,-2-3-2 0,-2-2-3 16,3-1-4-16,-1-2-25 0,0 0-27 0,0-5-35 0,-1-1-20 16,1-1-64-16,5-6 119 0,-3-10-114 15,3-3-62-15</inkml:trace>
          <inkml:trace contextRef="#ctx0" brushRef="#br0" timeOffset="6059.8022">-5691 5511 281 0,'-3'-3'118'0,"1"0"-88"0,1 1-33 0,-1 0 10 16,0 1-26-16,2 1-7 0,0-2 1 0,0 2 1 16,0 0 16-16,2 0 8 0,-2 0 11 0,2-1 9 15,-2 1 13-15,0 0 4 0,1-4 13 0,-1 4 4 16,0-1-4-16,0-1 1 0,0 2 0 0,0-1 10 16,0-1 0-16,0 1 2 0,0 1-5 0,0 0 1 0,0 0 9 15,-1 0-1-15,-1 0 1 0,2-2-10 0,0 2 8 16,0 0-1-16,-2 0-6 0,2-2 0 0,0 2-8 15,0-1-3-15,0 1-4 0,0 0-2 0,0-2-8 16,0 1-2-16,0-3 0 0,0 3-3 0,0-4 0 16,0 0-1-16,0-3 1 0,-1 2-2 0,1 0 1 15,-2-6 2-15,1 0-1 0,1-1 1 0,-2-1-1 16,0-2-1-16,-1-3-1 0,0 0 0 0,0 1-4 0,-2-7-4 16,2-9 0-16,-2 9-2 0,-3-4-4 0,5-3-1 15,-2 2-2-15,-1-10 0 0,-2 2 0 0,1 0-1 16,0 6-1-16,0-3 1 0,-1-6-2 0,-1-2 0 15,1 1-1-15,0 4-2 0,-2-2 1 0,2-1-1 0,-1 1-3 16,-4-3 2-16,5 3-3 0,-2-1 2 16,1-4-1-16,-2 6-1 0,1-3-1 0,-1-1 1 0,-2 2 2 15,2 1-2-15,0 2 0 0,0 1 0 16,1 5 1-16,1-1-1 0,-3 3 0 0,4 1 0 0,0 7 0 16,2-4 1-16,-2 4-1 0,0 0-1 0,2 1-1 15,6 4 1-15,-7-1-2 0,6 2 2 0,-1 2-2 16,1 0 0-16,1 4 1 0,-2-1-1 0,2 0 0 15,-6-2 0-15,6 5 3 0,-3-3-2 0,3 3-1 0,-5-5 2 16,2 5-2-16,-1 0 2 0,1 2 0 0,3 1 1 16,0-1-1-16,0 1-1 0,0-3 1 0,2 5-1 15,-1-3 1-15,-1 1-2 0,4 2 0 0,-4 1-5 16,0-1 1-16,0 3-1 0,1-2-2 0,2 4-1 16,-3-1 0-16,0 1 0 0,0 0-1 0,0 1 3 15,5 2 0-15,-3 1 2 0,-1 0 1 0,1-1 2 16,3 3-1-16,1-2 1 0,2 2 2 0,2-1 1 15,-4-4 0-15,3 5-1 0,-2 0-1 0,7-3 1 16,-6-1 1-16,5 0-2 0,0-1 1 0,1 1 1 16,-3 0 0-16,5-6-2 0,2 2 3 0,-4 0 0 15,0 0 2-15,2 2 0 0,2-4 0 0,-2-1-1 16,1 1 1-16,2 4 1 0,0-2-2 0,1 0 2 16,0 0-1-16,1-5-1 0,0 5 0 0,1 0-1 15,0-3 0-15,5 3-2 0,0 0 2 0,2 0 0 16,3 2 0-16,1 1 0 0,1-3 0 0,-2 3 0 0,0-3 0 0,3-5 0 15,1 2 1-15,-5 1-1 0,1-2-1 0,3-1 1 16,3 2 0-16,2 1-1 0,-2-1 0 0,-3 0 1 16,0 3 0-16,8 0 0 0,-3 0 1 0,1-2-1 15,-3 2 0-15,2 0 1 0,5 0 2 0,0 0-3 16,-1 0 0-16,-1-2 0 0,0 1 1 0,2 1 1 16,-4-3-1-16,5 1-1 0,-4 1 0 0,-2-6 0 15,1 2 0-15,2 2 0 0,0-2 0 0,-3 2 0 16,5 0 2-16,-2-2 0 0,1 2-2 0,1-2 2 15,-4 2-1-15,-3 0 1 0,2 0 0 0,0-2-1 16,-5 2-1-16,-1-2 2 0,-4 2 1 0,-1 1-1 16,1-1 0-16,-6-2-1 0,-4-1 1 0,6 3 1 15,-2-2 0-15,-3 3-2 0,-1 1 0 0,3-6-1 0,1 7 1 16,3 0 0-16,-2 0-1 0,-4-1 0 0,1-4 1 16,2 0 0-16,-3 2 1 0,3 3-1 0,-5-5 2 15,-2 1-1-15,2 2 2 0,-3 0 0 0,0 4-2 16,0-2 2-16,-6 0-1 0,-1 0 1 0,-1 0-1 15,0 0 0-15,-5 0 0 0,9 3 0 0,-8-4 0 16,1 1-1-16,3 1 2 0,-5-1-1 0,4 2 1 16,-1 3 1-16,-6-5-3 0,2 0 0 0,-1 1 2 15,-1-1-2-15,2 0 0 0,1 2 1 0,-1-2-2 16,-1-2 1-16,2 2 0 0,-3 0 0 0,0-1-1 16,0 1 1-16,0 1-1 0,-3 1-1 0,2 1 0 15,-1-2 1-15,-3-1-1 0,5 0 0 0,0 2 1 16,2-2 1-16,-1-2-2 0,1 2 0 0,-2 0 1 15,3 0 1-15,-1-3 0 0,-2 3 0 0,0 0-2 16,0 0 0-16,1 0 1 0,-1 0 0 0,0 0 0 16,4 3 0-16,-4-3-2 0,4 2 0 0,-4-2 2 0,2 3-1 0,-5-3 0 15,3 0 0-15,0 0 0 0,0 2 0 0,0-1 0 16,0-1 1-16,0 0-1 0,0 0 0 0,1 4 1 16,1-4-1-16,-2 0-1 0,0 3 1 0,0-2 0 15,-2 1 0-15,4-2 0 0,-2 0 0 0,2 3-2 16,-6-3 2-16,6 0 0 0,-2 0 0 0,3 2 0 15,-3-1-1-15,0-1 0 0,-1 0 0 0,-1 0-1 16,2 4 1-16,0-4-4 0,-2 1-1 0,-1-2-2 16,5 1-4-16,-1 3-27 0,3-2-31 0,-3-1-49 15,1 0-83-15,4-1 148 0,-1-1-101 0,4-11-46 0</inkml:trace>
          <inkml:trace contextRef="#ctx0" brushRef="#br0" timeOffset="265239.1388">-6708 3844 980 0,'-3'-21'357'0,"0"7"-272"0,-3-2-74 16,-5-2-12-16,6 11-2 0,2-1-4 0,3 6-10 15,0-1-1-15,8 9-2 0,-2-4 4 0,-4 4 4 16,1 0 5-16,1 10 5 0,-2-4 0 0,1 5 4 16,-4 2 6-16,-1 3-1 0,-3-1 0 0,4 8-1 0,-4-2-1 15,-5 3-3-15,4 2 2 0,-4 5-3 0,-2-1-1 16,-1 7 2-16,3 3-4 0,-1 9 1 0,0 0-3 16,0 11 0-16,-7-3 0 0,6 6 1 0,-4 6 0 15,-2-4 0-15,-1 1 1 0,3-8 2 0,3-5-2 0,-6 9 2 16,5 1 0-16,-4-12 0 0,6 0 0 0,-3-4 0 0,-1 4 4 15,0-6-3-15,-1 2 3 0,1-12 0 16,0-6 1-16,0 2 0 0,0-4-1 0,2-4 0 16,1-8-4-16,0-2 0 0,-1 1-2 0,6-10-1 0,-1 3-3 15,2-4-13-15,2-6-13 0,4-1-24 0,-1-4-21 16,2-6 56-16,2-4-43 0,9-7-18 0</inkml:trace>
        </inkml:traceGroup>
      </inkml:traceGroup>
    </inkml:traceGroup>
    <inkml:traceGroup>
      <inkml:annotationXML>
        <emma:emma xmlns:emma="http://www.w3.org/2003/04/emma" version="1.0">
          <emma:interpretation id="{FEE5D58F-C4B7-4D6D-AA8F-6BBED5A747A5}" emma:medium="tactile" emma:mode="ink">
            <msink:context xmlns:msink="http://schemas.microsoft.com/ink/2010/main" type="paragraph" rotatedBoundingBox="5318,5285 9484,5562 9351,7561 5185,72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8514E1D-97FC-4B88-B55F-95F1ECD17FF0}" emma:medium="tactile" emma:mode="ink">
              <msink:context xmlns:msink="http://schemas.microsoft.com/ink/2010/main" type="line" rotatedBoundingBox="5318,5285 9484,5562 9351,7561 5185,7284"/>
            </emma:interpretation>
          </emma:emma>
        </inkml:annotationXML>
        <inkml:traceGroup>
          <inkml:annotationXML>
            <emma:emma xmlns:emma="http://www.w3.org/2003/04/emma" version="1.0">
              <emma:interpretation id="{37F17B80-7EBA-4F61-BD40-8823FF46D926}" emma:medium="tactile" emma:mode="ink">
                <msink:context xmlns:msink="http://schemas.microsoft.com/ink/2010/main" type="inkWord" rotatedBoundingBox="5318,5285 6268,5348 6203,6328 5253,626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560.8016">-9750 4748 826 0,'3'-12'379'0,"-3"1"-237"16,-1 2-101-16,1-1 48 0,1 2-63 0,2 0-10 16,10 2-7-16,-3 1-4 0,1 2-3 0,14-3-2 0,1 1 2 15,-1-2-2-15,4 6 5 0,3-4-1 0,0 0 1 0,6-1 0 16,0 3-3-16,0-1 2 0,-3 4-3 0,5 0-1 15,-5 0-1-15,4 0-2 0,-4 8 0 0,-4 0-2 16,1-1-2-16,-3 1 0 0,-2 0 0 0,-5 3 1 16,1 0-1-16,-4 0 1 0,-2 0 1 0,-6-1 4 15,4 3 2-15,-7-1 2 0,-4 4 2 0,-4-3 2 16,0 0 3-16,-6 1 0 0,0 0 1 0,-4 2-1 16,-3-1 0-16,-1-1 0 0,-2-3 0 0,5 5-1 15,-2-2-1-15,2 1 1 0,2-4-1 0,1 2-2 16,0-2 1-16,3-2-3 0,2 6 0 0,1-4 1 15,0-2-1-15,4 3-2 0,1-3-1 0,2-1 0 16,3 0 1-16,2 0-2 0,1-2 0 0,1 2 0 16,6-1 0-16,-4 1 0 0,5-2 0 0,4 2 0 15,-1 0 0-15,0 0 2 0,-1 1 0 0,-2 1-2 16,0 0 1-16,2 1 0 0,-5-2-1 0,-3 2 2 16,-2 1 0-16,-3 5-2 0,-2-4 3 0,0-4 3 0,-2 6 1 15,-8 1 8-15,4-2 4 0,-3 2-1 0,-2-3 4 16,-4-1 4-16,1 6 2 0,-10-1-2 0,-1-1 0 15,7-1-5-15,-19-1-4 0,3 2-2 0,-9-3-5 16,-3 4-4-16,-3-3-6 0,-8 4-11 0,2-2-6 16,-12-2-12-16,9 4-14 0,-4 1-41 0,-1-3-28 15,7-2-47-15,1 2 104 0,8-5-93 0,7 2-43 16</inkml:trace>
        </inkml:traceGroup>
        <inkml:traceGroup>
          <inkml:annotationXML>
            <emma:emma xmlns:emma="http://www.w3.org/2003/04/emma" version="1.0">
              <emma:interpretation id="{BD0E4511-56D6-4C63-A490-0C89039E7FC2}" emma:medium="tactile" emma:mode="ink">
                <msink:context xmlns:msink="http://schemas.microsoft.com/ink/2010/main" type="inkWord" rotatedBoundingBox="7347,5972 9448,6112 9351,7561 7251,742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65.9996">-7769 6139 751 0,'2'-4'390'0,"4"-3"-232"15,-1 1-111-15,-2 1 17 0,2-1-9 0,6 4-22 16,2-1-15-16,6 0-9 0,-1 1-7 0,7 2 0 15,5-1-1-15,1 2 0 0,4-1-1 0,-7 0-1 16,-2 0-1-16,10 2-2 0,-12-2 0 0,3 1-1 16,-1 3-3-16,-4-4 1 0,5 1-3 0,-6 2-2 0,0 2-1 15,-2 0 3-15,-7 1-2 0,0-1 3 0,-6-2 1 16,0 4 3-16,-3-3 1 0,-1 4 4 0,-2 0 3 16,-3-1 1-16,-2 1 2 0,0 4-2 0,-4 3 4 15,-1-3-1-15,-3 3 1 0,6-1-3 0,-3 0 1 16,0 2-1-16,4-4-2 0,-2 0 2 0,3-1-1 15,5 2 3-15,0-2-5 0,0 0 5 0,3-1-2 16,4 1 0-16,2-1 0 0,1-2-1 0,1 0 1 16,3 0 0-16,2 4 3 0,0-4-4 0,-1 2 1 15,2 3 0-15,-1-4 0 0,0 2 1 0,0 2-1 16,-2-3-1-16,-1 1-1 0,0 0 2 0,-4-3 1 16,1 3-1-16,-5-6 2 0,1 4 2 0,-6-1 3 15,-2-1 1-15,-9 2-1 0,-1 1-2 0,2-1-2 16,-17 7-3-16,-8 2-17 0,0-2-17 0,-3 1-19 0,-9 1-19 15,-7 1-28-15,-14 2 62 0,-18 1-50 0,8-1-12 16</inkml:trace>
          <inkml:trace contextRef="#ctx0" brushRef="#br0" timeOffset="459544.4593">-7250 5819 21 0,'-3'0'30'0,"3"-3"0"0,-3 0-10 0,2 3 18 16,-1-3 0-16,2 0 4 0,0-2-1 0,0-2-2 15,0 4 0-15,0-2 4 0,0 1-1 0,0-1-9 16,0 0-1-16,0-3-2 0,0 3-1 0,0-3-3 16,0 0-2-16,0 1-4 0,2 0-3 0,-1-1 2 15,1 0-2-15,-2 0-1 0,0 2 1 0,0 0 2 16,0-2 1-16,-5-2-2 0,3 5 3 0,-1-1 3 16,0 3 1-16,0-4 2 0,0 3 0 0,-2-3 2 15,-2 4-1-15,7-2-1 0,-4 2-2 0,-1-2-3 0,2 4-3 16,-7-1-4-16,5 2-2 0,1-2-4 15,-8 2-2-15,4 0 0 0,1 2-1 0,-3 0-2 0,2-1 3 16,-6 2 0-16,3-3-1 0,1 2 1 0,0 0-2 0,1-1 5 16,-4 1 0-16,2-2 0 0,6 1-1 0,-1-1 0 15,-4 0 3-15,2 0-2 0,-1 0 4 0,2 0-4 16,-5 0-1-16,4 0 1 0,-2 0 1 0,5-1 0 16,2 1-2-16,-3 0 2 0,-1 0 0 0,9 0 0 0,0 1-1 15,-6-1 1-15,3 2 0 0,-2 0-1 16,3-2 0-16,0 1 1 0,0-1-1 0,0 0 1 15,8 2 2-15,-2-1 3 0,4 1 0 0,-1-2 0 16,2 2 2-16,-1-1 0 0,3-1 1 0,2 0 1 0,0 0-1 16,2 0-2-16,1-1 0 0,4 1 0 0,-3-2-1 15,5-3-3-15,-2 4 0 0,4-3 0 0,-2 1-1 16,-2 0-2-16,-1 0-1 0,6-2 0 0,0 0 0 16,-2 0 0-16,1 2-2 0,1-1 0 0,3 0 2 15,2 1 0-15,0-2 0 0,-3 1-1 0,4 0 2 16,4 0 0-16,-2 0 0 0,-8 0-1 0,3-1 0 15,5-1-3-15,-5 2 1 0,2 1-2 0,-3 2 0 16,-8-4-1-16,7 5 0 0,-2-2 0 0,-4 1-1 16,0 1 1-16,-6-2-1 0,2 0 0 0,-1 1-1 15,-1-4 0-15,-1 2 2 0,0 1-2 0,1-3 1 16,0 1 2-16,0-1-1 0,-1 2 0 0,0-2 0 16,3 0-1-16,0 0-1 0,-1 1 1 0,1-1 0 0,-3 2-2 15,5-1 0-15,2 0 1 0,-3 1 0 0,0-1-1 16,7 3 0-16,-4-4 1 0,0 3-1 0,-1-1 3 15,-5 2-2-15,1-3 1 0,2 1-2 0,-6 0 4 16,3 1-2-16,-3 1 0 0,1-1-1 0,2 1 1 16,0-1 1-16,-3 0 0 0,0 2 0 0,-2 0-1 15,-2-1 0-15,2-1 1 0,-4 1-2 0,1-2 1 16,0 3-3-16,1-2 1 0,-1 0 0 0,2 1 0 16,-1-1-2-16,-1 2 2 0,2 0 0 0,-2-1-2 0,3-1 1 15,-2 0 0-15,1 2-1 0,0 0 1 0,-1-1 1 0,2-1-2 16,0 2 0-16,-1 0 1 0,-2 2 0 0,2-2 1 15,-1 0-1-15,-1 0 0 0,-2 1 0 0,2 1 0 16,-3 0 1-16,2-2-1 0,-1 0 0 0,-1 0 0 16,-1 1 0-16,1-1 1 0,2 0-1 0,-3 0 1 15,1 0 0-15,2 0 0 0,-4 0 1 0,1 0-1 16,1 0 0-16,0 0-1 0,0 0 2 0,-2 0-1 16,2 0 0-16,1 0 0 0,-1 2-2 0,-2-2 1 15,2 1 1-15,-4-1-1 0,1 0-1 0,0 0 0 16,-2 0 0-16,0 0 1 0,-2 2 1 0,0-2-1 15,-1 0 1-15,-1 2 1 0,0-1-1 0,0 1 0 16,-1-2 0-16,-3 0-1 0,0 0 0 0,-2 0 0 16,1 0 0-16,-6 0 0 0,3 1 0 0,-4 1-2 15,0-1 0-15,-5 1 0 0,2 0 0 0,-5 1 2 16,2-2 0-16,-2 4 0 0,-2-2-1 0,-5-1 2 16,0 3 0-16,1 0 0 0,-2-2 0 0,4 0 0 0,-4 0-1 15,0-1 1-15,0-1 0 0,3 2-1 0,2-3 0 16,-1 0 0-16,8 2 0 15,11-2 0-15,1 2 0 0,-27 1 0 0,-3 0 0 0,3 2 0 0,-2 0 0 16,2 1 0-16,-2 0-1 0,2-1 1 0,8 0 0 16,0 1 0-16,2-4 0 0,-2 3 1 0,1-1-1 15,-4-2 2-15,3 1 0 0,1 0-1 0,-2 1 0 16,2-3 0-16,-1 2-1 0,2-3 0 0,2 2 0 16,-1-2 0-16,2 0 0 0,-3 0 0 0,-1 0-1 15,4 0 0-15,-2 2 0 0,-1-2 1 0,2 1 1 16,-1 1-2-16,4 1 1 0,-4-2 0 0,3 3 0 0,0 0 1 15,1 0-2-15,-1 0 1 0,2 1-2 0,-2 0 2 16,0 0-2-16,2 0 2 0,0-4-1 0,-2 4-1 16,2 0 2-16,2-1 1 0,-4 0-1 0,5 0 1 15,0 1-1-15,2 0 0 0,0 0 1 0,-1-4-1 16,1 4 0-16,3-3 0 0,0 2-2 0,-4 0 1 16,3-3 0-16,-1 4 0 0,0-2 1 0,5 2 0 15,-3-2 1-15,5 0-1 0,-4 1 0 0,7-1 0 16,-3 0 2-16,1-3-2 0,5 2-1 0,-5-1 0 15,3 1 1-15,2-2 0 0,4 0 1 0,-4 0-1 16,3 1-1-16,0 1-1 0,0-2 3 0,0 0 0 0,4 0-1 16,-3 1-1-16,8-1 1 0,-1 2-2 0,3-2 3 15,0-2 0-15,7 1-1 0,0 1-1 0,6-3 2 16,-2 0-1-16,4-2 0 0,0 2 0 0,1-1 0 16,3 1 0-16,1-2 0 0,1-1 1 0,0 3-1 15,2-2 0-15,1 2 2 0,0 0 0 0,3-2-2 16,4 3 1-16,1-1-1 0,-3 0 2 0,2 0-2 15,1 1 0-15,0-1 1 0,0-2-1 0,-9 2 3 0,0 0-3 16,1-2 2-16,2 0-2 0,-7 1 3 0,-3-1-1 16,-1 2-1-16,6-4 2 0,-2 4-1 0,1-2 1 15,-4 2 0-15,-4-3 0 0,4 1-1 0,2 0 2 16,-4 0 0-16,-4 1-2 0,0-3 2 0,2 1-1 0,-2 3 0 16,1-1 0-16,-3 0-1 0,1-1 1 15,-1 0 0-15,-3-1 0 0,0 3 0 0,-1-4 1 0,-4 4 0 16,2-3-1-16,-5 1 0 0,-1 2-1 0,-2-1 0 15,0 1 0-15,-2-1 0 0,-3 0-1 0,4 1 1 16,-4 2-1-16,0-1 1 0,0 2 1 0,-3 0-1 16,3-2 0-16,-1 2-2 0,-2 0 2 0,-3 0-2 15,-1-1 1-15,3 1 1 0,-2 0-2 0,-2-3 0 16,-3 3 1-16,5-2 0 0,-4 0 0 0,1 1 1 0,0-1-1 16,-2 2-1-16,0-1 0 0,-3-1 0 0,-1 0 0 15,0 2 0-15,-1 0-1 0,0-1 1 0,0-1-1 16,-4 1 1-16,4 1 0 0,-1 0 2 0,-5-2-1 15,1 0 0-15,-2 1 0 0,-1 1 0 0,-3 0 1 16,0-2-2-16,0 1 0 0,-6-1 0 0,3 2 0 16,1 0 0-16,-4 0 0 0,0-1-1 0,-4 1-1 15,1 0 1-15,1 1 0 0,0 2 0 0,-3 0-1 16,-1 1 1-16,-1 0 1 0,0 1 0 0,-2-2-3 16,0 2 3-16,-5 0-1 0,2-3 0 0,1 2-1 15,-2 0 1-15,0 0-2 0,0 1 1 0,1 3 2 16,6 0-2-16,1 3-1 0,-2 0-1 0,1 2 2 15,2 1-1-15,-1-1 2 0,2 0 0 0,-1 0-2 16,-1-1 3-16,3-4 0 0,-1 5 0 0,3-3 1 16,1 1-1-16,5-2 0 0,-3 1-1 0,3-1 0 15,0-1 0-15,0-1 0 0,5-1 1 0,0 0-1 0,2 1 0 16,-1-1 1-16,4-1-1 0,3-2 1 0,1 4 0 0,2-3 0 16,2 3-2-16,2-6 1 0,3 2-1 0,-1-1 1 15,2 1-1-15,0-1 1 0,3 1-2 0,5 0 2 16,-1-1-2-16,4 1 2 0,-1 2 1 0,9-5-3 15,-2 3 3-15,4-3-1 0,4 2 0 0,6-1 0 16,-4 1-1-16,3-4 1 0,2 2 1 0,0 0-2 16,3-3 0-16,0 1 2 0,0-2 0 0,1-1 1 15,3 0 0-15,-1-1 0 0,3 2 0 0,2 1 1 16,-1 0-1-16,1 0 0 0,1 1 0 0,2-1 0 16,1 2-1-16,-4-3-1 0,3 1 1 0,-2-2 1 15,-1-1 0-15,-4 0-1 0,-6-1 0 0,7-1 0 16,-2-1 1-16,-4 2 2 0,-3 1-2 0,-2-4 0 0,6 4 0 15,-1-2 2-15,-1 0 0 0,-6 0 0 0,5 0-2 0,0 0 1 16,3 2 0-16,-5 1 0 0,-1 0 1 0,3-1-1 16,1 0 2-16,-8 1-2 0,-2 0 2 0,2-1-1 15,-1 1 0-15,-3-3 1 0,0 2-1 0,-6 1 1 16,3-2-1-16,-4 4-1 0,4-3 3 0,-7 0-3 16,0 2 2-16,-4 1-1 0,0 0 2 0,-2-2-4 15,-3 2 2-15,1 0 0 0,-1 1-1 0,-2-1 0 16,0 0 0-16,1 1 0 0,-1 2-2 0,0 0 2 0,2 0-2 15,-4-1 0-15,1-1-1 0,1 2 1 16,-4-2-1-16,3 2 0 0,-2-1 1 0,-1-2-1 0,1 0 1 16,2 1 0-16,-1 2 0 0,1 0 1 0,-3 0 0 15,1-2-1-15,0 2 0 0,0 0 0 0,0 0 0 16,1 0 0-16,-4 0 0 0,1 0 0 0,0 0 0 16,0 0 1-16,-1 0-1 0,-2-1 1 0,-2-1-1 15,-1 1 1-15,3 1 1 0,-3 0-2 0,-2 0 0 16,-1 0-2-16,0 0 2 0,-1 0 0 0,1 0 0 15,-3 1 0-15,-1-1-2 0,-1 0 2 0,0 0-1 16,-5 0 1-16,0-1 1 0,3 1 0 0,-4-2-1 0,-5-1 0 16,-1 1 0-16,4 2 0 0,-3-1 0 0,1-1-1 0,-4 2-2 15,-2 2 1-15,0 1 0 0,6 0 1 0,-3 0-2 16,0 4 2-16,-1-1-1 0,-4 0 1 0,6-1 1 16,-5 1-1-16,3 1-1 0,-5 1-1 0,3 0 2 15,-2-2-1-15,4 0 1 0,-1-1-1 0,4 2 1 16,-3 1-1-16,5-4 2 0,0 3 0 0,1-1-1 15,-2-1 0-15,4 3 0 0,2-2 1 0,-2 1-1 16,1-1 1-16,3 0 1 0,1 1-2 0,0-1 0 16,0-1 1-16,1 0 0 0,-5-2-1 0,9 3 0 15,-1-3 0-15,1 1 1 0,-5-3 0 0,8 1 2 16,-1-1-2-16,3-1 0 0,7 5 1 0,-10-5 0 0,2 2 0 16,7 1-1-16,4-3 0 0,-7 1 1 15,6 1-1-15,-1 0 0 0,-1-2 0 0,3 0-2 0,0-2 0 16,-2 0-1-16,2 2-1 0,7 0-1 0,-6 0-1 15,4-1 0-15,8 1 0 0,-2 0 1 0,3 0-1 16,2 0 1-16,6 0 0 0,-4 0 1 0,6 0 1 16,0 0 0-16,3-3 0 0,-3 3 0 0,6-4 2 15,0 1-1-15,2 3 0 0,1-3 1 0,1 3-2 16,3-1 3-16,2-1-2 0,3 0 2 0,1 2-1 16,1-3 1-16,4 2 0 0,-3-3 0 0,-4 1 1 0,1 0-1 0,2-2 2 15,1 0-2-15,-7 1 0 0,-1-1 0 0,-4 0 0 16,7-1 2-16,-4-1-1 0,3 1 1 0,-7 1 0 15,-1 0-1-15,6-1 2 0,1 3 0 0,-3-3-1 16,-8 1 0-16,5 2-1 0,0-2 2 0,-8 0-1 16,8 2 0-16,-12-5 1 0,3 3-1 0,-4 3-1 15,0-2 0-15,0 1 0 0,-3-1-1 0,-3 1 0 16,-2 0 0-16,0 1 0 0,-3-1 0 0,-2 2 1 16,-1-1 0-16,-2 2 0 15,1 0-1-15,0-2 2 0,3-1-1 0,1 2 0 0,-4-1-1 0,0 0 0 16,-3-1-1-16,1 0 1 0,-2 1 0 0,1 2 0 15,-1 0 0-15,0-1-1 0,-1 1 1 0,1 0-1 16,0 1 1-16,0-1 0 0,0 0 0 0,0 0 0 0,0 4 1 16,0-4-1-16,1 0 0 0,-1 1 2 0,0-1-2 0,2 3 1 15,0-3 1-15,-2 0 0 0,0-1-1 0,0 1 1 16,1-2 4-16,1 2-4 0,-1 0 1 0,1 0 2 16,1 0-1-16,0-1 1 0,1 1-1 0,-3 0 1 15,2 0-3-15,2 0-1 0,-3-2 3 0,1 0-3 16,-2 1 2-16,1-1-3 0,1 1 0 0,0 1 0 15,-1-3 1-15,0 1 0 0,-1 0-3 0,2 1-7 16,-1-1-6-16,-2 2-7 0,2 0-19 0,-2 0-28 16,0 3-44-16,-7 5 79 0,-1 2-56 0,-1-4-20 15</inkml:trace>
        </inkml:traceGroup>
        <inkml:traceGroup>
          <inkml:annotationXML>
            <emma:emma xmlns:emma="http://www.w3.org/2003/04/emma" version="1.0">
              <emma:interpretation id="{35AD7576-3348-49B0-BF69-548A1918DFD9}" emma:medium="tactile" emma:mode="ink">
                <msink:context xmlns:msink="http://schemas.microsoft.com/ink/2010/main" type="inkWord" rotatedBoundingBox="7522,5974 9198,6086 9173,6452 7498,6341"/>
              </emma:interpretation>
              <emma:one-of disjunction-type="recognition" id="oneOf2">
                <emma:interpretation id="interp2" emma:lang="" emma:confidence="1">
                  <emma:literal>-</emma:literal>
                </emma:interpretation>
                <emma:interpretation id="interp3" emma:lang="" emma:confidence="0">
                  <emma:literal>~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_</emma:literal>
                </emma:interpretation>
                <emma:interpretation id="interp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675741.4449">-7525 5662 64 0,'-10'-10'47'0,"6"1"-16"16,-4 1-17-16,8 0 11 0,-5 0-5 0,2 3-1 15,0-2-2-15,3 4 1 0,0 0 0 0,3 2 0 16,-2-3-1-16,-4 3 1 0,5-1 0 0,2 2-1 16,-2-1 0-16,0-1 0 0,-2 2-3 0,0-3-2 15,4 3 1-15,6-2-3 0,-2 1-2 0,0-1 0 16,3 0 0-16,0 1-4 0,-1-1-1 0,1 2-1 16,5 0-1-16,-7-1 0 0,7 1-1 0,3 1-1 15,-4 1-2-15,7-2 2 0,-1 1 0 0,4 1 1 0,1 0-1 16,2 1-1-16,-1-2 1 0,-3 3 1 0,5-3 0 0,1 1-1 15,1 1 1-15,0 0 1 0,0-1 1 0,4 1-1 16,0-2 3-16,3 3-3 0,3-3 3 0,-1 2-1 16,3-1 3-16,3-2-2 0,-1-2 2 0,1 1 3 15,-1-2 2-15,1-4-1 0,-5-1 1 0,2-1 5 16,-1-1-2-16,-4-1 0 0,2 2 1 0,-2-3-2 16,0 3-2-16,-1-1 1 0,-1-1-3 0,1 0-3 15,0 1 1-15,-7 4-1 0,3-4-1 0,-5 1-1 16,-3 1-1-16,-4 3 1 0,1-3 0 0,-6 3 1 15,-3 4-2-15,4-4 2 0,-4 0 0 0,-2 4 3 16,2-2-1-16,-4-1 1 0,1 3 4 0,-1-1-1 16,-1-1-1-16,-1 1 2 0,-1 2-3 0,1 0 4 15,-3-1 2-15,1 1 1 0,-2-2 0 0,0 1 3 16,2-1 2-16,-3 2-2 0,-1-2 4 0,-1 1-2 0,0 1 0 16,0-2-3-16,0 1-1 0,2 1 0 0,-2 0-1 15,0 0 0-15,0 0-3 0,0 0-2 0,0 0-2 16,2 0 0-16,-2 0-3 0,0 1-3 0,-2-1 0 15,2 0-2-15,0 0 3 0,-2 0-1 0,1 0-1 16,1 0 1-16,-2 0 1 0,2 0 0 0,-1 0-1 0,-1 0 0 16,0 0-1-16,2 0 0 0,0 0 1 0,0 0-3 0,0 0 1 15,0 0-1-15,0-1-1 0,0 1 1 16,0 0-2-16,0 0-4 0,0 0 1 0,-1 0-2 0,-1 0-4 16,1 1-7-16,-1 1-2 0,-1 1-10 0,1-1-5 15,-1 1-29-15,2 0-28 0,-4 3 64 0,0-1-45 16,-1 5-26-16</inkml:trace>
        </inkml:traceGroup>
        <inkml:traceGroup>
          <inkml:annotationXML>
            <emma:emma xmlns:emma="http://www.w3.org/2003/04/emma" version="1.0">
              <emma:interpretation id="{130F813D-BE84-49D8-AB0C-8BDA44250D9E}" emma:medium="tactile" emma:mode="ink">
                <msink:context xmlns:msink="http://schemas.microsoft.com/ink/2010/main" type="inkWord" rotatedBoundingBox="8018,6350 8154,6359 8150,6421 8014,6412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56635.2669">-6907 5701 178 0,'0'-7'61'0,"-2"2"-60"16,-1 0-15-16,-3-1 1 0,-1 4-15 0,1 2-8 15,-2 2 3-15,2 1 6 0,1 2 2 0,-3 1 5 0,-3 0 7 16,0 1 1-16,-1-1 6 0,1 0 6 0,0-2-1 0,-5 0 0 15,0 1 0-15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43:34.55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82A79C3-90A0-42CD-A7CE-FF1AC030CA05}" emma:medium="tactile" emma:mode="ink">
          <msink:context xmlns:msink="http://schemas.microsoft.com/ink/2010/main" type="inkDrawing"/>
        </emma:interpretation>
      </emma:emma>
    </inkml:annotationXML>
    <inkml:trace contextRef="#ctx0" brushRef="#br0">798 6399 546 0,'3'13'361'16,"-3"-10"-163"-16,-3-1-120 0,1-1 98 0,-2 1-99 16,1-2-11-16,1 0-10 0,-1 0 0 0,0-2-4 0,1 2 0 15,0-3 1-15,2 0-1 0,-3-3-4 0,0-1-2 16,1-4 0-16,-1 0-4 0,2-2-3 0,-3-3-3 15,4-4-3-15,-3-1 0 0,2-5-6 0,-3-1 1 16,0 0-3-16,-3-5 0 0,4 4-4 0,-2-7-3 0,-3-10 5 16,0 4-1-16,-1 1 2 0,1-8-1 0,0 0-1 15,3-4 5-15,-6-5-2 0,1-1 1 0,1 9-4 16,-1-2-2-16,-1-10-2 0,-2 1 0 0,1-9-1 0,1 9-7 16,-4-7 0-16,-1-3 0 0,4 0-3 0,0-2 0 15,0-3-3-15,1 2-1 0,-2 3 1 0,2-3 0 16,0 1-3-16,1-1 2 0,0-4 0 0,2 2 0 15,-3 1-2-15,3-4 2 0,0 3-3 0,2 0 3 16,-2-2-1-16,2 4-1 0,-1-5 0 0,1 2 1 16,3-2 0-16,-2-4 1 0,0 3-1 0,0 1 0 15,2 8 1-15,0 3 0 0,-5-11 0 0,2 1 0 16,1 12 2-16,-1-3-1 0,-2-1 0 0,-2-7 2 16,-1-2-3-16,1 3 1 0,2 9 0 0,-1-2-2 0,-4-5 0 15,-1-1-1-15,-2 0 1 0,5 13-2 0,-2-12 1 16,-1-2-1-16,2 3-1 0,1 2 2 0,-1 0-2 15,4 3 0-15,1 0-1 0,-1-3 0 0,-1 3 0 16,1-1 1-16,1 1-1 0,1 0 0 0,4 0 1 16,-2 2 0-16,-3 3 1 0,1 1-1 0,6 2 2 15,-3 4 0-15,-4-7-1 0,4 7 1 0,-3 0 0 16,4-1 0-16,1 3 0 0,-1 1-1 0,-3 6 0 0,4 6 0 16,1-3 0-16,-2-3 1 0,-1 9-1 0,3 2 0 15,-2 2 0-15,2-4 0 0,-1 0 0 0,-1 1 0 16,-1 2-1-16,3 4 0 0,-3-5 0 0,0 3-2 15,-1 0 2-15,3 5-2 0,1-2 1 0,-2 1-1 0,1 4 0 16,1 0 2-16,0 2-2 0,0 3 2 0,0 0-2 16,1 3 3-16,-1-3-1 0,0 3-1 0,0 1 2 15,0 1-1-15,2 1 1 0,-2 0-2 0,1 2 1 16,-5-1-1-16,5 4 0 0,-1 1 0 0,0 1 0 16,0-2 0-16,-1 2-2 0,1 1 1 0,0 2-1 15,1-1 0-15,-2 1-2 0,-1 0 0 0,4 1-3 16,-6 1-1-16,4 1 1 0,-3 0-2 0,5-2-4 15,-2 4 0-15,0-2 1 0,1 0-2 0,1 1 0 0,0 3-3 16,-1 2-2-16,2-1 4 0,-4 1 2 0,1 4-5 16,0-1 2-16,0 4 1 0,-5 1 2 0,0 4 2 15,2 1 4-15,0 5-1 0,3-2 1 0,-3 2 5 16,-2 3 1-16,5 0 1 0,1-3 0 0,1 1 3 16,-2-1-1-16,0-1 0 0,-3-1 1 0,1 0 1 15,4-3 0-15,-2-1 0 0,-3-1 0 0,1-2 1 16,0 1-1-16,2-4 1 0,-4 0 1 0,1-4 1 15,-1 1 0-15,3-4 1 0,-2 1 1 0,-1-4 0 16,0 1 2-16,4-3-1 0,0 0-1 0,1 0 2 16,-1 0-1-16,0 0 1 0,0-2 0 0,0-1-1 15,0 3 1-15,-1-3-3 0,1 3 2 0,0-3 1 16,1 1 0-16,1-3-2 0,-2 2 0 0,3-3-2 16,-1 1 1-16,2-4 0 0,-4 1 0 0,0-2-3 15,0-1 1-15,0 1-2 0,0-2 1 0,-1-1 0 16,-2 3-2-16,-4-2 1 0,9-1-2 0,-2 2 1 0,3-4-2 15,-1 1 1-15,-2 0-1 0,1 1 1 0,1 0 0 0,1 0 0 16,-3-1 0-16,0 1-1 0,0 2-1 0,0-1 1 16,-2-1-1-16,6 2 1 0,-1-2-1 0,-3 2 1 15,6 1-2-15,-3-1 1 0,-1-2 2 0,1 4-3 16,3-1 1-16,-6 2-1 0,4 0-1 0,5 0-1 16,-7 2 2-16,3-2-1 0,1 3-1 0,-3 4 0 15,2-4 1-15,3 0 0 0,-3 2-1 0,1 3 0 16,0-2 0-16,-2-1 0 0,3 2 2 0,1-1 0 15,-1-1 0-15,-1 3 1 0,-1-3 0 0,-2 3 1 16,0 0-1-16,4 0 2 0,-3 1-3 0,3-1-1 16,2 3 0-16,-5 1-3 0,5-3-1 0,-1 2-1 0,3 5-6 15,-3 5 0-15,5 0-2 0,-3-1 4 0,4 8-3 0,2 5 3 16,4 7 2-16,3 1 1 0,-4 2 2 0,8 7-2 16,-3-2-1-16,3 7-3 0,0 0-5 0,5-1-25 15,1 3-35-15,12 2-55 0,3-3-82 0,9 0 158 16,10-2-108-16,3-19-50 0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43:36.27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343AA52-8B52-4512-B6BB-1A3BB4886388}" emma:medium="tactile" emma:mode="ink">
          <msink:context xmlns:msink="http://schemas.microsoft.com/ink/2010/main" type="writingRegion" rotatedBoundingBox="1101,673 23785,625 23797,6492 1113,6539"/>
        </emma:interpretation>
      </emma:emma>
    </inkml:annotationXML>
    <inkml:traceGroup>
      <inkml:annotationXML>
        <emma:emma xmlns:emma="http://www.w3.org/2003/04/emma" version="1.0">
          <emma:interpretation id="{E52E128B-67E4-4EFF-9279-6A1C377B090A}" emma:medium="tactile" emma:mode="ink">
            <msink:context xmlns:msink="http://schemas.microsoft.com/ink/2010/main" type="paragraph" rotatedBoundingBox="1101,673 23785,625 23790,3391 1107,34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CF3508-4380-4FD5-9EE7-7FF55B87AA62}" emma:medium="tactile" emma:mode="ink">
              <msink:context xmlns:msink="http://schemas.microsoft.com/ink/2010/main" type="line" rotatedBoundingBox="1101,673 23785,625 23790,3391 1107,3438"/>
            </emma:interpretation>
          </emma:emma>
        </inkml:annotationXML>
        <inkml:traceGroup>
          <inkml:annotationXML>
            <emma:emma xmlns:emma="http://www.w3.org/2003/04/emma" version="1.0">
              <emma:interpretation id="{0493EA8A-02F6-4744-AEC7-20C321631594}" emma:medium="tactile" emma:mode="ink">
                <msink:context xmlns:msink="http://schemas.microsoft.com/ink/2010/main" type="inkWord" rotatedBoundingBox="1102,966 5056,958 5061,3266 1107,327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3152 99 765 0,'8'-10'405'0,"3"1"-222"0,-6-7-131 16,-2 2 71-16,2 3-97 0,-2-1 2 0,2 4-19 15,-2-1-3-15,-1 1 0 0,-1 0 0 0,-1 5 1 16,0 0-1-16,-4 3 1 0,-1-2-3 0,-3-1-1 15,-3 3-2-15,-4 3-1 0,1 2 0 0,-5 1-2 16,-3 2 2-16,-2 0 1 0,-8-2 0 0,6 4 0 16,-5-2 2-16,2-6 2 0,-3-1 2 0,5 2 1 0,6-1-2 15,-3-2 3-15,7 0 0 0,-4-3-2 0,7 3-1 16,1 0 0-16,2 1-6 0,1 2-3 0,1-1-2 16,2 4-6-16,4 2-7 0,-2 2-4 0,4 3-3 15,1-1-1-15,3 11-1 0,3-3 3 0,4 6 1 16,1 6 1-16,3 4 7 0,1-1 4 0,2 12 1 15,1 0 2-15,-1 9 3 0,1 0-1 0,-1 6 1 16,-1-3 3-16,-1 3-1 0,2-1 1 0,-1-1 2 0,0-4-1 16,-3-5 0-16,0-3-2 0,-1-4-1 15,1 1-4-15,-5-7-11 0,-2-1-9 0,1-1-15 16,-1-6-24-16,-4-1-94 0,1 3 122 0,-3-10-76 0,-3 5-48 16</inkml:trace>
          <inkml:trace contextRef="#ctx0" brushRef="#br0" timeOffset="189.0237">2789 957 979 0,'5'-1'485'0,"6"-4"-301"0,0 2-127 16,-12 0 15-16,7-2-18 0,3 2-16 0,6-2-18 16,4 0-10-16,8 0-8 0,-5 4-4 0,9-4-3 0,13 0-2 15,10-3 0-15,4-4-1 0,-3 5 0 0,15-2-10 16,-9 1-6-16,14 0-10 0,-5-2-12 0,-2 1-46 15,4 2-30-15,-5-1-44 0,0 0-50 0,-7 2 141 16,-4 0-106-16,-15 1-32 0</inkml:trace>
          <inkml:trace contextRef="#ctx0" brushRef="#br0" timeOffset="558.9426">-89 2298 1337 0,'5'0'509'0,"-5"-6"-379"0,10 3-106 15,-1-2 9-15,10 0-28 0,7 2-5 0,20-3-5 16,2-1-3-16,12-1 0 0,17-3 1 0,9-5 1 15,9 7 2-15,-6-2 2 0,16-5-2 0,20-5 3 16,-3 2-2-16,-4 0 2 0,6 0 1 0,2 3 0 0,10-15 1 16,5 3 0-16,3 2 2 0,-23 1 2 0,-2 3 0 0,15-4 3 15,-3 2-2-15,-15 0 1 0,-8 7 1 0,5 1-1 16,0-2 0-16,-19 7-2 0,2-2-1 0,-9 4-4 16,-4 3 0-16,-13 2-3 0,-1 1-3 0,-10 3-5 15,-8 0-6-15,-12 3-6 0,4 4-8 0,-11 1-32 16,-3 1-23-16,-7 6-27 0,2-3-28 0,-10 4-96 15,-1 3 161-15,-5 5-111 0,-5-3-45 0</inkml:trace>
          <inkml:trace contextRef="#ctx0" brushRef="#br0" timeOffset="-931.0991">47 174 1246 0,'-4'-19'461'16,"-2"-10"-341"-16,0 4-97 0,-4 1 0 0,5 8-15 16,-1-3-8-16,4 1-4 0,2 10-5 0,-4-3-5 15,0 6-8-15,4 5-4 0,0 0-3 0,2 7-3 16,1 2-5-16,-1 4-1 0,3 12 1 0,-2-4 2 0,3 6 3 15,2 10 4-15,0 7 2 0,0-2 4 0,-2 7 6 16,2 2 2-16,0 5 1 0,2 3 4 0,-5 3 5 16,-1 2 3-16,3-5 0 0,-4-2 1 0,2-1 5 15,-4-5 1-15,-1-7 1 0,0-1-2 0,2-8 3 16,1-6-2-16,2 1 2 0,0 4-1 0,1-10 1 16,5-1-1-16,2-3 1 0,4 3 4 0,7-2-1 15,-1 0 2-15,2-7 1 0,9-1-1 0,-1 1 0 16,7-3-2-16,6-4-2 0,5-4-8 0,2 0-8 15,7-4-13-15,5-9-20 0,10-3-68 0,2-4-65 16,7-6 127-16,0-5-94 0,-2-7-74 0</inkml:trace>
          <inkml:trace contextRef="#ctx0" brushRef="#br0" timeOffset="-371.8505">1485 220 1362 0,'8'-9'520'0,"-5"-4"-379"15,-5 2-110-15,4 1 5 0,-1 1-8 0,6 2-26 16,2 2-3-16,6-3-3 0,1 4-4 0,3-1-1 16,6-3-1-16,10 3-1 0,3 2-1 0,1-2-2 15,7 2 0-15,3 3-1 0,-1 6 0 0,8 9-1 16,-4 4 2-16,-5 3-3 0,2 0 2 0,-1 5 3 16,-4 4 1-16,2 2 2 0,-4-3-2 0,-7 1 4 15,0 1 0-15,-3 1 0 0,-4 2 2 0,-2-5 1 0,-10 8 1 0,-3 2-2 16,1 2 4-16,-4-7 0 0,-9 3 0 0,-1-1 1 15,-3 4 2-15,-10-6-2 0,2 0 2 0,-2-5 1 16,-4-1-1-16,-6 3-1 0,-4-2 2 0,0-1-1 16,2-4-1-16,-7 6 0 0,0-4-2 0,-6 0-3 15,0 1-4-15,1-5-18 0,-6 2-14 0,3-6-15 16,2 2-19-16,0-5-61 0,6-3-47 0,6-7 120 16,1 0-93-16,9-7-50 0</inkml:trace>
          <inkml:trace contextRef="#ctx0" brushRef="#br0" timeOffset="-704.0638">1687 188 1037 0,'-8'-9'467'16,"-3"-6"-298"-16,3 7-132 0,2 2 6 0,4-2-3 15,-3 3-11-15,5 4-33 0,0-3-10 0,-5 4-59 16,5 2 45-16,2 4-7 0,-2 4-5 0,5 11 0 16,1 1 2-16,-3 8 8 0,7 7 6 0,4 7 4 15,-1 4 2-15,1 8 9 0,4 6 5 0,1 7 2 16,-2-3 0-16,6 5 0 0,-4 3 0 0,-2-4-1 16,4 1 3-16,-2-9-2 0,-3-10 0 0,2 10 0 15,-4-1-2-15,-1-10-2 0,-1 0-4 0,-4-10-7 0,-1 5-29 16,-7-12-27-16,0 6-38 0,-3-15 79 0,-5-4-74 15,-4-7-36-15</inkml:trace>
          <inkml:trace contextRef="#ctx0" brushRef="#br0" timeOffset="1408.3336">1908 1341 323 0,'0'-8'178'0,"-1"0"-91"0,-1 0-55 16,1 2 24-16,1 0-22 0,-2 4-15 0,2-4-16 0,0 1-25 15,0 2-20-15,2 1-40 0,-1 2 61 0,1 0-42 0,4-3-22 16</inkml:trace>
        </inkml:traceGroup>
        <inkml:traceGroup>
          <inkml:annotationXML>
            <emma:emma xmlns:emma="http://www.w3.org/2003/04/emma" version="1.0">
              <emma:interpretation id="{7769F05A-757C-4245-A4FC-56E3D8DB9BF1}" emma:medium="tactile" emma:mode="ink">
                <msink:context xmlns:msink="http://schemas.microsoft.com/ink/2010/main" type="inkWord" rotatedBoundingBox="8110,756 11995,748 11999,2438 8113,2446">
                  <msink:destinationLink direction="with" ref="{0C34B29C-12FE-4F29-AC6C-B4330DC65348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2265.952">9642-3 510 0,'6'21'271'0,"-6"-21"-158"0,4 3-81 15,-4-1 55-15,-2 2-65 0,2 1-7 0,-2 5-7 16,2-4-1-16,-1 2 6 0,-1 3 1 0,-3 4 2 15,4-3-1-15,-2-2-1 16,1-5-1-16,0-1-1 0,-4 19-3 0,-3 1-4 0,1 3-1 0,0 1 0 16,-2 3-2-16,2-4 0 0,-1 8-1 0,2-2 1 15,1 1 2-15,-1-3-3 0,1 3 2 0,1 1 1 0,-3 9-1 16,4 4-1-16,-3-2 3 0,4-4-1 0,0 2 0 16,0 4 3-16,1-2 1 0,2-4 1 0,2-6 4 15,1 3 5-15,2-6 0 0,-2 2 2 0,5-3 7 16,1-3 3-16,2 3 1 0,1-5 0 0,0-2 1 15,4 4 1-15,3-5-2 0,2-4 3 0,3-2-3 16,0 3-3-16,4-4-1 0,1-1-2 0,6-2-4 16,-3-4-2-16,1 1-2 0,7-3-4 0,2-5-7 15,-6 0 1-15,9-3-3 0,0-1-2 0,-4-6-7 16,4 3-8-16,-6-8-5 0,1 3-10 0,-3-2-40 16,3-2-27-16,-9-4-34 0,1 2-49 0,-3-1 118 15,-2-1-89-15,-13-4-29 0</inkml:trace>
          <inkml:trace contextRef="#ctx0" brushRef="#br0" timeOffset="22775.1196">9559 8 769 0,'0'-3'413'15,"3"3"-238"-15,2-2-120 0,-3-10 39 0,4-1-41 16,0-1-16-16,6 3-3 0,8 1-10 0,1 0-2 16,-2 1 0-16,8-2-1 0,8 1 0 0,8 1-2 15,8-3-2-15,-1 1-7 0,7-3-5 0,0 1-5 16,7 1-2-16,0 2-3 0,3-1-10 0,-1 1-5 16,0 1-7-16,2 2-8 0,1 3-33 0,1 0-28 15,5 1-53-15,-5 2 103 0,3 1-86 0,2 0-45 16</inkml:trace>
          <inkml:trace contextRef="#ctx0" brushRef="#br0" timeOffset="22530.0107">9847 843 822 0,'-14'-7'386'0,"5"-9"-275"0,-1 5-84 0,4-1 8 15,-2 2-15-15,4-1 4 0,-3 1-4 0,-1 4 2 16,4-2 2-16,1 5 10 0,3-2 0 0,3 0 0 15,-3-3-1-15,0 5-5 0,0-2-6 0,5 1-3 16,3 2-4-16,3-3-7 0,-1 0-1 0,1-1-1 16,6 3 0-16,7-5-2 0,3-2 0 0,12-1 0 15,-9-2 1-15,10 1-4 0,6-3 0 0,-1 1-1 16,2-2 0-16,-1-3-3 0,1 0-3 0,-3-2-3 16,2 5-5-16,-7-3-5 0,-4 2-13 0,3-4-44 15,0 0-29-15,-6 4-37 0,-5-2-65 0,-3 1 139 0,8-4-131 16,-8-4-58-16</inkml:trace>
          <inkml:trace contextRef="#ctx0" brushRef="#br0" timeOffset="11366.9654">6919 848 696 0,'9'-2'257'0,"-9"-1"-169"0,-1 1-62 16,1 1 17-16,-2-1-14 0,2 2-8 0,0 0-9 0,3 0-2 16,-3 0 5-16,0 2 3 0,3-1 2 15,1 1 3-15,-3-1 9 0,-1-1 3 0,-3 0 1 0,1 2 5 16,4 0 5-16,-2-2 0 0,5 3 4 15,-2-3-1-15,7 3 0 0,4 0-3 0,8-3-2 0,-3 0-5 16,8 0-8-16,7-1-5 0,10-6-6 0,3 4-4 16,7-8-9-16,9 1-3 0,4-1-4 0,7 3-6 15,4-1-17-15,3-1-20 0,10 0-48 0,-4 1-84 16,6 3 133-16,2-1-85 0,-22-18-41 0</inkml:trace>
          <inkml:trace contextRef="#ctx0" brushRef="#br0" timeOffset="11077.9548">8151-186 240 0,'7'-5'201'0,"-6"0"-66"15,-1 1-70-15,2 0 44 0,-2 1-13 0,-2-1-37 16,-1 2-5-16,-2 0-7 0,2 2-1 0,-3-1-7 16,-1-1-6-16,-4 1-1 0,0-3-5 0,-2 4-5 15,-1 0-2-15,-3 0-2 0,-3 0-3 0,-2 0-2 16,-3 0 0-16,-6 0-2 0,4 2 0 0,0-2-1 0,-1 0-3 16,-14 3 0-16,2-3 0 0,5 3-3 0,-5 1-1 15,4-6-1-15,-10 5 0 0,-1 2 0 0,-2 1-2 16,11-1 4-16,3 0-3 0,-10 1-1 0,5 4 1 0,2-1 1 15,5-1-2-15,-7 2 1 0,3-2 1 16,4 0-1-16,3 3 1 0,-1 0 0 0,4 0 0 0,2-1-1 16,-4 2 2-16,12 0-3 0,-4-1 2 0,2-2-2 15,0 2 1-15,0-1-1 0,3 0 1 0,6 4-1 16,1-3 2-16,-3 0 0 0,6 4 0 0,3 0 2 16,-2-2-1-16,5 5 3 0,-2-4 0 0,2 2 1 15,4-2-1-15,-1 2 4 0,-2 2-3 0,4 4 2 16,2-3 0-16,-1 0-2 0,-3 0 1 0,0 2 0 0,5 5 1 15,0 2-2-15,-1 1 0 0,-1-2 0 0,2 2-2 0,2 7 1 16,-1 2-1-16,4 5-1 0,-8-4 0 0,7 7 0 16,1-3 3-16,-5 1-3 0,2 3 2 0,1-4-2 15,-3 0 2-15,0-5 0 0,0 2 0 0,-4-4-2 16,6-2 0-16,-7 2-1 0,4-2 1 0,-4-1 0 16,-3 2 1-16,0 0-2 0,1 0 0 0,-1-1 1 15,0-2-1-15,0-4 1 0,0 1 0 0,-1-2-1 16,1-1-3-16,-2-3 0 0,1-2 0 0,1-3-3 15,-10-9-4-15,10 7-10 0,-5-5-8 0,-3-3-10 16,3-3-21-16,2-5-23 0,-6 2-106 0,1-4 137 16,-2-3-88-16,-4-1-41 0</inkml:trace>
        </inkml:traceGroup>
        <inkml:traceGroup>
          <inkml:annotationXML>
            <emma:emma xmlns:emma="http://www.w3.org/2003/04/emma" version="1.0">
              <emma:interpretation id="{10890DF8-95D2-4E3F-9C73-0A1AB238EC47}" emma:medium="tactile" emma:mode="ink">
                <msink:context xmlns:msink="http://schemas.microsoft.com/ink/2010/main" type="inkWord" rotatedBoundingBox="13120,657 19070,644 19074,2408 13124,2420">
                  <msink:destinationLink direction="with" ref="{0C34B29C-12FE-4F29-AC6C-B4330DC65348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4354.2552">16589-124 1046 0,'3'-21'407'15,"0"3"-301"-15,2-2-84 0,-3-1 8 0,6 3-10 16,0 6-3-16,-2-4-5 0,4 3 0 0,1 2-2 16,3 1 0-16,0 1-1 0,2 1-8 0,3 1-1 15,4 3-4-15,1-1 0 0,3 0 0 0,3 3 2 16,7-1-1-16,-4 2 1 0,-1-1 0 0,4 2 0 0,4 0 0 15,2 0-2-15,-7 0 1 0,0 0-2 0,-3 6 0 0,6-1-3 16,-2 3-1-16,1-3 1 0,-7 1 0 0,2 5-5 16,-3 2-2-16,-2-3-4 0,0 3-2 0,-6 2-5 15,-2 1 2-15,-5 5-2 0,0 1-1 0,-6 5 2 16,2-1 2-16,-8 4 3 0,-7 2 3 0,-2 0 4 16,-1 0 1-16,-6 3 2 0,-2-3 0 0,-6-1 5 15,-4 1 1-15,3-1 1 0,-5-1 2 0,-3-3 3 16,2-2 2-16,-1 2-1 0,-2-3 1 0,2 2 5 15,3-4 1-15,-1 2-1 0,8-3 1 0,-1-2 1 16,-1 3 2-16,7-11 0 0,1 7 0 0,1-5 0 16,2-2 3-16,8-3 0 0,-3 1 2 0,2-2 6 15,3 1 0-15,2-2 2 0,3-3 2 0,2 0 0 16,0-3-1-16,7 2-1 0,0-2-1 0,4 0-4 16,1 0-4-16,6-2-1 0,1 1-4 0,6-1-2 15,2 0-3-15,-1 1 0 0,4 1 0 0,3-2-5 16,0 2 0-16,3 2-1 0,-2-1 1 0,-5 3-1 0,0-1-2 15,3 3-1-15,2 1-1 0,-8 1 2 0,-2-2-1 16,-3 2 0-16,3 1-2 0,-1 4-1 0,-2 0 2 16,-3 0 0-16,-7-1-3 0,4 6-3 0,-3 1 1 15,-4 5-2-15,-3-5 3 0,0 7-1 0,2-3 0 16,-8 6 1-16,3-2 2 0,-7 2 2 0,-1-1 0 0,0 0 3 16,-4 0-3-16,-4 1 3 0,-4-4 2 15,-2-1 0-15,0 3 2 0,-7-1 0 0,-1-2 3 16,-2-2 0-16,-3 2 2 0,-2-2 0 0,-4 0 1 15,-4-2-1-15,2-3 0 0,-3-3-1 0,-2-1-1 0,-5-2-1 16,4-1-3-16,-4-4-1 0,-2 1-4 0,-1-6-3 16,-3 4-7-16,8-2-4 0,-2-1-11 0,-9-2-66 15,-2 0-84-15,4 0 136 0,-4-3-89 0,-9-9-52 0</inkml:trace>
          <inkml:trace contextRef="#ctx0" brushRef="#br0" timeOffset="53682.1966">16688-210 693 0,'9'4'437'0,"4"7"-236"0,-7-11-152 15,-6-1 106-15,0-1-142 0,0 2-11 0,4 5-14 16,-1 1-8-16,-3 4-2 0,1-2 3 0,4 9 0 15,0 4-1-15,-4 5-1 0,1 4-1 0,6 10 1 0,-8-4 1 16,5 7 3-16,-5 7 3 0,1 2 4 0,7-4 3 16,-1 6 2-16,-1-1 2 0,-3 2 0 0,5 0 3 15,2 0 2-15,-5 4 2 0,-1-3-3 0,1 1 1 16,0-6 3-16,-2-1-1 0,0-11 3 0,-1 3-2 16,1-7-1-16,0-6 0 0,5-6 1 0,-9 3-1 15,2-7-3-15,-1-3-1 0,0 2-6 0,0-3 0 16,0-2-6-16,-1-2-8 0,-1 2-13 0,4-3-49 15,-1-2-41-15,1 0 89 0,-2-4-63 0,-2-2-53 16</inkml:trace>
          <inkml:trace contextRef="#ctx0" brushRef="#br0" timeOffset="44792.4674">12857 232 281 0,'-1'-13'200'0,"1"-1"-92"0,0 1-66 16,-2-1 40-16,4 5-12 0,-1-4-12 0,1 2-9 0,0-1-2 15,-2 3 4-15,1-1 1 0,-1-4-1 0,0 4-2 16,0-4-12-16,-3 0-3 0,-2 1-4 0,0-1 0 16,1-1-7-16,-3 1-1 0,4 0-2 0,-3-1-1 15,-2 4-2-15,3-1-2 0,-3-3-2 0,-1 6-2 16,-3-4-1-16,0 5-2 0,0-3-1 0,-3 3-1 16,-1 1-2-16,-3 1 0 0,1 5 0 0,-1-4-1 15,3 2 0-15,-5 3-2 0,-9 3 3 0,3-2-1 16,3 1-1-16,-8 1 0 0,-1 0 0 0,-1 5 2 15,1 7-3-15,-4-4 2 0,5 3-3 0,1 7 2 16,-1 1 0-16,1 7-2 0,4-1 0 0,-1 4-2 16,-1 0 1-16,4 2 1 0,-3 4 0 0,8 2 0 0,-6-4 0 15,4 7 1-15,-2 0 1 0,8 8 1 0,-3-1 0 16,2 4 0-16,2 1 2 0,-1 3-2 0,7-3 2 16,1 4 0-16,5 4-1 0,-1-11 3 0,4 2-1 15,5-4 0-15,-3-6 3 0,6 1 3 0,3 3 3 16,-2-9 1-16,11-4 3 0,-1-1 4 0,-3 1 4 15,14-13 1-15,0 7-1 0,7-10 2 0,-2 0 0 16,6-9-4-16,1 4 1 0,7-6-2 0,3-2 0 16,6-6-2-16,-2 0 1 0,4-3 0 0,5-3-2 15,-1-9-1-15,0 3 2 0,-4-6 0 0,-1-3-3 16,-5 1 0-16,1-3 1 0,-5 0-5 0,-7 0-1 16,0 3 0-16,-3-1-3 0,-3-3-6 0,-2 5-1 15,-10 3-3-15,1-2-7 0,-4 2-5 0,-11 5-10 0,7 2-74 16,-5-1-87-16,-4 4 143 0,1 3-96 0,-13 1-55 0</inkml:trace>
          <inkml:trace contextRef="#ctx0" brushRef="#br0" timeOffset="53319.9187">14238-80 958 0,'7'8'408'0,"-3"-14"-278"0,3-4-102 0,5-3 26 0,-4-1-34 16,12 3-14-16,-3-2-6 0,5 5-7 0,2-1 0 15,8 5-1-15,0 3 2 0,6-1-3 0,2 2 0 16,8 5 0-16,-2 3 0 0,7 0 0 0,4 5 0 16,0-2 1-16,-1 2 0 0,0 1 3 0,-1 0 0 15,-4 2 0-15,2 2 0 0,-4-2 3 0,-1 4-1 16,-7 3 0-16,7-1-2 0,-6 0 1 0,1 2-1 0,-7 0 0 16,3-5-2-16,-4 5-1 0,-4-5 0 0,0 3 0 15,-4-4-1-15,-3-1 0 0,-5 3-5 0,-2-1 2 16,1 3-1-16,-9-3 4 0,-2 0 0 0,1 3 2 0,-7 7 1 15,-2 5 4-15,-3-3 2 0,1 0 1 0,-3 5 1 16,-5 6 0-16,-7-1 2 0,-9 1 2 0,5-4 1 16,-7 5 1-16,2-2 3 0,-11-6 1 0,-2 0 2 15,-4 0 0-15,-1-4-1 0,-3 0 1 0,-1 0-2 0,-5-3-1 16,-2 3-3-16,-1-3 0 0,-4 4-1 16,4-2-2-16,-5 1 0 0,6-4-3 0,-1 3 1 0,1-5-1 15,2-1-2-15,4 2 0 0,6-4-2 0,1 0-3 16,3 1-2-16,6-3-2 0,-1 0-3 0,8-3-5 15,5-7-6-15,1 2-35 0,-1 1-39 0,6-7-71 16,3-1 125-16,4-2-84 0,4-12-69 0</inkml:trace>
          <inkml:trace contextRef="#ctx0" brushRef="#br0" timeOffset="52834.97">14458 14 614 0,'8'0'283'0,"-6"0"-178"0,1-3-79 0,-3-4 15 0,1 6-9 15,1-1-18-15,1 5-14 0,0 2-16 0,2 3 1 16,0 2 0-16,1 1 2 0,1 5 0 0,1 1 1 15,-2 6-1-15,2-3 2 0,0 4 4 0,0 3 3 16,3 0-1-16,-1 4 1 0,-4-3 3 0,3 1 0 16,-1 3 1-16,4 3 0 0,-4-5 3 0,1 5-4 0,4 7 2 15,0 1 2-15,-2-4-1 0,5 3 0 0,-5-2-2 16,2 4 3-16,-2 2-1 0,3 1 4 0,-3-9-1 0,-4-3 0 16,2 5 2-16,2-4 0 0,7-2 2 0,-10-9 0 15,1 7 0-15,1-5 0 0,1-5 0 0,2 2 0 16,-2-1-3-16,-3-3 1 0,1-2 0 0,-2-1-3 15,1-5-3-15,-4 0-1 0,-2-2-4 0,1-1-5 16,0-2-14-16,-3-1-11 0,-3-4-22 0,3 2-47 16,-5-4 76-16,1 0-49 0,-11-7-20 0</inkml:trace>
        </inkml:traceGroup>
        <inkml:traceGroup>
          <inkml:annotationXML>
            <emma:emma xmlns:emma="http://www.w3.org/2003/04/emma" version="1.0">
              <emma:interpretation id="{6E4F81AE-4334-4FC2-9B0C-CAA40B30175E}" emma:medium="tactile" emma:mode="ink">
                <msink:context xmlns:msink="http://schemas.microsoft.com/ink/2010/main" type="inkWord" rotatedBoundingBox="20541,632 23785,625 23790,3391 20547,3397">
                  <msink:destinationLink direction="with" ref="{0C34B29C-12FE-4F29-AC6C-B4330DC65348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5198.9307">19346-276 779 0,'9'15'299'0,"-1"-6"-246"0,0 9-59 0,0-4 22 15,0 7-48-15,3 11-9 0,-1 7 3 0,3 1 8 16,2 9 13-16,0 4 3 0,-4 4 1 0,0-1-1 15,2 9 0-15,0 4 2 0,3 4 2 0,1 2 1 16,-7 1 5-16,4 7-1 0,0-3 2 0,-1-4 3 16,1-4 3-16,-4-4 4 0,-1-9 3 0,-2-4 4 0,2-11 3 15,-4-17 2-15,5 2 11 0,-2 0 4 0,-7-9 0 16,2-7 5-16,-1-3 3 0,1-1 16 0,-3-4 7 16,2 3 10-16,-2-7-4 0,-2-1 3 0,2-3 8 15,2-2-4-15,-4-6-2 0,-4 2-16 0,3-9-7 16,-1 4-7-16,-2-12-9 0,1 4-6 0,-4-8-10 15,2-4-2-15,6-1-3 0,-7-6-5 0,1-4-2 16,1-4-3-16,3-4 0 0,0-1-1 0,3-5 1 16,0-4-1-16,6-1 0 0,2 0-1 0,0 2 0 15,5 0 2-15,-4 0-2 0,6-2 2 0,2 5-3 16,-2 0 0-16,4 4 1 0,0-1 2 0,-2 7 0 0,4 7-3 16,3-1 0-16,-5 2-1 0,2 6 0 0,-5 8-1 0,1 3-2 15,2-2-7-15,2 12-4 0,-2-2-1 0,-1 5-4 16,-3 3-2-16,6 3-8 0,0 5-1 0,-2 8 0 15,0 3 3-15,3 7-3 0,-1-2 2 0,6 14 1 16,0-1 4-16,-3 10 3 0,3 4 1 0,3 15 2 16,-6-7-2-16,5 4 6 0,-2 8 2 0,-5-3-2 15,1 2 3-15,1 3 4 0,-4-4 0 0,-2 1 1 16,3 3 3-16,-6 2-1 0,3 2 0 0,-1-7 1 16,-1 0 2-16,-3-3-2 0,1-5 0 0,-1-3 0 15,0-5 2-15,-3-4 1 0,-1-3-2 0,1-7 2 16,-1 5-2-16,-1-8 1 0,-3-9-2 0,1 3-1 15,1 2-5-15,-3-9-7 0,0 0-7 0,-3-3-12 0,1-4-77 16,-2 1-45-16,1 1 113 0,-1-6-86 0,-9-5-67 16</inkml:trace>
          <inkml:trace contextRef="#ctx0" brushRef="#br0" timeOffset="55415.0103">19457 769 975 0,'-21'16'435'0,"15"-18"-275"0,1 2-107 0,2-3 35 16,-2-2-11-16,9 1-16 0,-1-3-14 0,6 6-7 15,2-1-2-15,5-1-1 0,5-2-7 0,5-1-12 16,9 2-6-16,8-2-2 0,4 3-3 0,6-5-5 16,12 0-2-16,2-3-4 0,2 3 1 0,2-2-10 15,3-1-8-15,2 3-11 0,2-3-12 0,0 0-63 16,2 3-44-16,-4-2 107 0,2-1-82 0,2 2-55 0</inkml:trace>
          <inkml:trace contextRef="#ctx0" brushRef="#br0" timeOffset="60477.8263">21770 1091 582 0,'-4'-5'296'0,"-2"-2"-156"0,6 1-84 0,-2 0 30 0,-4 3-21 16,5-2 1-16,-1 2-26 0,0-1-5 0,4 0 5 16,-2 0-2-16,-2 3-9 0,4-2-3 0,0 1-2 0,-2-1-2 15,0 3 0-15,0 0 0 0,0 0-6 0,4 1-1 16,1 1 1-16,1-2-1 0,2 3 0 0,0 4-1 16,5-1-1-16,0 0-2 0,3 2-1 0,3 7 3 15,2-1-2-15,2 4-2 0,6-1 0 0,5 4 1 16,1-2-3-16,3 5 2 0,-3-4-2 0,6 4-2 15,2 0 0-15,0 3-1 0,-3-3 1 0,-2-2-2 16,4 4 1-16,-1-2 1 0,1 0 3 0,-9-2-1 16,-3-6 1-16,2 3 0 0,-5-3 0 0,-3-3 3 15,-3-2-2-15,-10-2-2 0,-3-4-1 0,1 0-2 16,-1 1-3-16,-6 2-3 0,-2-4-1 0,0 2-10 16,-3 0 0-16,-4 7-4 0,-2-2-2 0,-4 3 0 15,-3 1 0-15,-12 4 1 0,2 2 0 0,-6 6 7 16,-8 0 1-16,-4 1 2 0,4 7 1 0,-8 2 2 15,0 5 0-15,1 7 0 0,0-3 1 0,1 2-2 16,0 6 0-16,6-5-2 0,-4-2 0 0,7-3-1 0,2-10-1 16,-3-1-9-16,3 5-5 0,5-11-8 0,1-4-25 15,2-1-45-15,-2 0 75 0,0-4-48 0,-1-2-24 16</inkml:trace>
        </inkml:traceGroup>
      </inkml:traceGroup>
    </inkml:traceGroup>
    <inkml:traceGroup>
      <inkml:annotationXML>
        <emma:emma xmlns:emma="http://www.w3.org/2003/04/emma" version="1.0">
          <emma:interpretation id="{C2874A25-8CAA-47C1-BFB6-CA1BC2A6BAE6}" emma:medium="tactile" emma:mode="ink">
            <msink:context xmlns:msink="http://schemas.microsoft.com/ink/2010/main" type="paragraph" rotatedBoundingBox="8957,4091 21747,3335 21913,6144 9123,69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EE21663-F687-4489-975D-807566DB2272}" emma:medium="tactile" emma:mode="ink">
              <msink:context xmlns:msink="http://schemas.microsoft.com/ink/2010/main" type="line" rotatedBoundingBox="8957,4091 21747,3335 21913,6144 9123,6901"/>
            </emma:interpretation>
          </emma:emma>
        </inkml:annotationXML>
        <inkml:traceGroup>
          <inkml:annotationXML>
            <emma:emma xmlns:emma="http://www.w3.org/2003/04/emma" version="1.0">
              <emma:interpretation id="{427EF9FF-8286-415F-B5E7-62D5E27F0FEA}" emma:medium="tactile" emma:mode="ink">
                <msink:context xmlns:msink="http://schemas.microsoft.com/ink/2010/main" type="inkWord" rotatedBoundingBox="8957,4091 10178,4019 10287,5859 9066,5931"/>
              </emma:interpretation>
              <emma:one-of disjunction-type="recognition" id="oneOf4">
                <emma:interpretation id="interp4" emma:lang="" emma:confidence="1">
                  <emma:literal>3</emma:literal>
                </emma:interpretation>
                <emma:interpretation id="interp5" emma:lang="" emma:confidence="0">
                  <emma:literal>}</emma:literal>
                </emma:interpretation>
                <emma:interpretation id="interp6" emma:lang="" emma:confidence="0">
                  <emma:literal>z</emma:literal>
                </emma:interpretation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63425.828">7777 3379 1229 0,'11'-30'532'15,"2"6"-345"-15,-3-6-130 0,-1 1 54 0,12 7-64 0,1-2-6 0,4 0-28 16,7 3-4-16,12 2-3 0,-7 0-3 0,8 5-3 16,0-2-3-16,7 8-3 0,-4-2-1 0,8 6-5 15,-1 2-5-15,-6 0-2 0,1 7-5 0,-1 3-9 16,-2 3-6-16,-8 5-6 0,0 3-6 0,-11 5-12 15,-2 5-4-15,-10 1-4 0,1 8 1 0,-9-4 5 0,-12 9 0 16,-8 3 0-16,1 0 5 0,-4-1 17 0,-10-1 6 16,-1-1 7-16,-6-1 5 0,-2-6 8 0,-1 3 8 15,4-8 10-15,5-5 6 0,-2 1 9 0,4-2 5 16,7-4 7-16,5 1 4 0,0 1 11 0,3-3 6 16,10 0 4-16,1 2 4 0,7-1 7 0,4 1-1 15,0-3-1-15,12 2-2 0,6 1-9 0,3 0-5 16,4 2-5-16,1-5-6 0,3 0-15 0,8 4-3 15,3-3-6-15,-8 1-3 0,1 1-6 0,0 1-3 16,-2 1-5-16,-5-4-2 0,-5 3-9 0,-5 0-6 16,-9 0-3-16,0-3-3 0,-12 0-7 0,-6-1 0 15,-4 5 0-15,-6-4 2 0,3-1 6 0,-19 4 2 0,-7 1 4 16,-2 1 1-16,0-1 8 0,-12-2 2 0,-4 2 1 0,-16 8 2 16,-11-2-1-16,5-1 4 0,3-4-1 0,-7 2 1 15,-1 2 0-15,0-5-1 0,8 1 1 0,8-2-12 16,2-1-10-16,12 0-20 0,8-3-37 0,14-1 63 15,-3 1-41-15,12-8-21 0</inkml:trace>
        </inkml:traceGroup>
        <inkml:traceGroup>
          <inkml:annotationXML>
            <emma:emma xmlns:emma="http://www.w3.org/2003/04/emma" version="1.0">
              <emma:interpretation id="{6390E385-9190-4E84-9DC9-4C6330CE1343}" emma:medium="tactile" emma:mode="ink">
                <msink:context xmlns:msink="http://schemas.microsoft.com/ink/2010/main" type="inkWord" rotatedBoundingBox="11702,4137 12896,4067 12993,5720 11800,5791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4712.8665">10512 3247 1178 0,'14'-11'499'16,"2"4"-330"-16,-5-7-127 0,2 0 28 0,9 3-42 15,2-2-4-15,9 3-18 0,6 1-4 0,4 2 0 16,4 1-2-16,9 6-2 0,1 0 0 0,4-2-2 15,4 12-3-15,1 4-1 0,4 5-2 0,-2 5-3 16,1 2 1-16,-6 7-4 0,1 5-2 0,-8 12-1 16,-2-4 1-16,-6 5-1 0,-7 10 0 0,-8-1 0 15,1 1 1-15,-7-7 3 0,-13 5 0 0,1 11 3 0,-4 0-2 16,-6-8 3-16,-7 6 3 0,-8-6 3 0,-1 12 1 16,-13-4 2-16,1-3 2 0,-1-8 1 0,-5-8 2 0,-11 1 0 15,-3-2-2-15,-5-12 0 0,-1-3-1 0,-10-2-4 16,3 2-4-16,-15-9-3 0,4 1-3 0,-2-3-8 15,-2-2-3-15,2-5-2 0,1-1-2 0,2-3-9 16,6-2-14-16,7-8-19 0,6 2-24 0,8-5-89 16,11-3 136-16,15-8-88 0,7-7-52 0</inkml:trace>
        </inkml:traceGroup>
        <inkml:traceGroup>
          <inkml:annotationXML>
            <emma:emma xmlns:emma="http://www.w3.org/2003/04/emma" version="1.0">
              <emma:interpretation id="{BD11DE03-B7C5-4BF5-B726-F89A5B872B37}" emma:medium="tactile" emma:mode="ink">
                <msink:context xmlns:msink="http://schemas.microsoft.com/ink/2010/main" type="inkWord" rotatedBoundingBox="12272,4218 12527,4203 12613,5661 12358,5676"/>
              </emma:interpretation>
              <emma:one-of disjunction-type="recognition" id="oneOf6">
                <emma:interpretation id="interp10" emma:lang="" emma:confidence="0">
                  <emma:literal>i</emma:literal>
                </emma:interpretation>
                <emma:interpretation id="interp11" emma:lang="" emma:confidence="0">
                  <emma:literal>,</emma:literal>
                </emma:interpretation>
                <emma:interpretation id="interp12" emma:lang="" emma:confidence="0">
                  <emma:literal>"</emma:literal>
                </emma:interpretation>
                <emma:interpretation id="interp13" emma:lang="" emma:confidence="0">
                  <emma:literal>1</emma:literal>
                </emma:interpretation>
                <emma:interpretation id="interp14" emma:lang="" emma:confidence="0">
                  <emma:literal>|</emma:literal>
                </emma:interpretation>
              </emma:one-of>
            </emma:emma>
          </inkml:annotationXML>
          <inkml:trace contextRef="#ctx0" brushRef="#br0" timeOffset="64127.8707">11141 4301 52 0,'0'-6'12'0,"0"-7"-12"16,-4-1-5-16,3-1-4 0</inkml:trace>
          <inkml:trace contextRef="#ctx0" brushRef="#br0" timeOffset="64359.9661">11168 3365 624 0,'1'-29'323'0,"-2"4"-178"0,1 2-92 0,-3 6 56 16,1 6-63-16,2 0-14 0,3 1-10 0,0 7-8 0,0 3-11 16,2 5-3-16,0 9-4 0,3 0-3 0,-2 10 1 15,-2 10 1-15,2 10-1 0,5 2 3 0,-3-1 4 16,5 11-2-16,3 7 2 0,-5 1 1 15,3-3-1-15,-1-4 0 0,1 2 1 0,1 11-1 0,-1 2-3 16,-1-5 2-16,-4-5-3 0,2-3-2 0,1 6-6 16,-5-3 0-16,3-3-5 0,-8-11-4 0,-2 4-9 15,3 2-8-15,-3-11-12 0,-3 4-15 0,1-8 43 16,-4 0-29-16,-7-12-7 0</inkml:trace>
        </inkml:traceGroup>
        <inkml:traceGroup>
          <inkml:annotationXML>
            <emma:emma xmlns:emma="http://www.w3.org/2003/04/emma" version="1.0">
              <emma:interpretation id="{6F339EA0-DEC5-4434-980B-2EE0493C35AE}" emma:medium="tactile" emma:mode="ink">
                <msink:context xmlns:msink="http://schemas.microsoft.com/ink/2010/main" type="inkWord" rotatedBoundingBox="15107,4084 16551,3998 16614,5061 15170,5147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5080.827">14468 3188 1199 0,'22'-5'451'0,"-11"-7"-341"16,-1 0-91-16,-4 0 9 0,-1 2-28 0,-4 1-5 15,-2-1-5-15,-1 2-4 0,-3 0-8 0,-3 0-2 16,-4 3-4-16,-1 2-1 0,0-2-1 0,-8 1 2 0,-4 4-2 15,-2 3 4-15,0 2 10 0,-3 2 3 0,-2 6 4 0,-5 2 3 16,-6 12 4-16,3-3 1 0,2 1 5 0,3 10 5 16,-2 5 2-16,1 1 5 0,5 7 3 0,9 3 12 15,0-2 3-15,9 7 3 0,5-3 5 0,8-1 7 16,0-1 4-16,10-3 0 0,6 0-1 0,11-5-5 16,1 0-1-16,12-2-3 0,8-1-4 0,1-3-8 15,6-2-6-15,5-4-3 0,1-7-1 0,2-6-9 16,4 3-2-16,2-10-3 0,-1-3-5 0,4-7-13 15,-1-1-8-15,4-1-11 0,-3-10-11 0,-2-2-39 16,0-2-17-16,-1-10-27 0,1 1-30 0,8-8 98 16,-8 2-72-16,16-8-16 0</inkml:trace>
        </inkml:traceGroup>
        <inkml:traceGroup>
          <inkml:annotationXML>
            <emma:emma xmlns:emma="http://www.w3.org/2003/04/emma" version="1.0">
              <emma:interpretation id="{EC36EFB3-786D-4688-A2C0-1C56944E218F}" emma:medium="tactile" emma:mode="ink">
                <msink:context xmlns:msink="http://schemas.microsoft.com/ink/2010/main" type="inkWord" rotatedBoundingBox="15424,6459 15752,6440 15756,6508 15428,6528"/>
              </emma:interpretation>
              <emma:one-of disjunction-type="recognition" id="oneOf8">
                <emma:interpretation id="interp16" emma:lang="" emma:confidence="0">
                  <emma:literal>.</emma:literal>
                </emma:interpretation>
                <emma:interpretation id="interp17" emma:lang="" emma:confidence="0">
                  <emma:literal>-</emma:literal>
                </emma:interpretation>
                <emma:interpretation id="interp18" emma:lang="" emma:confidence="0">
                  <emma:literal>_</emma:literal>
                </emma:interpretation>
                <emma:interpretation id="interp19" emma:lang="" emma:confidence="0">
                  <emma:literal>~</emma:literal>
                </emma:interpretation>
                <emma:interpretation id="interp20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535006.3657">14550 5532 597 0,'8'0'268'0,"-6"-1"-199"15,-2-4-76-15,0 0 12 0,-3 0-23 0,0 5-19 0,1-1 1 0,0-1 19 16,2 2 16-16,0 2 14 0,-6-2 19 0,4 0 20 16,-4 0 4-16,-2-7 0 0,-3 3-2 0,0 0-20 15,-4-2-9-15,-2 0-12 0,1 1-14 0,-6-1-33 16,-1 4-15-16,-2 0-14 0,-2 6-18 0,-2-1-57 16,-3 5 93-16,-3 3-60 0,0 0-21 0</inkml:trace>
        </inkml:traceGroup>
        <inkml:traceGroup>
          <inkml:annotationXML>
            <emma:emma xmlns:emma="http://www.w3.org/2003/04/emma" version="1.0">
              <emma:interpretation id="{E50A1AC5-80E8-40CB-957C-D02357458E9F}" emma:medium="tactile" emma:mode="ink">
                <msink:context xmlns:msink="http://schemas.microsoft.com/ink/2010/main" type="inkWord" rotatedBoundingBox="17630,3670 21752,3426 21876,5515 17753,5759"/>
              </emma:interpretation>
              <emma:one-of disjunction-type="recognition" id="oneOf9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6240.0551">18807 3768 1076 0,'13'0'485'0,"1"1"-296"0,9 1-122 15,2 1 21-15,10 3-2 0,18 6-15 0,-2-3-18 0,11 2-23 16,14 2-5-16,2-2-3 0,5 4-5 16,11-6-10-16,2 1-7 0,4-7-5 0,-1-2-14 15,9-1-37-15,7-3-31 0,15-3-48 0,-4-7-93 0,8-1 162 16,12-2-112-16,22-14-45 0</inkml:trace>
          <inkml:trace contextRef="#ctx0" brushRef="#br0" timeOffset="66071.8888">19769 2535 988 0,'-3'8'417'15,"3"-8"-295"-15,0-2-101 0,0 2 39 0,0 0-66 16,-1 0-14-16,-9 0-8 0,4-1-2 0,-9 1 3 16,-5 0-1-16,-6 0 2 0,-4-2 1 0,-4-1 7 15,-5 1 2-15,0 1 4 0,1-1 5 0,0 1 7 16,1 1 2-16,2 1 4 0,5 1 0 0,1 3 6 15,4 1-1-15,7 4 3 0,-4-2 0 0,5 0 0 0,5 4 0 16,-2 11 3-16,1-1 2 0,7 0-3 0,-4 8 2 16,4 5 0-16,1 10 4 0,5 16 2 0,0-4-1 15,0-5 0-15,5 7-3 0,0 15 1 0,4 5-3 16,2 12-3-16,-1-11-4 0,1 10-5 0,2 3 0 16,-4-1-4-16,3 2-2 0,-3 2-1 0,1-10-3 15,-5 3-1-15,1-5-1 0,-1-2-3 0,-2-1-3 16,-2-8 0-16,-1-3-5 0,0-8-15 0,-1-9-5 15,-4-9-9-15,0-2-14 0,1-10-40 0,-3-9-25 16,4-10-30-16,-3-2 95 0,-1-11-84 0,1-9-34 16</inkml:trace>
          <inkml:trace contextRef="#ctx0" brushRef="#br0" timeOffset="65345.184">16444 2857 1057 0,'11'-8'528'0,"-1"-2"-372"0,-2 4-119 0,-2 3-4 16,4 1-1-16,-1 2-13 0,5 11-9 0,-2-3-8 15,0 10-4-15,3 2-3 0,-1 1-2 0,2 6 1 16,0 5-1-16,0 5 2 0,-2 3 0 0,0 1 1 0,-1 5 2 16,2 5 0-16,-1 2 2 0,-1 4 0 15,3 3 2-15,-1 1 2 0,3-4 0 0,3 4 4 0,1-5 0 16,2-7 5-16,-2 2-1 0,4-10 3 0,1-4 2 15,0-7 0-15,1 4-1 0,3-10-2 0,-3-4-2 16,3-5-8-16,1-1-7 0,1-5-11 0,-1-4-16 16,0-5-72-16,1 2-58 0,2-12 118 0,3 6-88 15,1-11-69-15</inkml:trace>
          <inkml:trace contextRef="#ctx0" brushRef="#br0" timeOffset="65517.9427">16586 3416 1351 0,'6'25'541'15,"0"-14"-384"-15,1-14-115 0,1 2 12 0,8-4-11 0,6 3-17 16,0-1-17-16,2 3-10 0,5-5-9 0,15-3-27 16,6-1-19-16,10-7-24 0,-10 0-40 0,17-5 81 15,-4 1-63-15,12-9-24 0</inkml:trace>
          <inkml:trace contextRef="#ctx0" brushRef="#br0" timeOffset="65720.8658">17014 2659 888 0,'-38'13'385'0,"14"-7"-260"0,8-7-89 0,5 1 26 15,-3 0-8-15,4 3-19 0,1 0-4 0,1 0 2 16,6 2 7-16,0 2 13 0,2-3 0 0,12 4 0 15,2-1-8-15,10 1-4 0,-2-2-9 0,19 2-9 16,2 0-12-16,15 0-33 0,7-5-19 0,13 0-22 16,0 2-26-16,13-3-129 0,9-2 161 0,7 0-103 15,-2-2-59-15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3:35.88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028C524-A237-4BA6-9F52-8D66DBC89E24}" emma:medium="tactile" emma:mode="ink">
          <msink:context xmlns:msink="http://schemas.microsoft.com/ink/2010/main" type="writingRegion" rotatedBoundingBox="19816,2179 31839,429 32589,5588 20566,7337"/>
        </emma:interpretation>
      </emma:emma>
    </inkml:annotationXML>
    <inkml:traceGroup>
      <inkml:annotationXML>
        <emma:emma xmlns:emma="http://www.w3.org/2003/04/emma" version="1.0">
          <emma:interpretation id="{75850E26-99AB-457B-9D42-FA764545E481}" emma:medium="tactile" emma:mode="ink">
            <msink:context xmlns:msink="http://schemas.microsoft.com/ink/2010/main" type="paragraph" rotatedBoundingBox="19577,6514 22638,1171 24331,2141 21271,74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135710-8FFD-4FD8-B118-B61C9C76F92B}" emma:medium="tactile" emma:mode="ink">
              <msink:context xmlns:msink="http://schemas.microsoft.com/ink/2010/main" type="line" rotatedBoundingBox="19577,6514 22638,1171 24331,2141 21271,7484"/>
            </emma:interpretation>
          </emma:emma>
        </inkml:annotationXML>
        <inkml:traceGroup>
          <inkml:annotationXML>
            <emma:emma xmlns:emma="http://www.w3.org/2003/04/emma" version="1.0">
              <emma:interpretation id="{78CCC0DD-DEF0-4095-BDC5-B31D3E60C68A}" emma:medium="tactile" emma:mode="ink">
                <msink:context xmlns:msink="http://schemas.microsoft.com/ink/2010/main" type="inkWord" rotatedBoundingBox="20072,6798 20730,5650 21929,6336 21271,748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-1181 459 271 0,'0'-8'143'0,"-2"-3"-91"0,2 0-37 0,-2 4 3 15,1-4-3-15,-1 3-7 0,2 3-7 0,0 0 0 16,2 1 9-16,-1 2 10 0,-1-1 8 0,2 3 9 16,1 0 21-16,-1-2 8 0,3-2 6 0,-4 4 5 15,2-2-1-15,1 0-4 0,-3 2-6 0,1-3-5 16,1 2-18-16,-3 1-8 0,1 6-8 0,3-1-7 15,-4-2-10-15,0 5-3 0,1 8-1 0,-1-5-1 16,0 8-3-16,0-1 2 0,-1 5 0 0,1-2 2 0,-2 5 2 16,0 1-4-16,2 3 4 0,-1 5-1 15,1-5 0-15,0 1 1 0,0 2 0 0,1 5 1 16,3 0 0-16,-1 1 2 0,0-11-1 0,3 4 0 16,1 2 1-16,-1-7 0 0,2-2 0 0,0-4-1 15,2 0-1-15,-1-4-2 0,1-3-2 0,1-6-2 0,0 4-3 16,0-8-1-16,-1 0-6 0,7-4-10 0,-4-5-11 15,3 0-8-15,5-3-12 0,4-8-86 0,-1 0 103 16,6-8-63-16,10-6-37 0</inkml:trace>
          <inkml:trace contextRef="#ctx0" brushRef="#br0" timeOffset="-400.0078">-1616-363 343 0,'-3'-8'194'0,"-2"2"-80"0,2 4-68 0,-2-3 35 16,0 5-22-16,-4 0-16 0,4 0-27 0,3 5-7 0,-6 3-9 15,2 0-1-15,-2 8-1 0,0 1 0 0,5 7 2 16,0-5 7-16,-2 16-1 0,-2-1 2 0,4 4 5 15,2 4 3-15,-3 2 1 0,4-1-2 0,-6 8 2 16,4 0-4-16,-1 3-1 0,2 4-1 0,-1 2-4 16,-1 7-2-16,3 0-2 0,-3-3 2 0,1-4 3 15,-1 2 2-15,-2-12 2 0,0 1 3 0,1-10 4 16,-4-6 1-16,0-6 0 0,-2 1-2 0,1-5-6 16,-3-2-2-16,1 1-5 0,2-4-2 0,-1-1-5 15,1-3-6-15,2 2-13 0,-2 1-3 0,2-5-9 16,4-1-11-16,2-2-18 0,-3-1 41 0,3-4-30 15,1 4-7-15</inkml:trace>
          <inkml:trace contextRef="#ctx0" brushRef="#br0" timeOffset="-788.5082">-1559 121 665 0,'-24'-9'319'0,"8"-3"-216"16,7 1-79-16,-1 3 0 0,1 0-12 0,-1 0-15 16,2 8-18-16,-3-3-7 0,5 3-5 0,-2 3-1 15,-2 4 4-15,2-1 2 0,-1 2 16 0,1 2 8 16,-4 1 5-16,1-2 7 0,2 6 8 0,-4-4 1 16,2 2-1-16,0 1 0 0,-2 2-4 0,3 1-1 0,-1 2-3 15,3 5-1-15,0 2-5 0,0 6 1 0,0 0-2 16,4-1 1-16,-1-2 2 0,2-2-3 0,3 7 2 15,0-4 2-15,0-5-1 0,4 1 1 0,1-4 1 0,3 0 3 16,2-4-1-16,-1 1 4 0,1-5 1 0,3-2 0 16,4 0 4-16,1-4 3 0,4 0 1 0,-3 0-1 15,3-5 7-15,2 2 2 0,-1-5 1 0,4-3 3 16,-3-3 7-16,1-6 1 0,0 1 3 0,-4-3 3 0,0-2 1 16,-4-5 2-16,-1 1-1 0,-5-1-1 15,1-3-6-15,-6-3-2 0,-3-3-4 0,4 4-2 0,-7-2-10 16,0-1-2-16,-4-3-3 0,3 3-4 0,-6-1-7 15,-1 3-1-15,-6 0-3 0,3 1-4 0,0-1-3 16,-4 2-3-16,0 3-3 0,0-2-2 0,1 5 0 16,-4 1-3-16,-1 2-5 0,0-5 1 0,-2 9-3 15,1 1 0-15,2 3-1 0,-9-2-5 0,0 4 0 16,2-2 0-16,2 8 1 0,-1 0-9 0,-1 0-3 16,-1 3-8-16,6 3-8 0,1 4-24 0,1-1-20 15,2 4-26-15,3 1-32 0,7 6 100 0,0-3-70 16,3 4-18-16</inkml:trace>
          <inkml:trace contextRef="#ctx0" brushRef="#br0" timeOffset="-633.8464">-1419-175 481 0,'-14'-21'175'0,"4"2"-162"15,-1 2-61-15,2-1 44 0,-1 4-35 0,5 3-18 16</inkml:trace>
          <inkml:trace contextRef="#ctx0" brushRef="#br0" timeOffset="230.964">-962 105 889 0,'-9'-8'396'0,"9"-4"-258"0,-5-3-101 0,0 6 40 15,2-3-51-15,0 6-17 0,0 3-8 0,1-2-3 16,2 2-1-16,-1 3 1 0,1 0 1 0,0-2 1 0,0 2 3 16,0 0-2-16,1 0 5 0,-1 5-3 15,0-5 0-15,-1 0-5 0,1 2-5 0,-5-1-7 0,5 1-32 16,1 0-29-16,4-2-66 0,6 0 105 0,4 0-88 15,-4 1-46-15</inkml:trace>
        </inkml:traceGroup>
        <inkml:traceGroup>
          <inkml:annotationXML>
            <emma:emma xmlns:emma="http://www.w3.org/2003/04/emma" version="1.0">
              <emma:interpretation id="{84E77803-28BE-4108-A8A1-863FF56A02DB}" emma:medium="tactile" emma:mode="ink">
                <msink:context xmlns:msink="http://schemas.microsoft.com/ink/2010/main" type="inkWord" rotatedBoundingBox="21313,3485 22638,1171 24178,2053 22853,4367"/>
              </emma:interpretation>
              <emma:one-of disjunction-type="recognition" id="oneOf1">
                <emma:interpretation id="interp1" emma:lang="" emma:confidence="0">
                  <emma:literal>'s</emma:literal>
                </emma:interpretation>
                <emma:interpretation id="interp2" emma:lang="" emma:confidence="0">
                  <emma:literal>'f</emma:literal>
                </emma:interpretation>
                <emma:interpretation id="interp3" emma:lang="" emma:confidence="0">
                  <emma:literal>-F</emma:literal>
                </emma:interpretation>
                <emma:interpretation id="interp4" emma:lang="" emma:confidence="0">
                  <emma:literal>"a</emma:literal>
                </emma:interpretation>
                <emma:interpretation id="interp5" emma:lang="" emma:confidence="0">
                  <emma:literal>Tt</emma:literal>
                </emma:interpretation>
              </emma:one-of>
            </emma:emma>
          </inkml:annotationXML>
          <inkml:trace contextRef="#ctx0" brushRef="#br0" timeOffset="1589.8445">-17-3051 1041 0,'-15'-7'414'0,"6"4"-301"0,3-10-90 16,1-1-1-16,0 9-14 0,2 2-14 0,1 0-10 16,2 0-10-16,0 3-2 0,0-2 0 0,0 5-1 15,3 2 2-15,1 2 4 0,-1-3 10 0,2 3 2 0,-1 4 6 16,-1 2 0-16,1 3 2 0,0-4 3 0,1 11-1 15,-2-6 1-15,4 10 0 0,-4 0 0 0,3 3-1 16,-1 6 0-16,1 0 1 0,-1 4-2 0,-2 0 2 16,1 3 0-16,0 5 0 0,0-4 1 0,-3 5 0 15,-1 4 1-15,3-2-2 0,-1 0 3 0,0 0-3 16,-2 0 1-16,1-5-1 0,-1-1 0 0,0-6-2 16,-1-2 1-16,1-2-3 0,-2-3-4 0,2-5-5 0,0-3-11 15,0-2-63-15,0 2-68 0,3-3 120 0,-1-4-85 16,3-2-46-16</inkml:trace>
          <inkml:trace contextRef="#ctx0" brushRef="#br0" timeOffset="1297.7461">-700-3206 557 0,'0'-3'341'0,"0"-3"-146"16,1-2-102-16,2-2 56 0,1 2-31 0,2 2-31 15,-1 1-14-15,6-3-13 0,2 2-10 0,4-1-19 0,5 3-6 16,10-3-6-16,0 2-3 0,11-2-7 0,8 0-3 15,6 1-2-15,4-2 0 0,-23 3-5 16,-19 2 1-16,0 1 0 0,63-6-1 0,-1 0-1 0,-5-1-1 16,-3-1-3-16,-6 1-3 0,3-1-1 0,-4 1-5 0,-23 2-6 15,3 1-24-15,-5-1-23 0,1 3-35 0,-7-1-57 16,-5 2 113-16,7 1-97 0,-5 2-54 0</inkml:trace>
          <inkml:trace contextRef="#ctx0" brushRef="#br0" timeOffset="1882.3703">344-2433 1125 0,'7'1'432'16,"-4"2"-312"-16,0-11-97 0,-5-3-6 15,2 5-8-15,-1-2-8 0,-2 2-11 0,3 2-7 0,-2 4-3 16,2 0-2-16,-2 0 3 0,1 0 5 0,-2 0 1 0,1 4 3 16,1-1 4-16,-4 0 3 0,5 2 3 0,-2 0 0 15,1 1 1-15,1 2 0 0,0 0 1 0,0 3 0 16,-2 3-2-16,2 2 0 0,0 0-1 0,2 5-1 16,1-2-3-16,2 6 0 0,-1 1-1 0,6-2-1 15,-1-3 0-15,3 4-1 0,-3-1 1 0,4-5 1 16,0 0 0-16,3-3 0 0,-4-3 0 0,-1-5-3 15,1 1-6-15,-3-5-8 0,4-3-14 0,-2-1-48 16,3-3-39-16,2-5 88 0,10-3-68 0,2-16-49 16</inkml:trace>
          <inkml:trace contextRef="#ctx0" brushRef="#br0" timeOffset="2051.4085">433-2986 1302 0,'-17'3'484'0,"7"2"-361"0,2-15-104 0,4 3-16 16,4-3-15-16,-7 4-15 0,3-1-19 0,5 6-7 0,4 2-11 15,0-1-36-15,-1 2-17 0,1 1-23 0,2 0-32 16,7-1 113-16,2-2-79 0,3-3-23 0</inkml:trace>
          <inkml:trace contextRef="#ctx0" brushRef="#br0" timeOffset="2381.2875">1115-4270 932 0,'-5'-25'449'0,"4"4"-277"0,-7-3-129 16,1 4 92-16,3 1-169 0,-4 7 11 0,4 0-7 15,1 12-6-15,2 1-2 0,-4 4 1 0,5 5 2 0,-3-2 17 16,1 6 9-16,2 0 7 0,0 2 2 0,0-3 6 16,0 3 2-16,0-2 0 0,-1 0-1 15,5 4-2-15,-2 0 0 0,6 2-3 0,-3 1 0 0,-1-5 0 16,3 9-3-16,2 7-1 0,-1-2 1 0,2-1-1 16,-4 3 0-16,1 3 0 0,-3 6-1 0,4 2 1 15,0 0 2-15,-4-4 0 0,-4 0-1 0,1 4-2 16,-2-4 1-16,1-1 0 0,-2-1-2 0,-4-4-3 15,1-3-4-15,-2-3-4 0,3-1-24 0,-1 1-21 16,-3-6-28-16,0-2-34 0,3-5 83 0,2 4-65 0,0-7-24 16</inkml:trace>
          <inkml:trace contextRef="#ctx0" brushRef="#br0" timeOffset="2703.3593">1424-4082 325 0,'2'-4'197'0,"-2"-1"-87"16,1 2-65-16,-1 1 30 0,-1-1-14 0,1 3-17 16,-4 0-9-16,1 0-15 0,-1 1-2 0,-3 3 0 15,1-1 1-15,-2 2-2 0,-5-1-1 0,4 3 0 16,-3 1 1-16,1 0-6 0,0 0-1 0,-2 3-3 16,-1 0-3-16,3-2 0 0,-7 1-2 0,2 4 1 0,2 1-3 15,0-1 0-15,1-1 1 0,-5 0-1 0,1 1 2 16,1 3-2-16,5-1 1 0,-3-5 0 0,1 2 1 0,-6 0 2 15,6 0-1-15,0-1 0 0,7 1 1 0,-4-2-1 16,-1 2 1-16,8-2-1 0,-2 5-1 0,4-2 1 16,1 2 0-16,6-1 1 0,0 2-2 0,2 1 0 15,3-1 2-15,9-1-1 0,-5 3 1 0,9-4-3 16,0-1-2-16,0 0-1 0,2-1-4 0,5 0-3 16,-2-2-6-16,5 3-3 0,-4-6-8 0,3 5-49 15,6-3 57-15,0 5-31 0,-2 0-22 0</inkml:trace>
        </inkml:traceGroup>
      </inkml:traceGroup>
    </inkml:traceGroup>
    <inkml:traceGroup>
      <inkml:annotationXML>
        <emma:emma xmlns:emma="http://www.w3.org/2003/04/emma" version="1.0">
          <emma:interpretation id="{C9452AF6-BC45-478A-AD38-5AE3E04C7930}" emma:medium="tactile" emma:mode="ink">
            <msink:context xmlns:msink="http://schemas.microsoft.com/ink/2010/main" type="paragraph" rotatedBoundingBox="22317,6087 32447,4613 32589,5588 22458,70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B6BA10A-133E-4878-A120-1CED88C1AAF3}" emma:medium="tactile" emma:mode="ink">
              <msink:context xmlns:msink="http://schemas.microsoft.com/ink/2010/main" type="line" rotatedBoundingBox="22317,6087 32447,4613 32589,5588 22458,7062">
                <msink:destinationLink direction="with" ref="{6093CEC7-D48A-4A16-B24F-8E41F0383F61}"/>
                <msink:destinationLink direction="with" ref="{A749A258-AAF6-47FE-BDF9-54411C90C86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9F0DF4D-A06C-4DE7-A266-47611D03FE9F}" emma:medium="tactile" emma:mode="ink">
                <msink:context xmlns:msink="http://schemas.microsoft.com/ink/2010/main" type="inkWord" rotatedBoundingBox="22317,6087 24795,5726 24937,6701 22458,7062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7864.8238">489 19 961 0,'-13'-9'364'0,"-1"2"-284"0,8 3-80 0,-4 4-21 16,2 0-9-16,-3 9-9 0,0 1-2 0,-3 7-6 16,-2 7 4-16,-5 8 6 0,-3 1 8 0,-1 6 16 15,-4 5 5-15,0-2 5 0,1-1 2 0,-1 2 8 16,2-3 4-16,1-10 3 0,3 0 2 0,0-6 8 15,4-3 0-15,2-7 2 0,-1 2 1 0,5-8-3 16,5-3-2-16,0 1-3 0,0 1-3 0,0-4-8 16,5 2-3-16,3 1-5 0,0-3-8 0,2 4-6 15,1-1-2-15,5-3-3 0,3 8 1 0,0-6-2 16,4 3 1-16,1 0 1 0,6 3 6 0,2-1 4 0,1 4 2 16,2 0 0-16,4-1 1 0,-1 0 0 15,3 1 3-15,-2-1 0 0,-4-2-1 0,6 0-4 0,-3-1 0 16,-4-2-4-16,-2-4-16 0,1 3-13 0,-3-6-36 15,-1 1-67-15,-2-2 107 0,-3-2-66 0,3-2-33 16</inkml:trace>
          <inkml:trace contextRef="#ctx0" brushRef="#br0" timeOffset="8072.9036">193 503 1061 0,'-2'-6'445'0,"-1"-5"-303"15,2 3-105-15,-3 2 5 0,3-2-18 0,1 3-16 16,0-2-10-16,0 3-19 0,3 4-5 0,5 0-8 16,-2 0-2-16,4 0 7 0,1 1 3 0,2 1 4 0,8-1 5 15,6-1 1-15,1 0 5 0,-4 0 6 0,6-1-1 0,4-1-10 16,6-1-5-16,-1 0-7 0,0-2-8 0,5-1-45 16,-2 1-52-16,9-13 95 0,0 6-65 0,0-7-44 15</inkml:trace>
          <inkml:trace contextRef="#ctx0" brushRef="#br0" timeOffset="8509.4542">1212-99 981 0,'-14'2'401'0,"8"-10"-248"16,-2-3-107-16,1 3 60 0,1 2-92 0,-4-1-10 15,6 4-17-15,2 3-10 0,-1-2-10 0,3 6-1 16,0 7-1-16,0 0 6 0,0 3 0 0,0-1 5 15,-2 14 1-15,2-3 5 0,-1 6 4 0,1 2 3 16,-5 5 0-16,3 2 0 0,2 6 2 0,2 3-1 16,3 4-1-16,-4 3-1 0,-1 2-2 0,5 5-3 15,0-6-1-15,-1-1-2 0,-2 0-11 0,-2-6-4 16,3-8-3-16,0-1-5 0,-3-6-16 0,-3-6-4 16,3-9-6-16,-1 2-2 0,1-5 5 0,3-11 2 0,-5 0 3 15,-4 3 8-15,12-8 19 0,-6-4 10 0,-3 1 13 0,3-5 11 16,-2-6 11-16,-2 3 9 0,4-4 8 0,4-5 15 15,-4-1 7-15,5-3 8 0,0-1 3 0,-3-4 16 16,1 0 4-16,-3-4 2 0,1 1 1 0,-1-5-3 16,0 2-5-16,4-4-10 0,0 2-6 0,3 2-22 15,1 0-5-15,0 1-8 0,0 6-8 0,3 4-12 16,-2-2-3-16,1 9-2 0,-2-2 0 0,1 6-6 16,-1 0-5-16,0 4-1 0,5 1-1 0,-5 0-7 15,0 3-5-15,5 2-3 0,-5 1-2 0,3 2-3 16,-2 0 1-16,-4 5-4 0,0 1 2 0,0 7-2 15,0-3 2-15,-1 9-4 0,-1 0-4 0,-3 5-18 16,0 1-23-16,-1 5-28 0,-4-1 73 0,-3 0-62 16,-1 4-30-16</inkml:trace>
          <inkml:trace contextRef="#ctx0" brushRef="#br0" timeOffset="8767.6733">1620 134 841 0,'5'-2'342'15,"0"1"-235"-15,-4-4-89 0,1 2 1 0,1 1-7 16,2 2-13-16,4 2-16 0,-1-1 1 0,7 4-3 16,-3-2 3-16,7 2 8 0,0 0 4 0,4-4 5 15,4 1 7-15,-3-2 6 0,0 3 4 0,4-3 0 0,4 0 1 16,0-3-4-16,1 1-1 0,2-2-2 0,1-1-3 15,-1 0-9-15,4-1-8 0,0-1-6 0,-1-1-6 16,-2 4-21-16,4-3-18 0,-6 4-36 0,1-3-71 16,1 1 120-16,-2 0-75 0,-9 2-33 0</inkml:trace>
          <inkml:trace contextRef="#ctx0" brushRef="#br0" timeOffset="8974.8648">2375-166 984 0,'1'4'351'0,"-1"-6"-243"0,0-1-82 0,-1 0 1 0,1 3-15 16,-2 0-15-16,2 0-23 0,3 4-12 0,2 4-3 15,2 2-1-15,2 4 1 0,-1 1 12 0,2 5 2 16,2-2 5-16,-2 11 7 0,-2-7 8 0,-2 10 3 16,-3 0 1-16,-4 3 0 0,-1 1 0 0,-6 6 0 15,-8 1-2-15,-6 1-3 0,0 6-7 0,-10 1-51 16,-6 3-74-16,-8-5 112 0,-4 0-72 0,-2-6-63 15</inkml:trace>
        </inkml:traceGroup>
        <inkml:traceGroup>
          <inkml:annotationXML>
            <emma:emma xmlns:emma="http://www.w3.org/2003/04/emma" version="1.0">
              <emma:interpretation id="{DF6807DC-4004-438C-A07A-1EE54B742013}" emma:medium="tactile" emma:mode="ink">
                <msink:context xmlns:msink="http://schemas.microsoft.com/ink/2010/main" type="inkWord" rotatedBoundingBox="26454,5712 28949,5349 28976,5532 26481,5895"/>
              </emma:interpretation>
            </emma:emma>
          </inkml:annotationXML>
          <inkml:trace contextRef="#ctx0" brushRef="#br0" timeOffset="12048.2848">5687-575 1237 0,'5'8'481'0,"-3"-8"-371"15,-2-3-121-15,1 3 1 0,1-3-62 0,3 3 47 16,0 3-51-16,1 7-22 0</inkml:trace>
          <inkml:trace contextRef="#ctx0" brushRef="#br0" timeOffset="11774.2395">4079-301 1664 0,'-2'18'615'0,"-2"-2"-464"0,5-20-139 16,4 4-21-16,3 2-6 0,-3 1-18 0,-1 7-27 15,6-4-12-15,3 5-13 0,-5 2-13 0,3-2 1 0,-5 3-6 16,-1-4-29-16,3 1-11 0,-3-1-2 0,-4-7-26 15,-1-2-14-15,0-1 109 0,0-4-75 0,0-7-2 16</inkml:trace>
          <inkml:trace contextRef="#ctx0" brushRef="#br0" timeOffset="11899.7908">4917-353 1612 0,'1'3'605'16,"2"-5"-465"-16,-1-3-124 0,3-14-43 0,0 2-12 0,1 1-40 16,0 2-50-16,2 1-65 0,5 5 131 0,6 1-128 15,-3-1-77-15</inkml:trace>
          <inkml:trace contextRef="#ctx0" brushRef="#br0" timeOffset="12210.9644">6468-573 1055 0,'8'0'392'16,"1"1"-316"-16,-1-1-81 0,-1 0-43 0,2 0-30 15,2 0-52-15,5 2 89 0,3 1-82 0,4 0-38 16</inkml:trace>
        </inkml:traceGroup>
        <inkml:traceGroup>
          <inkml:annotationXML>
            <emma:emma xmlns:emma="http://www.w3.org/2003/04/emma" version="1.0">
              <emma:interpretation id="{8BE8577A-7707-467E-B4DE-8AB68FDBB15B}" emma:medium="tactile" emma:mode="ink">
                <msink:context xmlns:msink="http://schemas.microsoft.com/ink/2010/main" type="inkWord" rotatedBoundingBox="29810,5482 29889,5471 29891,5490 29813,5502"/>
              </emma:interpretation>
              <emma:one-of disjunction-type="recognition" id="oneOf3">
                <emma:interpretation id="interp7" emma:lang="" emma:confidence="0">
                  <emma:literal>-</emma:literal>
                </emma:interpretation>
                <emma:interpretation id="interp8" emma:lang="" emma:confidence="0">
                  <emma:literal>_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,</emma:literal>
                </emma:interpretation>
                <emma:interpretation id="interp11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12354.8132">7420-557 989 0,'10'3'376'0,"-5"-1"-294"0,4-2-87 16,-1-7-92-16,-2-1 88 0,12 2-54 0,3-1-49 15</inkml:trace>
        </inkml:traceGroup>
        <inkml:traceGroup>
          <inkml:annotationXML>
            <emma:emma xmlns:emma="http://www.w3.org/2003/04/emma" version="1.0">
              <emma:interpretation id="{39B303B6-00CE-4CE9-A73A-292A30BE1731}" emma:medium="tactile" emma:mode="ink">
                <msink:context xmlns:msink="http://schemas.microsoft.com/ink/2010/main" type="inkWord" rotatedBoundingBox="30911,5438 31027,5421 31031,5442 30914,5459"/>
              </emma:interpretation>
              <emma:one-of disjunction-type="recognition" id="oneOf4">
                <emma:interpretation id="interp12" emma:lang="" emma:confidence="0">
                  <emma:literal>-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_</emma:literal>
                </emma:interpretation>
                <emma:interpretation id="interp16" emma:lang="" emma:confidence="0">
                  <emma:literal>`</emma:literal>
                </emma:interpretation>
              </emma:one-of>
            </emma:emma>
          </inkml:annotationXML>
          <inkml:trace contextRef="#ctx0" brushRef="#br0" timeOffset="12496.0528">8519-613 1408 0,'13'5'473'15,"-5"-10"-422"-15,1 2-95 0,4 0-63 0,6 3 78 16,3 3-58-16,14 5-23 0</inkml:trace>
        </inkml:traceGroup>
        <inkml:traceGroup>
          <inkml:annotationXML>
            <emma:emma xmlns:emma="http://www.w3.org/2003/04/emma" version="1.0">
              <emma:interpretation id="{1F6348BD-A116-4FFC-8E8C-013CAB265961}" emma:medium="tactile" emma:mode="ink">
                <msink:context xmlns:msink="http://schemas.microsoft.com/ink/2010/main" type="inkWord" rotatedBoundingBox="32422,5462 32568,5440 32571,5459 32424,5480"/>
              </emma:interpretation>
              <emma:one-of disjunction-type="recognition" id="oneOf5">
                <emma:interpretation id="interp17" emma:lang="" emma:confidence="0">
                  <emma:literal>-</emma:literal>
                </emma:interpretation>
                <emma:interpretation id="interp18" emma:lang="" emma:confidence="0">
                  <emma:literal>.</emma:literal>
                </emma:interpretation>
                <emma:interpretation id="interp19" emma:lang="" emma:confidence="0">
                  <emma:literal>_</emma:literal>
                </emma:interpretation>
                <emma:interpretation id="interp20" emma:lang="" emma:confidence="0">
                  <emma:literal>,</emma:literal>
                </emma:interpretation>
                <emma:interpretation id="interp21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12654.4562">10030-589 1611 0,'28'9'526'0,"2"-9"-545"0,-14-8 17 0,17 8-80 15,9-4-34-15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43:43.52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F73AFCE-F6AE-491C-8AA9-9A6C0C921137}" emma:medium="tactile" emma:mode="ink">
          <msink:context xmlns:msink="http://schemas.microsoft.com/ink/2010/main" type="inkDrawing" rotatedBoundingBox="686,13786 11384,11153 12686,16444 1988,19077" hotPoints="13156,14702 7127,18343 225,16936 6255,13295" semanticType="enclosure" shapeName="Ellipse"/>
        </emma:interpretation>
      </emma:emma>
    </inkml:annotationXML>
    <inkml:trace contextRef="#ctx0" brushRef="#br0">10680 185 350 0,'-2'-3'155'16,"-1"0"-102"-16,1-2-41 0,-1 2 13 0,3-2-13 0,-3 2-9 16,1-3-4-16,-1 1-3 0,2 2-1 0,-3-1 0 0,3 0 1 15,-2 1-1-15,-1-1 5 0,3 0 0 0,-1 0 0 16,2 1 2-16,0 2 0 0,-6-1 3 0,4 0-1 15,-2 1-2-15,0 1-1 0,-2-2 0 0,1 2-1 16,0 2 0-16,2-2 1 0,-2 0-1 0,-1 0 1 16,3 0 1-16,0 0 1 0,-2 1 0 0,0-1 3 15,-4 0-2-15,1 4 2 0,1-4-1 0,-1 3 2 16,-1-2-2-16,-1 3 1 0,-1-3 1 0,0 1-1 16,0-1 3-16,-2 3-1 0,0-1-1 0,1-2-2 15,-3 1 3-15,2 1-4 0,-9 0 2 0,6-1-1 16,-1 1-2-16,-2-1 2 0,-4 1 1 0,-2-2 1 15,-2 3-3-15,-2-1 3 0,5-2-2 0,-4 4 0 0,-4-2 1 16,-2 2-2-16,2 0 0 0,2-2 1 0,-8 3 1 16,1-1 3-16,-1 0 0 0,0-2 0 0,-4 2 3 15,-2-2 1-15,2 2 0 0,-1-2 0 0,0-1-1 16,0 2-1-16,-3-2-1 0,3 0 1 0,2 2-2 16,-4-2-3-16,2 0-3 0,-1 4 1 0,-1-3-1 15,2 4-1-15,0-3-1 0,0 1-1 0,0 0 1 16,0-4 2-16,0 1 0 0,2 0 1 0,-4-2 1 15,2 0 1-15,3-2 1 0,-1 0 1 0,3-1 1 0,4 0-2 16,-7 3 2-16,-2 0 0 0,9-3 0 0,-1 3-1 16,-1 0-1-16,-7-2-1 0,-5 2-1 0,3 0 2 0,5-1-4 15,-6-1 1-15,-2 2-2 0,1-3 0 0,-3-2 0 16,3 7-2-16,0-2 2 0,-2 3-2 0,0-3-1 16,-1 2 1-16,-1-2-1 0,0 1 0 0,-1 2 1 15,-1-3 0-15,2 0-1 0,-1 4 0 0,-2 0 1 16,-2-4-1-16,3 5 1 0,-1 0 0 0,2-4 0 15,-3 4 1-15,0 0-1 0,2-2 1 0,2 2 0 16,-5 1 1-16,1-6 2 0,-3 4-3 0,1-3 2 16,3-1 2-16,-3 2-1 0,-1-5 0 0,1 3 2 15,4 0-1-15,-1-2 2 0,5 5-1 0,-1-3 0 16,-4 0 0-16,5 0 0 0,-2-1 1 0,-2-3 0 16,1 3 1-16,-2-6 0 0,3-1 1 0,-3 2-1 15,-1 0 1-15,3 2 0 0,-2 1-1 0,6-1 0 0,-6-4-3 16,3 4 0-16,-8-8 0 0,11 5 1 15,-6-1-1-15,0-4-2 0,-2 0 3 0,2 0-2 0,0-1 1 16,1 3-2-16,1 1-2 0,-4-1 1 0,10 1 0 16,-4-1 0-16,-4 1-1 0,-2 1 0 0,7 0 1 15,0 1 1-15,1-1 1 0,-13 0 1 0,3 2 0 16,-1 0 1-16,6-2-1 0,-4 3 5 0,-1 0-3 16,1 2 1-16,-2 1 1 0,5-1-4 0,0 0 0 15,-2 1 1-15,-3-1 1 0,2 0-4 0,-1-2 1 16,0-1-1-16,2-1 0 0,-2 6 0 0,0-4 0 15,2 5-1-15,-2-5-2 0,1 4 2 0,5 1 0 16,-1-2 0-16,-3 2-2 0,-3-3 0 0,2 0 1 16,-2 3-1-16,3 0 2 0,-1 1-2 0,-10 1-2 15,7 3-1-15,-1 0 1 0,2 2 0 0,0 0-1 16,-1 1-2-16,-4 0 1 0,2 0 2 0,0-2 1 16,-3 2-2-16,1 3 1 0,-1 0 2 0,-1 1-2 15,1-1 2-15,0 0 0 0,4 2-3 0,-1 1-1 0,-10 2 0 16,4-5 0-16,-1 3-2 0,-2 2 1 15,1 3 0-15,0-1-2 0,-7 3 3 0,10-1-1 0,-3-1 1 16,5 4 1-16,-4-3-1 0,2-1 0 0,-1 1-1 16,1 0 1-16,8-5 0 0,3 10-2 0,-7 1 2 15,-1-4-2-15,11-1 2 0,6 2 0 0,-4-3 0 0,0 8-2 16,-2-7 0-16,2 0 2 0,8-2-3 0,2 1-1 0,-9 6-4 16,6 3 0-16,1 1 0 0,5-1 0 15,-1 4 0-15,0 2 1 0,5 2 0 0,1-2 4 0,1 3-8 16,2-1-2-16,-1-1 0 0,3-1 1 0,1 0-5 15,0-1-2-15,3 2-1 0,3-1-3 0,2 0 7 16,3 2 2-16,6 1 1 0,-2 4-2 0,4 2 2 16,1 1-1-16,1 4 0 0,4 2 0 0,-1 2 0 15,3 2 0-15,3 0 1 0,2-3 0 0,5-1 0 16,4-2 5-16,3-1 0 0,-2-2 3 0,2-7 3 16,2-1-2-16,5 3 0 0,0 2 1 0,-1-6 2 15,2 0-2-15,-1-2 2 0,6 6-2 0,2-3 0 16,-2 0 3-16,-1-7-2 0,11 5 1 0,-2-1 1 15,8 0 0-15,4 0-1 0,2-4 2 0,4 4 0 16,3-2-1-16,3-1 3 0,2-6 0 0,-1 1 0 16,3-4 1-16,0 1 1 0,12 2 0 0,-3-7 1 15,7 3 0-15,-1-3 0 0,3-1 0 0,2 1 4 16,0-5-2-16,2 2-2 0,4-5 4 0,-1 1-1 0,4-3 1 16,1 1 0-16,3-4-2 0,3 2 1 0,1-2-1 15,10 2 0-15,-4-4 1 0,-1 2 2 0,5-5-2 16,2 4 1-16,6 0 4 0,0-2 0 0,6-3 0 15,-4 3 2-15,3-1 0 0,6 1-3 0,2 2-2 16,-2 0 1-16,0-4-4 0,0 3 4 0,-6-3-1 16,6-1 0-16,2 0 1 0,-4 0 2 0,-1-5 1 15,0 2 3-15,4-2 2 0,2 1 0 0,5-4 1 16,-9 3 2-16,3-5 1 0,4 1 2 0,1-2 2 16,2-1-1-16,-8-3 0 0,2-1-2 0,0-2-1 15,-4 1-2-15,-15 2-2 0,-4-5-2 0,13 0 0 16,-2 0-1-16,-13 2-1 0,-5 1 0 0,3-1 0 0,17-4 2 15,0 1-2-15,0 0 2 0,-19 7-4 0,20-7 2 16,-2 1-3-16,-1-1 0 0,-5-3-3 0,-7 5-1 16,2 0 1-16,-4-5-2 0,-3 0 2 0,-2 0-3 15,-4 2 2-15,4-2 0 0,-5 5 1 0,-2-3-1 16,0-1 0-16,-3 4 1 0,0 2 1 0,-8-2 3 16,0-1-1-16,0 1 2 0,-7-1 1 0,-2 2 5 15,-1-1 1-15,-4-2-1 0,1 1 0 0,-9 1 0 16,1-2 2-16,-1 3-1 0,0-2 2 0,-7-3-3 15,2 3 3-15,-10-1 0 0,2-1-1 0,-5-2 5 16,2 1 1-16,-8-2 1 0,-2-1 2 0,0 3 12 16,-3-6 1-16,-1-1 0 0,-2 1 2 0,-4-1-4 15,-2-1-1-15,-5-7-2 0,3 6-4 0,-9-4-12 16,0 1-6-16,2 0-2 0,-6-2-1 0,1-1-4 0,-3 3-2 16,-2 0-1-16,-3-2-1 0,4 2-3 15,-8-2 1-15,2 2-1 0,-1-3 1 0,-4 3-2 0,0-3 1 16,-2 3 0-16,-1 0 0 0,0 3 2 0,-7-3 0 0,-2-5 2 15,0 4-1-15,3 2 2 0,-4-1-1 0,5-2 1 16,-6-4-2-16,-4 4 1 0,4-1-2 0,-4 6 0 16,0-1-2-16,-3-5-3 0,-4 4 0 0,-3 6-2 15,-5-6-4-15,2 4-7 0,-4 0-1 0,-8-1-8 0,-13-1-19 16,0 4-13-16,-11-4-27 0,-16-1-44 16,-33 7 90-16,-3-4-59 0,-24 4-23 0</inkml:trace>
    <inkml:trace contextRef="#ctx0" brushRef="#br0" timeOffset="12039.0182">8154-2549 657 0,'-2'-5'338'0,"1"-1"-212"0,-4-2-3 0,2 5-96 16,1-1 0-16,-1 3-9 0,-2-6-3 0,0 1-9 0,-1 1 0 15,3 2-2-15,-2 0 3 0,-1 0-1 0,-1 0 1 16,3-1 0-16,-4 4-1 0,1-1 0 0,-2 1-1 16,1-2-1-16,-3 2-3 0,-1 0-1 0,1 3-2 15,-2 2-3-15,1 3 0 0,-1 0-1 0,-1 3 0 16,-2 0-1-16,0 5 2 0,-2 0 1 0,1 2 0 16,-1 1 2-16,-4 2 0 0,1-2 2 0,-3 1 0 15,2 3 2-15,-3-1 0 0,-1-1 2 0,1 1 0 16,-4 0-1-16,3-3 0 0,-1 4 0 0,-1-3 1 15,1 1-1-15,-5-3-1 0,2 2 0 0,-4 1-1 16,5 4 2-16,-4-1-1 0,0 0 1 0,2 2-1 0,-4-1 1 16,5 2-1-16,-2 0 1 0,-3 0-1 15,0-1 1-15,2 1 1 0,-2 2 1 0,0 1-1 16,1-5 1-16,-3 1 3 0,2 1-1 0,0-3 3 0,-1 1-3 16,1-4 2-16,-2-2-2 0,2 0 1 0,-2 2-1 15,2 0 1-15,2-2 0 0,-2-2 0 0,1 2 1 16,7-1-2-16,-3 3-2 0,-3-1 2 0,1 1-1 15,3-7 1-15,-1 2-2 0,1 3-1 0,-6 0 0 16,-3-1-3-16,3-1 3 0,2-1-1 0,-1 0 0 0,-4 3-3 16,-5-1 1-16,1 1 1 0,6-1-2 0,-4 2 2 15,-1-1-1-15,2 4-1 0,-2-3 0 0,4 4 0 16,1 2 1-16,-4-6-1 0,2 4 1 0,-1 0 0 16,0-1-1-16,0 2 0 0,0-6 1 0,-3 0 0 15,2 2 0-15,1 1 1 0,0-3-2 0,0-1 1 16,0-1 1-16,3 1 1 0,-4 1 0 0,3-3-1 15,1 0 1-15,-1 1 1 0,-1-1 0 0,0 2-1 16,-2-2 0-16,1 0 3 0,3-4-1 0,2 1 1 0,1 2-1 16,-10-1 0-16,2 2 1 0,7-5 1 0,-4 2-1 15,0-2-2-15,-5 8 2 0,0-5 0 0,0 1-1 16,6-4 0-16,2 1-1 0,-10 4-1 0,2-1 1 16,-8 1-1-16,7-4-1 0,-2 8-2 0,-2-5 0 15,-1 5 1-15,-2-1-1 0,-4-2 1 0,8 2-1 16,-1 4 0-16,-3-1 1 0,-3-5 0 0,0 4 0 0,1-2 0 15,0 2-1-15,1-4 1 0,-2-1 3 16,-5 2-1-16,6-4-2 0,-2 1 2 0,-1-3 2 0,0-1-2 16,-1 1 3-16,-1 0-1 0,1-1-1 0,-2-1 1 15,2 3 2-15,6-2-3 0,-3-2 0 0,-5 3 0 16,-3-3-1-16,6 1-1 0,0-2 0 0,-6 3-2 0,-5-3 2 16,-3 5-1-16,3-1-1 0,5-1 2 0,5-1-1 15,-10 4 0-15,6-1 1 0,-7 0 0 0,11-2-1 16,-7 2-1-16,2-4 0 0,0 7 0 0,1 2-1 0,-4-2 0 15,9 1-1-15,-1 1 1 0,1 1-2 16,2 0 3-16,0-2 0 0,-10 3 0 0,10-5 0 0,-4 3 0 16,3-1 0-16,1 3 0 0,-2-3 0 0,-1 5 0 15,4 1-1-15,4 1 0 0,-4-2 1 0,5 0-1 16,2 4-2-16,3-1-1 0,2-3 2 0,1 1-5 16,2-1 1-16,1 4 0 0,2-1-2 0,6-3 1 15,-3 5 0-15,1 5-1 0,-1 0-2 0,8 0 3 16,-2 1 1-16,2 2 0 0,-3 5 0 0,7 2-3 15,-3 1 3-15,6-2 0 0,-1 2-1 0,-1 2 1 16,5-2-2-16,0 3-1 0,2-2 1 0,1 4 3 16,2-2-1-16,-1-3 2 0,5 5 1 0,-1 5 0 15,1-2 1-15,4 1 2 0,1 2 0 0,0 0 0 16,3 5-1-16,0-4-1 0,3 0 3 0,4-2-1 0,-4-1 0 16,2 4-1-16,2-2 0 0,-1-3 0 15,4 3 0-15,0 2 1 0,1 1 0 0,-1-1-1 0,3 0 0 16,-2 4 1-16,7-4 0 0,-4 3 1 0,6-3 0 15,-1-5 0-15,2-2 1 0,-2 4 4 0,5-13-3 16,4 3 3-16,-1-2 1 0,3-6-3 0,5 5 1 16,-4-2 1-16,3-3-2 0,1 3-2 0,3-3 0 15,-1-1 2-15,0-4-3 0,1-4 2 0,1-3-2 16,4 0 1-16,5-3 1 0,0 1 1 0,4-2 0 16,0-1-3-16,2-1 3 0,3 1 1 0,6-5-2 15,-4 1 2-15,-3-1-1 0,0-2 1 0,1 0-2 16,2-3 3-16,-7 0-2 0,7 1-1 0,8-2 0 15,-2 1-1-15,-1-2 1 0,3-1-1 0,-3 0 0 0,11 1-1 16,-5-6-1-16,-1 2 0 0,-8 2 1 0,11-4 0 16,-2 2-1-16,3-2 2 0,1-2-1 0,-4-2 4 15,0 0 1-15,1-4 1 0,-3 0 2 0,-1-1 0 16,2-2 1-16,-4-2 0 0,4 2 0 0,-2-3-2 16,-1-2-3-16,1 0 3 0,0 0-4 0,-2 0 0 15,1 0-2-15,-1-2 0 0,1 2-1 0,2 4-1 16,3-4 0-16,2 0-3 0,1 0 0 0,-4 0 1 15,0 0 0-15,-3-1 1 0,2 2 1 0,-5-5 0 16,-2 2 2-16,7-1 1 0,-13-2 1 0,4 2 0 16,3 0 0-16,-6 2-1 0,2-4 0 0,-1 0 2 15,-7 4-3-15,-2-6-2 0,6 6 2 0,-4-4 0 16,-3 0-1-16,0 2 0 0,1-1 1 0,3-1-2 16,-1 0 3-16,0 0 2 0,0-2-4 0,-3 0 4 15,1-1-1-15,1-1 1 0,-5 1-1 0,0-1 3 16,-4-1-2-16,1 5 0 0,-1-1 2 0,-5 1-1 0,4 1-2 0,1-7 2 15,1 3 0-15,-5 1-3 0,1-2 0 0,-1-2 1 16,4-3-3-16,-2-1 1 0,-1 1 1 0,-4 6-2 16,-2-3 0-16,2-2 2 0,-1 2 0 0,-1 3 0 15,-6 2 1-15,3-5 1 0,-2 0-1 0,-3 5-1 16,3-4 3-16,-4 2-3 0,-2-3 0 0,-2 3 4 16,3-1 0-16,-2 1 2 0,2 0 0 0,2-5 1 15,-3 4-1-15,-2-2 0 0,2-5 0 0,0 2-3 16,-1 0 0-16,-3-4-5 0,-1 4 2 0,2-5-1 0,-3 3-1 15,4-2 1-15,-5-1-2 0,4 2-1 16,-3-2-1-16,-1-2 2 0,-1 2 0 0,0 2 0 0,0-4 0 16,0 7-1-16,-2-3 1 0,2-6 0 0,0 4 2 15,-3 2-4-15,0-2 2 0,-2 0-1 0,1-7 1 16,1 1-1-16,0 0 1 0,-2 4-1 0,3-8 1 16,-1 2 2-16,1 0-1 0,4 0 1 0,-4 2-2 15,-1 1 0-15,0 0 0 0,-4 2 0 0,6 0 0 16,-1 1 0-16,-1-1 0 0,-2-3-1 0,3 1 0 15,2-2 1-15,2 1 0 0,-2-2-1 0,0 2 1 16,-1-2-3-16,3 1 2 0,6 1 1 0,-2 1 0 16,-3 0-2-16,8 2 2 0,-6 1 0 0,3-1 0 15,-2 3 1-15,-3 0 0 0,-1-2-1 0,1 4 0 16,-3-1 2-16,3-2-1 0,2 1 0 0,-4-2-1 0,4 2 2 16,-2 2-1-16,0-1-1 0,0-2 1 15,0 2-1-15,0 4-1 0,2 0-1 0,0 1 2 0,1-1-1 16,-1 6-1-16,0-5 2 0,1 4-1 0,-1-1 1 15,-1-2 0-15,1-1 2 0,-3 5-2 0,2-6 0 16,-2-5 0-16,1 6 0 0,-2-1 1 0,2-2 1 16,4 3-2-16,-4 1 1 0,0-4 0 0,3 3 1 15,-1-3 0-15,0 5 0 0,-4 2 1 0,2-1-2 0,-3-3 2 16,3 1-1-16,-4 4 1 0,-1 3 0 0,2 4 0 0,0-10-1 16,0 3 2-16,-2 0 0 0,-3 0-1 15,2 3 1-15,1-4 1 0,-2-1-2 0,-3 7 2 0,4-2-3 16,-4-1 1-16,3 3 0 0,-1 0 3 0,0 0-1 15,-3 3 0-15,1-5 1 0,-1 4 0 0,-1-2 5 16,-1 1-2-16,-1 2 2 0,0-1-1 0,-1-1 3 16,1 2 0-16,0-3 1 0,-2 0 2 0,-1 1-3 15,2 1 5-15,-2-1-2 0,-2-4-1 0,-2 3-1 16,1-2-2-16,-2 1-1 0,3-3-2 0,-3-1-1 16,-2-1-4-16,2 6-1 0,-1-3 0 0,1 1 0 15,-2-1 2-15,1 1-3 0,0 0 2 0,-2 2 2 16,0-2-1-16,-2-3 2 0,0 4 0 0,-2-3-1 15,-1 1-1-15,-2 0 1 0,-1-2 0 0,0 2-5 16,-1-4 0-16,1 5 1 0,-2-4-2 0,-3 1-1 16,0 0 0-16,0 0 1 0,-2-1-1 0,0 3 1 15,-1-4-1-15,0 1 0 0,-1 2 1 0,4 4 0 16,-3 0 0-16,-2 0-3 0,-3 0 1 0,2 3-2 0,-1 2 1 16,2-1-2-16,-9 1-2 0,-4 0-3 0,4 1-1 15,-1 2-2-15,-1 3-3 0,-9-2-16 0,-4 2-18 16,-14 8-18-16,0 0-37 0,-31 5 73 0,12 0-50 15,-51 19-21-15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44:24.91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BD55E3C-76D2-463C-A685-80FE2EAB3C7F}" emma:medium="tactile" emma:mode="ink">
          <msink:context xmlns:msink="http://schemas.microsoft.com/ink/2010/main" type="inkDrawing"/>
        </emma:interpretation>
      </emma:emma>
    </inkml:annotationXML>
    <inkml:trace contextRef="#ctx0" brushRef="#br0">6142 936 637 0,'-16'0'297'0,"0"-9"-189"0,0 1-73 15,-1 1 16-15,-4 1-4 0,0 3-20 0,1 1-17 16,2-3-10-16,-6 4-3 0,0 4-1 0,-3 2-3 16,-9 4-2-16,4-1-2 0,-8 5-3 0,0-2 1 15,-8 7-3-15,5 2 2 0,-9 4 1 0,-1 2 1 16,1 6 3-16,-4-4 0 0,-8 9 2 0,1 1 2 16,-9 3 1-16,3 1 1 0,-5 7 2 0,-8 1 0 15,0 13-1-15,-1-2 3 0,-2 6-1 0,-2 9 1 16,-20-1 1-16,7 8-1 0,-7 9 0 0,-11 1-1 15,-4 9 0-15,0-2 0 0,-7 5-3 0,7 10-2 16,-1 2-1-16,2 3-1 0,10-20 1 0,-2 10-3 0,-13 13-1 16,0 1 0-16,16-8 4 0,-1-1 0 0,1 8 1 0,-21 10 2 15,7 9 0-15,3-3 4 0,19-9 1 0,-11 14 1 16,-7-1-1-16,11-1 1 0,-9-4 0 0,13 10 1 16,-1 0 2-16,1-3 0 0,2-5 0 0,2 12 0 15,3-4 0-15,7 5 0 0,3-5 0 0,7-2-2 16,-2 2-1-16,8 4-1 0,5 2 1 0,5-17-2 15,3 7 1-15,6-4-2 0,-1 1 0 0,11-12 2 16,-5 4-2-16,6-9 1 0,1 2 1 0,7 1 0 16,-1-4-1-16,6-2 3 0,5-10 0 0,1 2 0 15,4 0 4-15,9-9-4 0,-1 1 3 0,4-10-1 16,-1 3 4-16,3-6-2 0,4 0-1 0,0-6 0 16,4-4-4-16,2-3 3 0,1-1-4 0,5-4 1 15,2-3-3-15,6-6 0 0,1 1 1 0,5-4 0 16,5-5 1-16,5-4 0 0,-3-1 1 0,9-4 0 15,0-3 0-15,7-6 0 0,-4-2 0 0,4-3 2 16,3-6 0-16,3 1 0 0,0-5 1 0,1-7 2 16,2 1 0-16,5-7 0 0,2 2 0 0,-7-4 0 0,8-7-2 15,7-2 4-15,1-2 1 0,-5-3-2 0,0-1 3 16,1 0 18-16,13-9 9 0,2-4 1 0,-1 3 3 0,-5-8-3 16,11 1 3-16,1-4 2 0,6-2-1 15,-2-1-17-15,3-7-5 0,0 0-3 0,1-1-1 0,2-2 0 16,-4-12-3-16,2 2-1 0,1-5-1 0,3-4 0 15,-2-3-2-15,-2-4 0 0,2-4 0 0,-1-1-1 16,-1-4 2-16,1 1-1 0,-2-4 1 0,3 5 0 16,-1-10 3-16,-6 2-1 0,6-3 1 0,-2-2 0 15,-3 1-1-15,4 3 1 0,-5-6-3 0,7-8 1 16,-5 7-3-16,-1 0 1 0,3-8-1 0,-5 4-3 16,3-2 0-16,2-5 0 0,-1-2-2 0,-6 3 0 15,6-3 0-15,-1-2 0 0,0 3-1 0,-4 0 1 16,4-9-2-16,-1 8 1 0,-5-3 1 0,8 3 0 15,-8-1 0-15,5-5-1 0,-5 2 0 0,-2-3 3 16,1 0 0-16,-4 1 0 0,2 4 1 0,0-2-2 0,-7-1 0 16,4 0 2-16,1-9 1 0,-2 8-3 0,-1 4 1 15,-1-6-1-15,-4 8 0 0,2-3 3 0,-13 13 0 16,0 3-3-16,5-13 2 0,3-2 1 16,-9 17 0-16,-1-9 1 0,1-1 0 0,-2-10-2 0,0-2 0 15,1 2 1-15,-9 11-3 0,2-9 2 0,-1-3-1 16,-1 1-2-16,-1-3 1 0,-4 2-1 0,-2 0 1 15,-1-4-1-15,2 10 1 0,-4-3-2 0,-2-5-1 16,-3 8 0-16,-4-6-1 0,0 6-2 0,-2 3 0 16,-3-9 0-16,-3 6-1 0,-8 0-3 0,2 2 1 15,-7 6 0-15,-2-2-2 0,-7 10-3 0,1-4 0 16,-3 2-2-16,-3 0-1 0,-5 6-6 0,0 0 3 16,-3 1-3-16,-2 2 1 0,-3 2 3 0,2-1 1 15,-7 14 0-15,0-3 2 0,-3 7 6 0,1 1-2 16,-11 13 2-16,4-4-1 0,-7 4 0 0,-1 2-1 15,-3 1 1-15,-2 0 0 0,-5 4 0 0,-2 1 0 16,-4 3-1-16,-1 5-2 0,-4 4 2 0,-3 6-1 0,-9 2 0 16,0 4 0-16,-7 8-5 0,-3 6 1 0,-9 6-2 15,3 5 0-15,-15 10-4 0,0 9-2 0,-13 13-1 16,1 2-3-16,-14 17-7 0,-9 11-5 0,-17 21-8 16,-1 3-15-16,15-9-28 0,-30 47-79 0,-36 39 120 15,1-1-75-15,4-10-27 0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44:36.26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C34B29C-12FE-4F29-AC6C-B4330DC65348}" emma:medium="tactile" emma:mode="ink">
          <msink:context xmlns:msink="http://schemas.microsoft.com/ink/2010/main" type="inkDrawing" rotatedBoundingBox="7596,3266 23398,2598 23418,3069 7616,3736" semanticType="underline" shapeName="Other">
            <msink:sourceLink direction="with" ref="{7769F05A-757C-4245-A4FC-56E3D8DB9BF1}"/>
            <msink:sourceLink direction="with" ref="{10890DF8-95D2-4E3F-9C73-0A1AB238EC47}"/>
            <msink:sourceLink direction="with" ref="{6E4F81AE-4334-4FC2-9B0C-CAA40B30175E}"/>
          </msink:context>
        </emma:interpretation>
      </emma:emma>
    </inkml:annotationXML>
    <inkml:trace contextRef="#ctx0" brushRef="#br0">0 790 45 0,'6'-8'18'16,"9"3"-11"-16,-3-1 2 0,9-1 0 0,-2 1 7 15,0-2-2-15,2 0 8 0,3 1 6 0,-8 1 6 16,0-5 8-16,-2 5 17 0,-4-1 11 0,-2 2 6 15,-2-1 9-15,-3 3 15 0,0 0 4 0,-1 1 1 16,-2 1 0-16,0-3-12 0,0 1-8 0,0 2-7 0,0 1-11 16,-2-2-23-16,2 2-10 0,2-2-7 0,1 1-7 15,5 1-10-15,0 0-5 0,6 5-2 0,2-2 1 16,0-2-1-16,11 7-2 0,11-4 2 0,-1 3-3 16,4 1 0-16,10-3 1 0,5 2-1 0,14 1 0 15,13-1 0-15,-5 0 1 0,-5 2-1 0,7 1 2 0,-21-5 0 16,-30-4 1-16,1 3 1 0,104 3-2 15,6 0 4-15,-8 1 2 0,14 1 1 0,-53-5 1 16,-47-3 4-16,2 1-1 0,154 1 3 0,0-3 1 0,-19 0 2 16,1 0 0-16,-8 0 0 0,6-3-1 0,17-2-1 15,-41 2-1-15,-4 0-1 0,4 1-1 0,3 0-3 16,0 1-1-16,-5-1 0 0,1 2-1 0,4 0-1 16,2 0 1-16,-3 0-1 0,-2 3 2 0,0-1-3 15,4 1 2-15,-3 0-2 0,6 1 2 0,-29-3-3 0,17 2-1 16,13-1 2-16,1 0-3 0,-22-1 1 0,5 1-2 15,9-1 1-15,15-1 0 0,-1 0 1 0,-4-1 1 16,-8-1 0-16,19-1 2 0,1-2 1 0,-1 0 1 16,7-1 0-16,-2-2 1 0,4 2-1 0,-4-2 0 15,1-2-2-15,0 4 0 0,6-4-2 0,-8 1 0 16,4-1-1-16,0-1-2 0,5 0-1 0,0 0-1 0,-4 0 1 16,4-2-1-16,-2 0 0 0,5 2-1 15,-5-3-1-15,6-2 1 0,-9 0 0 0,8-2 0 0,-8-1 0 16,2-3-1-16,-4 3 1 0,2-2 0 0,-3 0 1 15,-7-3 2-15,0 1 0 0,-7-5 0 0,4 6 0 16,-13-2 2-16,6-1 1 0,-12 1-1 0,-2 0 4 16,-10 3-2-16,-3 2 0 0,-5 2 2 0,-3-2 0 15,-12-1 2-15,-3 5 0 0,-13-1 0 0,1 1 0 16,-9 1 0-16,-11 1 1 0,-7 2-1 0,-4-3 1 16,-8 4-3-16,-5-3 0 0,-6 4 2 0,-2-1-3 15,-9 2-1-15,-4 0-2 0,-1 2 1 0,-3 0-3 16,-7 2-1-16,-3 3 0 0,-3-2-1 0,0-1-1 15,-5 3 0-15,-5 1 0 0,0 0-3 0,1-2-1 16,-6 1 2-16,-2-1-2 0,-1 2-4 0,-1 2-1 0,-5-2-5 16,0-2-2-16,0 2-3 0,0 2-6 15,0-2-7-15,-2 0-6 0,2 0-7 0,0-2-24 16,-1 2-13-16,-1 0-22 0,2-1-26 0,-8-3 83 0,3 1-59 16,-4 2-15-16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44:38.81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F7F17D0-D8B2-4A36-87FB-3ECC401B30E6}" emma:medium="tactile" emma:mode="ink">
          <msink:context xmlns:msink="http://schemas.microsoft.com/ink/2010/main" type="inkDrawing"/>
        </emma:interpretation>
      </emma:emma>
    </inkml:annotationXML>
    <inkml:trace contextRef="#ctx0" brushRef="#br0">164 1231 959 0,'1'8'353'0,"-1"-3"-276"0,0-1-73 0,-3 6-1 16,-2 3-9-16,4 9-16 0,-1 5-1 0,2 14-2 15,-1 1 2-15,-1-4 5 0,2 27 2 0,-2 9-1 16,2-3-1-16,0-4 4 0,-1 6-1 0,-2-4 0 0,-1 12 3 16,-2-4 2-16,1-3 2 0,0-8 4 0,1-7 4 15,-4 1 7-15,1-3 4 0,-1-15 8 0,0-9 2 16,4-2 11-16,-3-1 8 0,1-21 6 0,-2 3 5 0,2-8 18 16,2-4 7-16,0-3 4 0,-1-5 2 15,-2-6 2-15,1-5-5 0,1-15-5 0,1 1-5 16,-1-15-24-16,0-9-10 0,2-9-14 0,1 0-8 0,2-17-18 15,3-6-7-15,7-15-5 0,-2 1-5 0,5-6-3 16,3-12 0-16,6 2 2 0,-1-7 1 0,2-1 8 16,3 1 3-16,1 5 2 0,0 4 5 0,-1 12 4 15,2 18 1-15,1-14 2 0,6 6 3 0,-8 20-4 16,3 8 2-16,2 7 0 0,6 1 0 0,-1 19-2 16,-2-8 0-16,0 23-2 0,-5 7-4 0,7-1-3 15,-7 16-1-15,2 4-1 0,-3 20-2 0,1-2 2 16,-1 15-1-16,-2 10 0 0,3 14 5 0,-1-1 3 15,-1 16-1-15,-1 5 2 0,0 11 1 0,2 1 2 16,0 8-1-16,-5-1 1 0,-2 2 0 0,2 1 2 16,-2 1 0-16,4-2-1 0,-9-2 0 0,-3-5 0 15,4-1 0-15,-2-5 2 0,-2-5-3 0,1 2-2 16,-7-8 0-16,0-5 2 0,-1-10-2 0,3 4 0 16,-5-16-2-16,3 1-2 0,-5-6-4 0,2 0-3 0,1-16-9 15,-4 3-10-15,-1-10-37 0,-1-8-27 0,3 1-25 16,-1-5-18-16,-7-10 84 0,-3-6-74 0,-1-19-17 15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44:38.99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CF7A06E-F276-478E-9C20-17570C745D3B}" emma:medium="tactile" emma:mode="ink">
          <msink:context xmlns:msink="http://schemas.microsoft.com/ink/2010/main" type="inkDrawing"/>
        </emma:interpretation>
      </emma:emma>
    </inkml:annotationXML>
    <inkml:trace contextRef="#ctx0" brushRef="#br0">88-1 896 0,'-19'0'470'0,"-10"4"-262"0,16-4-139 0,2 0 38 0,3 0-27 15,2 1-12-15,3 4-16 0,3-2-22 0,-2 4 6 16,7-1 0-16,6 2 0 0,5 1-1 0,4 1-7 15,6 1-6-15,12-3-3 0,4 3-3 0,12-1-16 16,8-1-8-16,14-2-13 0,1-1-15 0,12-4-62 16,13-1-43-16,0-7-58 0,8 1 134 0,14-8-129 15,5-4-63-15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44:39.24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F4DED44-CDCE-4583-8B47-9F6260AA89F2}" emma:medium="tactile" emma:mode="ink">
          <msink:context xmlns:msink="http://schemas.microsoft.com/ink/2010/main" type="inkDrawing"/>
        </emma:interpretation>
      </emma:emma>
    </inkml:annotationXML>
    <inkml:trace contextRef="#ctx0" brushRef="#br0">2 0 1099 0,'11'13'460'15,"-9"-10"-318"-15,-4 3-112 0,7 7 15 0,-5-2-15 0,5 7-16 16,3 2-13-16,1 15-5 0,1 4 1 0,7 10 1 16,1 8 1-16,-1 5-1 0,1 0-1 0,1 12-1 15,2 1-3-15,-2 7-2 0,-3-2-4 0,3 6-1 16,3 3-2-16,-7-1-6 0,4 1-2 0,-7-5-3 15,0 4-1-15,-4-8-5 0,3 1 5 0,-10-13-2 16,1-1 1-16,-1-8-6 0,-1-6-4 0,0-10-11 16,0-4-17-16,-1-8-61 0,1-12-44 0,-2-6 118 15,-1-5-92-15,-3-8-60 0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31.85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926F355-88D5-4F2E-9362-5974D64BA87F}" emma:medium="tactile" emma:mode="ink">
          <msink:context xmlns:msink="http://schemas.microsoft.com/ink/2010/main" type="inkDrawing" rotatedBoundingBox="14814,6627 32918,6974 32912,7311 14807,6963" shapeName="Other">
            <msink:destinationLink direction="to" ref="{51F87919-6B0B-4456-AF4E-EDF1DE33A41E}"/>
          </msink:context>
        </emma:interpretation>
      </emma:emma>
    </inkml:annotationXML>
    <inkml:trace contextRef="#ctx0" brushRef="#br0">56 36 43 0,'-12'8'96'0,"-1"2"6"0,3-1-32 0,2-2 26 15,2-1 5-15,1 2 1 0,2-2-11 0,3 1-5 16,2 1-6-16,1-2-5 0,3 4-10 0,4-2-6 16,4 4-5-16,3-4-4 0,7 3-6 0,2-1-3 15,9 1-4-15,3 0-1 0,7-1-5 0,7-2-1 16,10-3-3-16,2 1-2 0,6-1-5 0,8-5 0 15,7 0 1-15,-4 0-2 0,-2-2-4 0,14-3-3 0,14-1 3 16,-2-4-2-16,-8 4-2 0,9-3-2 0,4 1-1 0,21-5 1 16,8 0-3-16,-6 0 1 0,-10 2-2 0,4 3-3 15,28-3 2-15,4 0-3 0,0 0 2 0,-7 1-3 16,21-1 1-16,-1 2-1 0,19 2 2 0,2-4-1 16,-3 3 0-16,12 2 1 0,5-4-1 0,-3 2 1 0,8 5-2 15,-2-5 1-15,2 3 1 0,-7 0-1 16,10 4 0-16,-3 1 1 0,-4 3-1 0,6 2 0 0,-2-2 3 15,0 3 0-15,3 4-2 0,3-2 3 0,-3 0 0 16,3-2 0-16,8 4 2 0,-5-4 10 0,-26 2 1 16,24 5-4-16,17-5 2 0,-8 0 0 0,-16 1-2 15,-2-1 1-15,-14 2-4 0,36 1-8 0,-20 0-3 16,-2-3 4-16,-26 2 0 0,-3-4 0 0,25 5-1 16,2-3 2-16,4 0 1 0,-26 2-1 0,20-4 0 15,1 2-1-15,1 2 0 0,3-2-1 0,-9-1 3 16,-1 0-2-16,-2 2 2 0,-8-2-1 0,0-2 2 15,-5 1 1-15,5-1-2 0,-8 4 1 0,-4-2-1 16,-1 1 3-16,-6-2-3 0,0 0 0 0,-5 4-1 16,-10-2-1-16,-3-2 1 0,7 4 0 0,-3-2-2 15,-4 1-1-15,-3-1 1 0,1 2-2 0,2-4 1 16,-6 4 1-16,0-2-2 0,-6-2 2 0,-18-1 1 0,-6 0 0 0,16 3 0 16,-2-4 3-16,-19 0-1 0,-3 0 0 0,0 1 0 15,9-2-2-15,-2 2 0 0,-1-2-1 0,-24 0-1 16,7-1-3-16,0 4-1 0,-8-1 0 0,-2 2-2 15,-11-3-8-15,0 0-5 0,-2 0-7 0,-7-4-13 16,-12 5-52-16,0-2-39 0,-12-3-60 0,-7 5 129 16,-12 0-119-16,-4-4-59 0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30.89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6A8653E-6970-4386-BE28-D7F18863FECB}" emma:medium="tactile" emma:mode="ink">
          <msink:context xmlns:msink="http://schemas.microsoft.com/ink/2010/main" type="inkDrawing" rotatedBoundingBox="14640,17893 15013,6897 15213,6904 14839,17899" semanticType="verticalRange" shapeName="Other"/>
        </emma:interpretation>
      </emma:emma>
    </inkml:annotationXML>
    <inkml:trace contextRef="#ctx0" brushRef="#br0">555 536 1041 0,'-20'-64'422'0,"-3"-7"-371"0,4 6-72 16,2 4-11-16,1 7-8 0,6 3 0 0,5 14 4 15,4 5 7-15,-1 10 25 0,1 0 12 0,-1 1 5 16,-1 13 2-16,3-3 2 0,-5 1 7 0,2 6 0 16,-3 2 1-16,2 0 0 0,-2 2-1 0,1 4-2 15,0 5-4-15,2 2 0 0,0 7-6 0,0 3-3 0,1 7-1 16,-1 7-1-16,3 11-2 0,0 9 0 16,0 10-3-16,2 3 1 0,-2 12-3 0,3 14-1 0,-3 17-2 15,3-2 1-15,-3-9-1 0,0 23-1 0,2 28 1 16,-2 3-1-16,0-10-1 0,0 13 1 0,-4 0 1 0,1 37-1 15,-1 16-1-15,0 3 1 0,0-26 1 0,-1 4 0 16,-2 41 2-16,4 11 0 0,0-3 1 0,-2-25-1 16,-1 30 2-16,1-4 2 0,-6 10-1 0,1-4 0 15,-1-2 1-15,-3 4 1 0,0-5 0 0,-1-2 1 0,-1 0 3 16,2-7 0-16,0-5 1 0,-1 2 1 0,3-2 4 16,-1-4 3-16,3 3 3 0,1-8 2 0,-2-2 4 15,3 0 4-15,3-5 2 0,-3-7 2 0,3-7 3 16,2-8-2-16,1-8 1 0,-1-4-2 0,3-8-2 15,-1-9-5-15,1-10-2 0,0-1-3 0,0-23-6 16,0-12-4-16,-5 2-3 0,3 4 0 0,2-24-6 16,-3-9-1-16,-2-4-1 0,0 4-8 0,-1-20-8 15,-2 6-6-15,2-20-13 0,-2-5-56 0,-2 0-43 16,-1-13-63-16,2-3 136 0,-11-18-124 0,-3 1-63 16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34.86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D27CAB8-4C0D-44A9-AAAD-13EC727E3594}" emma:medium="tactile" emma:mode="ink">
          <msink:context xmlns:msink="http://schemas.microsoft.com/ink/2010/main" type="writingRegion" rotatedBoundingBox="23885,9426 23412,14942 22253,14842 22725,9327">
            <msink:destinationLink direction="with" ref="{674F8C02-3B67-4359-80E6-2B605370B503}"/>
          </msink:context>
        </emma:interpretation>
      </emma:emma>
    </inkml:annotationXML>
    <inkml:traceGroup>
      <inkml:annotationXML>
        <emma:emma xmlns:emma="http://www.w3.org/2003/04/emma" version="1.0">
          <emma:interpretation id="{66A642E4-82F5-4307-BD1E-7531EA369903}" emma:medium="tactile" emma:mode="ink">
            <msink:context xmlns:msink="http://schemas.microsoft.com/ink/2010/main" type="paragraph" rotatedBoundingBox="23885,9426 23412,14942 22253,14842 22725,93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A42582-442F-44FB-A4FB-AF7D98AFF7BB}" emma:medium="tactile" emma:mode="ink">
              <msink:context xmlns:msink="http://schemas.microsoft.com/ink/2010/main" type="line" rotatedBoundingBox="23885,9426 23412,14942 22253,14842 22725,9327"/>
            </emma:interpretation>
          </emma:emma>
        </inkml:annotationXML>
        <inkml:traceGroup>
          <inkml:annotationXML>
            <emma:emma xmlns:emma="http://www.w3.org/2003/04/emma" version="1.0">
              <emma:interpretation id="{625FDF62-0679-40F1-AB9E-00FBF731E69E}" emma:medium="tactile" emma:mode="ink">
                <msink:context xmlns:msink="http://schemas.microsoft.com/ink/2010/main" type="inkWord" rotatedBoundingBox="23668,9407 23546,10839 22602,10758 22725,9327">
                  <msink:destinationLink direction="with" ref="{14A977F1-A127-44AB-9C33-5FAC817AA409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7412-2658 967 0,'10'-8'463'0,"-6"4"-282"0,-5-2-152 16,-1 1 41-16,-6 4-61 0,-6 2-22 0,-13 10-32 15,4 4 3-15,-8 5 0 0,-8 8 3 0,-8 2 17 16,-1 0 9-16,-8 5 8 0,7 0 6 0,-2-1 13 16,-2-4 2-16,5-5 3 0,2-2 0 0,11-1 6 15,2 0-3-15,4-6-1 0,7 0-4 0,7 0-5 16,1 0-2-16,11-3-5 0,3 3-1 0,5-1-7 15,0 1-1-15,20 4-3 0,-6-3 1 0,15-1-1 16,7 3 0-16,8 2 1 0,-1-2 3 0,8 0 3 16,3-3 1-16,-3 3 4 0,1-5 1 0,-1 5 2 15,-4-4 3-15,-4 2 2 0,0-2-1 0,-7-1 4 16,-3 0 0-16,-11 1 0 0,-1 2 0 0,-7-1 2 16,-8 0-1-16,-3 0-1 0,-5 1 2 0,-3-2-5 15,-11 2-2-15,-6 4 1 0,-1 0-1 0,-1-1-6 0,-11 3-1 16,-7-1-1-16,-6 5-3 0,-13 3 0 15,2 1 0-15,2-4-3 0,-2 1-3 0,-12 3-2 0,-2 2-2 16,2-1-1-16,8-8-6 0,-5 1-19 0,-2 4-22 16,16-12-36-16,-5 1-51 0,9-4 104 0,7-3-73 15,8-14-31-15</inkml:trace>
        </inkml:traceGroup>
        <inkml:traceGroup>
          <inkml:annotationXML>
            <emma:emma xmlns:emma="http://www.w3.org/2003/04/emma" version="1.0">
              <emma:interpretation id="{05D4A369-ED5B-46A3-8A26-4D4D4EC8B586}" emma:medium="tactile" emma:mode="ink">
                <msink:context xmlns:msink="http://schemas.microsoft.com/ink/2010/main" type="inkWord" rotatedBoundingBox="23689,11719 23685,11756 23593,11749 23596,11711">
                  <msink:destinationLink direction="with" ref="{14A977F1-A127-44AB-9C33-5FAC817AA409}"/>
                </msink:context>
              </emma:interpretation>
              <emma:one-of disjunction-type="recognition" id="oneOf1">
                <emma:interpretation id="interp1" emma:lang="" emma:confidence="1">
                  <emma:literal>\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`</emma:literal>
                </emma:interpretation>
                <emma:interpretation id="interp5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21085.8669">7656-352 162 0,'-2'0'85'16,"-4"1"-61"-16,-1 1-28 0,-4 3-2 0,3-4-25 0,-11 7 18 15,-3-2-24-15,1 1-13 0</inkml:trace>
        </inkml:traceGroup>
        <inkml:traceGroup>
          <inkml:annotationXML>
            <emma:emma xmlns:emma="http://www.w3.org/2003/04/emma" version="1.0">
              <emma:interpretation id="{F9B70241-9D17-41A1-A31E-818F478DBE66}" emma:medium="tactile" emma:mode="ink">
                <msink:context xmlns:msink="http://schemas.microsoft.com/ink/2010/main" type="inkWord" rotatedBoundingBox="23160,13629 23051,14911 22254,14842 22364,13561">
                  <msink:destinationLink direction="to" ref="{CD85233B-451C-4ED1-AEA2-E8AB764A648F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429.8791">6622 1551 1260 0,'3'-5'521'0,"-3"-3"-368"0,0 2-126 0,0 1 2 16,-1-2-45-16,1 7-30 0,0-4-13 0,1 4-5 15,4 0 3-15,5 6 6 0,2-4 9 0,3 1 37 16,4 2 16-16,5 1 16 0,-4-1 9 0,7 3 8 15,1-2-2-15,2 4-5 0,-3 1-1 0,-2-2-15 0,2 4-5 0,4 0-5 16,-1 3-3-16,-5 0-4 0,2 0 0 0,-6 3 1 16,5 5 2-16,-12 3 2 0,4-2 1 0,-7 1 3 15,-7 1 2-15,-2 11 0 0,-5 0-1 0,-13 8-1 16,-3-1-5-16,-15 11-4 0,6-2-4 0,-34 14-8 16,6-2-6-16,-19 10-30 0,-13 4-29 0,-21 9-59 15,-3 3 100-15,-19 10-81 0,-17 11-46 0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33.13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D55AB94-2FD1-498B-83CE-DFC75C9A1EF9}" emma:medium="tactile" emma:mode="ink">
          <msink:context xmlns:msink="http://schemas.microsoft.com/ink/2010/main" type="inkDrawing" rotatedBoundingBox="20368,10510 20547,9530 21086,9628 20908,10609" shapeName="Other"/>
        </emma:interpretation>
      </emma:emma>
    </inkml:annotationXML>
    <inkml:trace contextRef="#ctx0" brushRef="#br0">19350 8561 965 0,'7'0'420'15,"-4"0"-284"-15,3-1-111 0,-6-1 7 0,4 1-14 16,-1 2-29-16,3 4-17 0,2 3-6 0,5 3 4 16,1-1 5-16,-1 2 6 0,4 4 16 0,6-3 3 15,2-2 5-15,-1-1 4 0,-3-1 5 0,3-2 2 0,8 1 5 16,-2-2 5-16,-6-1-2 0,1 0 1 0,-1-1-1 0,5 3-1 16,-4-1-3-16,1-1-3 0,-7 1-6 0,-2 2-5 15,1 0-3-15,-5 3-3 0,-4 4-2 0,-6 1-1 16,-1 4-3-16,1 1 2 0,-9 8-2 0,-4 1 3 15,-6 5-1-15,-4 3 1 0,-6 4 2 0,1-3-1 16,-9 3 1-16,-2 1-3 0,-3 0 1 0,1-3-3 16,-3-2-2-16,-4-3-5 0,-1 1-5 0,1-2-6 15,5 1-37-15,-1-3-26 0,3-4-45 0,-4 3 92 0,4 4-83 16,5-2-41-16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0:48.46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D3BDF60-9038-41DB-92FD-FE15A9A32BA8}" emma:medium="tactile" emma:mode="ink">
          <msink:context xmlns:msink="http://schemas.microsoft.com/ink/2010/main" type="writingRegion" rotatedBoundingBox="2408,1141 8330,1141 8330,6076 2408,6076"/>
        </emma:interpretation>
      </emma:emma>
    </inkml:annotationXML>
    <inkml:traceGroup>
      <inkml:annotationXML>
        <emma:emma xmlns:emma="http://www.w3.org/2003/04/emma" version="1.0">
          <emma:interpretation id="{C29C6D2E-B11C-417E-8ECD-A0E058064AC4}" emma:medium="tactile" emma:mode="ink">
            <msink:context xmlns:msink="http://schemas.microsoft.com/ink/2010/main" type="paragraph" rotatedBoundingBox="2788,1049 6611,3423 6048,4329 2225,19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F9C65F-E6C6-4A97-B341-0903B2A6C38F}" emma:medium="tactile" emma:mode="ink">
              <msink:context xmlns:msink="http://schemas.microsoft.com/ink/2010/main" type="inkBullet" rotatedBoundingBox="2788,1049 4547,2141 3985,3048 2225,1956"/>
            </emma:interpretation>
          </emma:emma>
        </inkml:annotationXML>
        <inkml:trace contextRef="#ctx0" brushRef="#br0">-1139-643 596 0,'-2'5'226'0,"-4"-6"-179"0,1-1-47 0,-3 2-8 15,-1 0-8-15,1 6-6 0,-2 2-1 0,-2 3 2 16,0 1 4-16,-2 4 4 0,0 3 3 0,-2 1 5 15,1 1 2-15,1 5-3 0,0 1 0 0,3-2 1 16,-1 2-1-16,6 0-2 0,0 0 2 0,4-1 6 16,-3 1 2-16,9-3 4 0,-1-2 6 0,8-1 6 15,3-5 5-15,7-2 2 0,1-1 2 0,8-2 3 16,7-6 0-16,1-2 1 0,2-2-2 0,5-1 1 16,1-4 1-16,0-6-1 0,0-1 1 0,-4-5 2 15,2-5-1-15,-4-1 0 0,0-3 2 0,-7 1-3 16,-2-3-4-16,-4 0 1 0,-2 1-4 0,-4 1-5 15,-5 1-2-15,-3-3-1 0,-1 4-6 0,-2 3-3 0,-9 0-2 0,1 0-4 16,0 1-1-16,-6-2-6 0,0 7-4 0,-6-1-5 16,-6-2-4-16,-5 4-3 0,4-3-2 0,-5 10 3 15,-7-1-1-15,-1 1-2 0,-4 4 3 0,2 2 2 16,-3 5 4-16,-3 2-3 0,0 1-3 0,3 1-4 16,-2 4-17-16,2-2-18 0,-1 3-37 0,1 1-36 15,8-3 91-15,-1 4-66 0,3-1-25 0</inkml:trace>
        <inkml:trace contextRef="#ctx0" brushRef="#br0" timeOffset="272.559">-792-883 566 0,'-3'-13'256'0,"0"2"-163"0,-4 1-67 0,6 2 16 16,-2 1-22-16,1 7-5 0,2-4-12 0,-5 3-6 15,4 2 0-15,-4 6 0 0,3-4 1 0,-4 3 2 16,-2 1 3-16,0 4 0 0,-1 0 1 0,1-2 0 16,-2 7-1-16,-6 4 0 0,2-1-1 0,4 3 0 15,-3 0-2-15,1 4 0 0,-4 6 0 0,3 9-1 16,-3-3 1-16,7-1 0 0,-1 3-2 0,-3 7 2 16,2 4-1-16,3 5-1 0,3-11 1 0,-4 2-1 15,4 3 0-15,0-12-2 0,-1 3-1 0,1-4-8 16,-1-10-5-16,-2-1-9 0,-2 1-24 0,5-3 37 15,1-2-23-15,0-6-11 0</inkml:trace>
        <inkml:trace contextRef="#ctx0" brushRef="#br0" timeOffset="506.3873">-566-639 772 0,'13'1'343'0,"-5"-2"-232"0,-8-3-89 0,0 3 35 0,0 1-50 16,2 0-20-16,-1 3-4 0,4 3 0 16,-3 4-2-16,1 3 7 0,0 3 4 0,-3 4 2 0,2 4 6 15,-1 5 1-15,-1 4 3 0,0 4-3 0,0-2 1 16,2 3 0-16,1 0-2 0,-1 2-2 0,1-2-3 16,0 1-11-16,0-1-6 0,2 2-12 0,-2 4-12 15,0-9-39-15,4 11-68 0,-3 10 111 0,0-2-74 16,-1-1-25-16</inkml:trace>
        <inkml:trace contextRef="#ctx0" brushRef="#br0" timeOffset="-1747.2706">-59 107 704 0,'3'0'277'15,"0"0"-198"-15,-1-6-63 0,6 0-1 0,0 1 0 0,0 0-12 16,1 2-7-16,2 1 0 0,1 2 1 0,3 0 3 15,1 5-1-15,0 2 0 0,-1-1 3 0,1 2 2 0,1 5 0 16,4 3 1-16,-4 3 1 0,4 1-2 0,3 4 4 16,-3-3 2-16,-2 4-4 0,5 3 1 0,-2-5 1 15,0 3 0-15,-1-2-1 0,0-2-1 0,-5-3-3 16,3 0-2-16,3 2-1 0,-5-3-1 0,-4-4-9 16,3 0-5-16,-3-1-8 0,0 0-13 0,1-2-110 15,-4-3 117-15,1 3-64 0,-2-2-52 0</inkml:trace>
        <inkml:trace contextRef="#ctx0" brushRef="#br0" timeOffset="-1508.8818">415 6 1059 0,'-15'0'409'15,"2"0"-308"-15,5 0-88 0,0-7-16 0,1 6 0 16,4 1-12-16,-3 0-5 0,3 8-4 0,-2-2 2 15,-5 3 2-15,2 4 4 0,0 3 9 0,-3 5 4 16,-1 6 3-16,-1-3 1 0,-1 4 1 0,1 6-1 16,-2 3 3-16,1 1-2 0,1-5 3 0,-1 7-5 0,-2-2 1 15,0 0 1-15,3 1 1 0,1-7-2 0,-4 3-1 0,0 0-5 16,2 1-5-16,-2-4-2 0,1 2-10 0,-1 2-53 16,0 1-77-16,2 1 117 0,1-3-75 0,4-9-64 15</inkml:trace>
      </inkml:traceGroup>
      <inkml:traceGroup>
        <inkml:annotationXML>
          <emma:emma xmlns:emma="http://www.w3.org/2003/04/emma" version="1.0">
            <emma:interpretation id="{1A00EEE5-C71A-42E2-89EE-A5AE5C99A06C}" emma:medium="tactile" emma:mode="ink">
              <msink:context xmlns:msink="http://schemas.microsoft.com/ink/2010/main" type="line" rotatedBoundingBox="6023,3232 6533,3548 6224,4046 5714,3730"/>
            </emma:interpretation>
          </emma:emma>
        </inkml:annotationXML>
        <inkml:traceGroup>
          <inkml:annotationXML>
            <emma:emma xmlns:emma="http://www.w3.org/2003/04/emma" version="1.0">
              <emma:interpretation id="{B88561F3-4FFE-4500-9D6D-A95248192C06}" emma:medium="tactile" emma:mode="ink">
                <msink:context xmlns:msink="http://schemas.microsoft.com/ink/2010/main" type="inkWord" rotatedBoundingBox="6023,3232 6533,3548 6224,4046 5714,3730"/>
              </emma:interpretation>
            </emma:emma>
          </inkml:annotationXML>
          <inkml:trace contextRef="#ctx0" brushRef="#br0" timeOffset="2891.0071">2142 1447 292 0,'0'0'207'0,"0"-3"-75"0,-2-2-79 0,-1 0 59 16,3 2-58-16,-2-2-11 0,1 2-7 0,-1 0-5 15,2 1 0-15,-1-3-2 0,1 4 2 0,0-2 1 16,-2 1 0-16,0-1-3 0,2 0-2 0,0-1-1 0,0 1-3 15,0 2-7-15,4 1-3 0,-3-2-2 0,2 2-3 16,2 0-5-16,2 3-1 0,1 2-2 0,1 0 0 16,2 1 3-16,4 4-2 0,4 1 0 0,-2 2 0 15,6 1-1-15,0 2 0 0,-2 0 1 0,9 3-1 16,-6-5 0-16,3 2-3 0,4 3-1 0,-4-1-1 16,-3-4-1-16,1 2-2 0,2-2-4 0,-3 1-10 15,-3-4-7-15,1 3-6 0,-8-4-16 0,2 1-81 16,0-3 101-16,-5 0-60 0,0-5-37 0</inkml:trace>
          <inkml:trace contextRef="#ctx0" brushRef="#br0" timeOffset="3079.8389">2600 1356 915 0,'-11'2'372'0,"5"-6"-267"0,3 1-85 0,-4 3 1 0,1 0-12 16,0 5-15-16,-2-2-5 0,-3 7-7 0,1 4 2 15,0 5 0-15,-5-1 4 0,0 2 3 0,-2 4 3 16,-1 2-1-16,-4 2 0 0,1 0-5 0,-1 2-4 16,-2 2-4-16,5 0-7 0,-5 3-26 0,2 1-44 15,-4 2 72-15,5-6-47 0,-2 5-31 0</inkml:trace>
        </inkml:traceGroup>
      </inkml:traceGroup>
    </inkml:traceGroup>
    <inkml:traceGroup>
      <inkml:annotationXML>
        <emma:emma xmlns:emma="http://www.w3.org/2003/04/emma" version="1.0">
          <emma:interpretation id="{F8170D77-F3E1-4E74-B516-6B360DBEE692}" emma:medium="tactile" emma:mode="ink">
            <msink:context xmlns:msink="http://schemas.microsoft.com/ink/2010/main" type="paragraph" rotatedBoundingBox="3711,3687 8330,3687 8330,6076 3711,60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81EEA60-5750-4BC7-B901-76D73D752DA8}" emma:medium="tactile" emma:mode="ink">
              <msink:context xmlns:msink="http://schemas.microsoft.com/ink/2010/main" type="line" rotatedBoundingBox="3711,3687 8330,3687 8330,6076 3711,6076">
                <msink:destinationLink direction="with" ref="{4122D7FF-AF32-47FC-A301-26326561789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90353BF-B119-45FE-8637-650343E7288F}" emma:medium="tactile" emma:mode="ink">
                <msink:context xmlns:msink="http://schemas.microsoft.com/ink/2010/main" type="inkWord" rotatedBoundingBox="3711,3687 5184,3687 5184,4805 3711,4805">
                  <msink:destinationLink direction="with" ref="{694AD6E3-F404-4256-AE6F-33FACD355CB3}"/>
                </msink:context>
              </emma:interpretation>
            </emma:emma>
          </inkml:annotationXML>
          <inkml:trace contextRef="#ctx0" brushRef="#br0" timeOffset="5659.1466">536 1775 36 0,'-7'-13'62'16,"-3"-1"-13"-16,0 1-24 0,1 0 15 0,1 1-3 15,-3-1 4-15,0 2 0 0,1 1 1 0,-1 1 2 16,5 1 1-16,-4-2 7 0,2 2-3 0,-3 3-1 16,1-3-12-16,2 4-2 0,0-1-5 0,-1 2-9 15,-4-1-2-15,4 3-12 0,2 1 0 0,-2-2-4 16,2 4-1-16,1 1-3 0,-1 3 0 0,-2-1 1 15,1 2-2-15,-2 1 3 0,1 1 0 0,-1 5 3 0,6 1 3 16,-9-1 3-16,6 7 2 0,3 4 1 0,-4-1 2 16,4 5 3-16,1 1 0 0,-1 4-1 0,-6-3 1 15,7 1-2-15,-2 3-3 0,2 7 3 0,0 1 0 16,-2-7-4-16,3 4 0 0,-1 3 1 0,3 5-2 16,-2 3 0-16,1-5 1 0,-2-3-2 0,0-3-3 0,1 3 1 15,-1-5-3-15,-4-1-2 0,4-5-1 0,-2-4-2 16,1 4-7-16,0-8-5 0,1 3-9 0,0-1-63 15,1-6 68-15,1-2-37 0,-2-1-31 0</inkml:trace>
          <inkml:trace contextRef="#ctx0" brushRef="#br0" timeOffset="5260.0858">157 2014 550 0,'-6'-7'201'0,"0"3"-154"0,-2-1-44 0,0 2-2 16,3-1-4-16,-1 3-3 0,-4 1-4 0,2 0-1 16,-1 0 2-16,-3 1 1 0,4 3 3 0,-1 0 2 15,-2 4-1-15,1-1 2 0,-1 1 3 0,1 0 2 16,1 3-3-16,-1 0 0 0,-1 3 2 0,2-1-1 15,4 3 3-15,-3 0 1 0,5 3 6 0,1 0 4 16,2-1 8-16,0 1 5 0,3-3 12 0,4 1 4 0,1-7 3 16,1 3 2-16,1-2 5 0,1-3 0 0,3-2-1 15,2-3-4-15,3 0-5 0,2 1-2 16,3-3-2-16,1-1-4 0,-2-1-7 0,7-6-5 0,2-1 1 16,1 0-3-16,-4-1-6 0,1-2-1 0,-1-2-1 0,1-3 2 15,-3-3-2-15,0 3-1 0,-1 0-1 0,-10-2-1 16,6-2 5-16,-1-1-3 0,-4 3 2 0,-4 1-3 15,-4-2 3-15,6-2 3 0,-10 4-4 0,3-1 0 16,-8 2-6-16,0 0 0 0,-5-1-2 0,2 2 0 0,-5-1-9 16,-2 4-4-16,-6 1-3 0,2-1 0 15,-5 0-4-15,-4 4-2 0,3 0-3 0,-7 1-2 0,-5 1-1 16,-5 1-1-16,-3 2 0 0,-1 3-2 0,4 2-6 16,-11 1-5-16,9 5-4 0,0 1-11 0,4 3-41 15,7 3-19-15,5 3-54 0,1-2 111 0,5-2-76 16,9 4-34-16</inkml:trace>
          <inkml:trace contextRef="#ctx0" brushRef="#br0" timeOffset="6067.8325">790 2267 705 0,'6'-5'325'0,"2"-3"-199"16,-2 0-85-16,1-1 17 0,-1 1-10 0,7 1-20 15,-4 1-11-15,1 0-11 0,4 2-5 0,4 4-1 16,-2-1-3-16,0-1-1 0,-2 2-1 0,0 2-2 0,4 1-2 16,-5 5-4-16,-1 0 1 0,0-3-2 0,-5 4 0 0,6 7-2 15,-5 2 0-15,-1 2 2 0,-7 3 3 0,0 1 3 16,0 1 3-16,-12 4 0 0,6-1 3 16,-7 1 7-16,-3-2 3 0,-3 0 4 0,3-6 0 0,4 1 7 15,-3-4 4-15,10-2 4 0,-2-2 4 0,0-6 12 16,7 0 3-16,0-3 2 0,3-2 5 0,7 3-1 15,-2-6-1-15,11 0-1 0,-3 0-7 0,6-3-14 16,10-2-6-16,8-1-8 0,0-2-10 0,-4 0-12 16,17-5-20-16,6-12-159 0,3 7 157 0,0-4-90 15,3-5-60-15</inkml:trace>
        </inkml:traceGroup>
        <inkml:traceGroup>
          <inkml:annotationXML>
            <emma:emma xmlns:emma="http://www.w3.org/2003/04/emma" version="1.0">
              <emma:interpretation id="{237AC5CB-84D6-46ED-9CE8-3B2A776C5EF0}" emma:medium="tactile" emma:mode="ink">
                <msink:context xmlns:msink="http://schemas.microsoft.com/ink/2010/main" type="inkWord" rotatedBoundingBox="6578,4316 8330,4316 8330,6076 6578,6076">
                  <msink:destinationLink direction="with" ref="{8C240062-8F3E-404C-9165-4A0FA4BA248E}"/>
                </msink:context>
              </emma:interpretation>
            </emma:emma>
          </inkml:annotationXML>
          <inkml:trace contextRef="#ctx0" brushRef="#br1" timeOffset="67695.8152">2870 2913 512 0,'-7'-8'223'0,"1"-3"-139"0,0 5-59 0,-1-2 18 0,1 1-18 15,3 4-12-15,-1 1-9 0,3 1-2 16,1-2-2-16,0 3 0 0,0 0 0 0,0 0 4 0,0 0 5 15,3 0 3-15,-1 0 21 0,1 1 5 0,0-1-2 16,3 0 16-16,1 0 9 0,1 0 2 0,1 0-3 16,1 0-2-16,4-3-12 0,0 0-5 0,7 0 3 15,1 1-14-15,6-1-9 0,5 1-4 0,2-1 0 16,0-2-2-16,6 4-4 0,4-2 0 0,3-2 0 16,0 2-1-16,-7-2-3 0,7-1-1 0,3 4-3 15,3-3 1-15,-8 4-1 0,-1 1-2 0,-1-4 0 0,2 3-2 16,-4-1 0-16,-1 2 0 0,-4 0 1 0,-4-1-3 15,2-3-3-15,-3 4 0 0,-8-1-4 0,-2-1-2 0,4 1-13 16,1-3-6-16,-11 3-13 0,1-2-12 0,-4-1-53 16,0 3-43-16,-2-2 105 0,-6 1-77 0,-2-1-48 15</inkml:trace>
          <inkml:trace contextRef="#ctx0" brushRef="#br1" timeOffset="68603.7142">4206 3257 735 0,'-10'-6'309'0,"4"-4"-188"0,0 2-102 0,1 3 18 16,2 1-59-16,1 4-5 0,-1 0-16 0,1 1-16 15,2 2 9-15,0 2-25 0,0 2 24 0,2-3 11 16,-2 3 1-16,1 1-8 0,3-5-21 0,-1-2 57 16,2 4-35-16,-1 3-9 0</inkml:trace>
          <inkml:trace contextRef="#ctx0" brushRef="#br1" timeOffset="68029.0081">3578 2867 637 0,'0'-6'280'0,"2"4"-178"0,-2-8-80 0,-2 2 4 16,2 2-3-16,-1 0-16 0,1 2-20 16,0 3-2-16,1 1 0 0,3 0 0 0,-3 0 5 0,2 5 6 15,0 1 1-15,2-1 6 0,-2 0 8 0,1 3 2 16,-3 1 1-16,2 1 2 0,-1-2 1 0,-2 3 0 15,0 8 1-15,0-3-2 0,0 3-3 0,0 3-1 16,0 5-1-16,0 0-2 0,0 0-1 0,0 1-2 0,0 3-1 16,0 4 1-16,0-1-3 0,0-1 1 0,-2-1-4 15,2 8 4-15,0 0-3 0,0 0 0 0,-1-4 1 16,1 4-2-16,0 0 0 0,0 0 0 0,0-1 1 0,-2-3-2 16,2 2-2-16,0-3 1 0,0-5-2 0,0-5-5 15,0 3-4-15,-1-6-2 0,1-1-7 0,0-2-24 16,0-3-18-16,0 1-28 0,3-4-47 0,0 0 97 15,3-2-67-15,1-2-26 0</inkml:trace>
          <inkml:trace contextRef="#ctx0" brushRef="#br1" timeOffset="68399.9993">4113 3520 591 0,'-3'0'314'0,"0"0"-185"16,0-7-95-16,0 4 61 0,1-1-98 0,-3 0-15 0,4 4-6 15,-1 0-3-15,1 2-9 0,-3 0 9 0,3-1 5 16,-2 2 16-16,-1-3 6 0,3 2 19 16,-1-1 10-16,1 1 6 0,-1 0 15 0,2-2 2 0,0 1 1 15,0-1-2-15,0 3-4 0,0 1-12 0,-2-1-7 16,2 2-6-16,-1 1-5 0,-2 4-13 0,1 1-2 15,0 3-3-15,1 2-1 0,-1 1-1 0,1 6 2 16,-2-1-2-16,1 2-1 0,0 0 4 0,1 0 0 16,1 3 3-16,-2-2-2 0,2-1 2 0,0 2-1 15,2-4 1-15,-1-1 3 0,3 1-1 0,0-3-1 16,1-1 0-16,1-3 1 0,-2-2-3 0,4-5 1 0,1 3-1 16,-1 0-4-16,-3-9 0 0,-2 0-4 15,0-1-2-15,13 2-9 0,-3-1-7 0,3 0-8 0,1-2-8 0,1-2-11 16,3-6-55-16,-1 2-45 0,-1-5 104 0,-1-1-71 15,3-2-51-15</inkml:trace>
          <inkml:trace contextRef="#ctx0" brushRef="#br1" timeOffset="69577.455">4582 2352 405 0,'-4'-3'175'0,"4"2"-113"0,0-1-46 0,-3 1 19 16,3 1-20-16,0-2-4 0,-4 2 11 0,4 0 5 15,-2 2 8-15,0-4 9 0,2 2 17 0,0-3 5 0,-1 3 5 16,-2-2 1-16,1-3-4 0,-1 4-3 0,-2-9-5 16,0 7-7-16,-3-2-16 0,3-3-6 0,-6 5-7 15,10-2-6-15,-2 1-11 0,3 4-4 0,-5 3-4 16,2-3-5-16,1 5-6 0,2-1 1 0,-2 6-1 15,1 1-1-15,-6 2 0 0,6 4 3 0,-2 6-1 16,3-3 3-16,-2 1 4 0,-1 3-1 0,1 3 2 16,1 2 0-16,-1-6 2 0,2 3 1 0,0-2-1 0,-3 3 1 15,1 0 0-15,1 2 2 0,-1-7 0 0,-1-1 1 0,0 3 0 16,0-2 0-16,3-5 4 0,-7-1-2 0,4 0 1 16,3 0 1-16,0-5 1 0,0 2-1 0,-3-5 0 15,1-2-1-15,-1-1-1 0,3 2-2 0,-3-4 0 16,0-3-1-16,1 1-2 0,5-1 2 0,-3 2-1 15,2-2 3-15,-1 0-1 0,-1 0 3 0,4-3 1 16,-4 0 0-16,-2-4 1 0,-1 2 2 0,3-4 0 16,0-1 2-16,-2-6-2 0,4 4 3 0,-2-6 1 15,1-1 1-15,7 0 0 0,-9 0 0 0,1 0 0 16,0 1-4-16,0-4 2 0,0-2-2 0,-3 5-3 16,-1-3-2-16,0 2-2 0,5-3 1 0,1-1-3 15,-2 0 0-15,3 0 0 0,-3 2-1 0,2-2-1 0,-1 0 0 16,1 0 2-16,-1 3-1 0,1 0-2 15,-2 4 1-15,-5 1 0 0,5 3 0 0,0 1 1 0,-1 2-1 16,-1-1-1-16,-4 1 0 0,3 4 1 0,3-2 0 16,0 3-2-16,0 2 1 0,-4 0-4 0,4 3 0 15,0 5-1-15,4-4-2 0,-4 2-1 0,0 2-1 16,-2 2-1-16,2 4 0 0,2 0 3 0,-2 2 1 16,-5 4-1-16,5 7 3 0,0-2 1 0,-2 4 1 15,2 1 1-15,0 1 1 0,0 3 1 0,3-3 0 16,2 1 1-16,-5-5 4 0,2 5 0 0,-1-4 0 15,-1-1-2-15,2-2 1 0,-2-3 1 0,1-4 0 16,1 5 0-16,-2-2-4 0,0-2-1 0,3-5-2 16,-3 5-2-16,8-3-27 0,-5-1-39 0,1 0-105 15,-4-1 140-15,0-10-104 0,-2 3-64 0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35.81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1F87919-6B0B-4456-AF4E-EDF1DE33A41E}" emma:medium="tactile" emma:mode="ink">
          <msink:context xmlns:msink="http://schemas.microsoft.com/ink/2010/main" type="inkDrawing" rotatedBoundingBox="24074,8393 29094,6459 29726,8098 24705,10033" semanticType="callout" shapeName="Other">
            <msink:sourceLink direction="from" ref="{14A977F1-A127-44AB-9C33-5FAC817AA409}"/>
            <msink:sourceLink direction="to" ref="{6926F355-88D5-4F2E-9362-5974D64BA87F}"/>
          </msink:context>
        </emma:interpretation>
      </emma:emma>
    </inkml:annotationXML>
    <inkml:trace contextRef="#ctx0" brushRef="#br0">23187 8119 441 0,'-11'4'242'0,"3"-4"-124"15,0 0-68-15,3-4 37 0,2 4-12 0,0-4-23 16,1 3 2-16,2 1 1 0,-1-2 2 0,2-1 1 15,-1 1-2-15,5-4-1 0,-2 1-1 0,2 1-9 16,1-6-3-16,7-1-4 0,3 0-3 0,-3 1-10 0,14-3-3 16,8-4-6-16,1-1-4 0,4-1-5 0,8 0-3 15,14 3-2-15,18-12-2 0,25-6-1 0,-11 5-2 16,8-2-1-16,33-11-2 0,4 2 0 0,12-7 0 16,5-8-1-16,16 1 0 0,0 0 1 0,13-5 1 15,-2 0 2-15,10-3 3 0,-7-3 1 0,10 1 0 16,-7-3 1-16,-12 2 8 0,2 0 0 0,-7-2 1 15,-12 0 1-15,-13 3 0 0,4 4 1 0,-12 1 0 16,-4 3-1-16,-15 4-3 0,1-1-3 0,-7 5 1 16,-5 7-3-16,-15 3-1 0,-8-1 0 0,-12 7 1 15,-7-1 1-15,-14 9-2 0,4 0 2 0,-27 7-3 0,2-1 1 16,-11 5-3-16,3-1-3 0,-19 6-7 0,4 5-4 16,-6 0-19-16,-4 1-9 0,-4 2-5 0,-6 3-12 15,-5 5-30-15,-3 4-17 0,-10 7-29 0,-1-7-47 16,-11 7 125-16,-10 5-78 0,-12-1-24 0</inkml:trace>
    <inkml:trace contextRef="#ctx0" brushRef="#br0" timeOffset="525.7229">26933 5854 675 0,'-2'11'342'0,"2"-4"-203"0,2-4-97 0,7 3 40 15,-1 2-20-15,8 0-46 0,3 3-2 0,10 2 1 16,0 3 0-16,11 0 2 0,6 1 1 0,5-4 1 15,3 1 0-15,3 1-1 0,7-6 1 0,-2-1-1 0,2-1 4 16,-9-4 1-16,-5-2-2 0,10 7 3 16,-2-5 0-16,-12 1-4 0,0 4-1 0,-3 0-2 0,6 3-3 15,-9 1-3-15,3 4-2 0,-8-3-4 0,-6 6 0 0,0 4-3 16,-6 7 1-16,-5-2 2 0,-8 1-1 0,-1 8 1 16,-1-2 1-16,-14 6-2 0,1 1 4 0,-8 1-5 15,-4 4-1-15,-9 6-2 0,4 1-3 0,-8 7-4 16,-4 4-6-16,-6 5-5 0,2 2-10 0,-2 3-25 15,-4 6-20-15,4 2-30 0,0-1-46 0,2 4 101 16,4 2-74-16,6 11-24 0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32.78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40F81DD-73FD-46D7-94B2-2D7382A4AC25}" emma:medium="tactile" emma:mode="ink">
          <msink:context xmlns:msink="http://schemas.microsoft.com/ink/2010/main" type="inkDrawing" rotatedBoundingBox="16411,10249 20907,10092 20909,10153 16413,10310" shapeName="Other"/>
        </emma:interpretation>
      </emma:emma>
    </inkml:annotationXML>
    <inkml:trace contextRef="#ctx0" brushRef="#br0">15216 9288 837 0,'11'-2'384'0,"-6"-1"-248"16,1 1-100-16,4 1 48 0,3-1-61 0,3 2-14 15,12 0-5-15,-2 0-1 0,9 2 1 0,9-2 3 16,7 1 0-16,0 1 1 0,10-2 1 0,3 0 1 15,7 1 0-15,4 1-1 0,-11-2 2 0,14 0-4 0,13-5 3 16,3 4-2-16,-10-1-2 0,7-3-2 0,6 4 1 16,16-6-3-16,11 3-1 0,-6-3 2 0,-6 7-3 15,21-5 2-15,6 1 1 0,3-3 1 0,-1-1 0 0,4 8 0 16,3-3 3-16,2-2 0 0,-2-1-1 16,-9 3 2-16,-5 0 1 0,-2-2 0 0,-3 3 4 0,-10-6 4 15,-4 3 0-15,-5 1 3 0,-10-3 4 0,-11-1 2 16,4 4 3-16,-15-6 0 0,-5 4 0 0,-9 1-1 15,-5-2 0-15,-5 3-2 0,-10-1-2 0,-4 5-7 16,-3-5-1-16,-9 2-4 0,-4 0-3 0,-9 1-6 16,2 2-4-16,-12 0-6 0,6 0-4 0,-9 0-11 15,1 3-5-15,-2 2-8 0,1 0-8 0,-2 1-23 16,-2-1-11-16,1 1-20 0,-4 1-21 0,2-1-75 16,-4 2 131-16,-2-1-85 0,-5-4-36 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34.20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4A977F1-A127-44AB-9C33-5FAC817AA409}" emma:medium="tactile" emma:mode="ink">
          <msink:context xmlns:msink="http://schemas.microsoft.com/ink/2010/main" type="inkDrawing" rotatedBoundingBox="22548,7637 26089,9576 24323,12802 20782,10863" semanticType="enclosure" shapeName="Other">
            <msink:sourceLink direction="with" ref="{625FDF62-0679-40F1-AB9E-00FBF731E69E}"/>
            <msink:sourceLink direction="with" ref="{05D4A369-ED5B-46A3-8A26-4D4D4EC8B586}"/>
            <msink:destinationLink direction="with" ref="{05E79713-4A61-40A5-84E0-55A6874319DE}"/>
            <msink:destinationLink direction="from" ref="{51F87919-6B0B-4456-AF4E-EDF1DE33A41E}"/>
            <msink:destinationLink direction="from" ref="{CD85233B-451C-4ED1-AEA2-E8AB764A648F}"/>
          </msink:context>
        </emma:interpretation>
      </emma:emma>
    </inkml:annotationXML>
    <inkml:trace contextRef="#ctx0" brushRef="#br0">21279 7888 1051 0,'-6'-16'442'15,"-2"3"-304"-15,0-4-107 0,-2 5 2 0,-2-2-22 16,-1 4-22-16,-2 3-17 0,-5 5-15 0,-3 2 0 16,-8 11 2-16,-1 0 3 0,-2 5 13 0,-9 8 8 15,-3-2 10-15,0 1 5 0,3 1 7 0,5-2 2 0,-7 8 1 16,4 2 0-16,-1-5 1 0,10 8-2 0,1 2-3 0,-6 10-1 15,2 12 1-15,0 0-1 0,5-6-2 0,1 6-1 16,-3 16 0-16,-1 6-1 0,9 8 0 0,3-5 1 16,0 18-2-16,1-3 1 0,12 16 1 0,-3-2 0 15,11 3 0-15,0 5-1 0,11 3 1 0,5-3 0 16,8-9 0-16,7 6 0 0,9-15 3 0,2 6-1 0,15-6 1 16,0-12 2-16,13-2-1 0,4-3 3 0,10-6 2 15,10-4-2-15,2-9 2 0,4-3-1 0,10-13 3 16,3-8 0-16,11-13 1 0,-6-1-1 0,3-10-1 15,10-10 4-15,2-4 1 0,3-5 2 0,-18-2 0 16,-5-14-1-16,16-3 12 0,1-1 4 0,-14-3 0 16,-9-5 1-16,0-4 0 0,8-8 9 0,-4-1-1 15,4-1 3-15,-25 4-7 0,8-13 3 0,4 0 1 16,-9-5 1-16,-7-1-1 0,-7-4-1 0,0-4 1 16,-7-5-1-16,-7-2-3 0,-11-1-1 0,-3-2-4 15,-8 0-2-15,-8-9-2 0,-6-2-4 0,-2 0-3 16,-8-8-2-16,-8 0-3 0,-11-13-7 0,-1 4-2 15,-12-4-3-15,-3-1-4 0,-16 0-6 0,-3-2-4 16,-8-3-2-16,-6 1-1 0,-12 7-2 0,-1-3 1 16,-13 3-1-16,-6 4 2 0,-11 9 1 0,2-4 2 0,-19 17 0 15,2-7 2-15,-8 11 0 0,-3 2 0 0,-4 14-1 16,-2 0-1-16,-5 8 1 0,-2 9-2 0,2 11-1 16,-2 7-2-16,1 13-4 0,-1 11-3 0,-1 4-4 15,1 8-4-15,2 11-13 0,-1 9-7 0,2 10-8 16,-2 2-10-16,4 7-34 0,2 11-23 0,9 4-31 15,-3-1-49-15,10 8 137 0,4 2-95 0,14-2-24 16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36.93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5E79713-4A61-40A5-84E0-55A6874319DE}" emma:medium="tactile" emma:mode="ink">
          <msink:context xmlns:msink="http://schemas.microsoft.com/ink/2010/main" type="inkDrawing" rotatedBoundingBox="25273,10406 30153,11020 30126,11232 25246,10618" semanticType="callout" shapeName="Other">
            <msink:sourceLink direction="with" ref="{674F8C02-3B67-4359-80E6-2B605370B503}"/>
            <msink:sourceLink direction="with" ref="{14A977F1-A127-44AB-9C33-5FAC817AA409}"/>
          </msink:context>
        </emma:interpretation>
      </emma:emma>
    </inkml:annotationXML>
    <inkml:trace contextRef="#ctx0" brushRef="#br0">24074 9455 876 0,'6'16'457'16,"-2"-13"-236"-16,0 2-153 0,11-2 139 0,10 5-181 15,2 0-15-15,-1-2-28 0,23 12-6 0,16 4 0 16,21 8 3-16,15 2 2 0,-4-2 7 0,32 5 5 16,-6 2 2-16,26-8 1 0,-4 1 4 0,14-3 8 15,12-3 2-15,4-2 1 0,0-1 0 0,7-5 4 16,6 0-2-16,-2-4 0 0,0 4-2 0,-2-1-4 15,2-1-2-15,-16-3 0 0,1 2-2 0,-14 0-1 16,-5-2 0-16,-6 3 0 0,-6-6 0 0,-19 2 1 16,-1-2 1-16,-15 4 0 0,0-2 4 0,-16-2-2 0,-23 1-1 0,10 3 2 15,-3 0 2-15,-14 1-1 0,-6-3-2 0,-6 1-1 16,-4 0-3-16,-11-3-2 0,3 1-1 0,-11-2-4 16,-9-4-6-16,-1 0-9 0,-9-1-7 0,-1-2-8 15,-2-3-7-15,-2-4-34 0,-2 1-14 0,-5-8-36 0,0-2-70 16,-4-10 136-16,-3-3-88 0,-1-14-30 15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37.68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D85233B-451C-4ED1-AEA2-E8AB764A648F}" emma:medium="tactile" emma:mode="ink">
          <msink:context xmlns:msink="http://schemas.microsoft.com/ink/2010/main" type="inkDrawing" rotatedBoundingBox="24949,11256 28719,15482 27213,16826 23443,12599" semanticType="callout" shapeName="Other">
            <msink:sourceLink direction="to" ref="{F9B70241-9D17-41A1-A31E-818F478DBE66}"/>
            <msink:sourceLink direction="from" ref="{14A977F1-A127-44AB-9C33-5FAC817AA409}"/>
          </msink:context>
        </emma:interpretation>
      </emma:emma>
    </inkml:annotationXML>
    <inkml:trace contextRef="#ctx0" brushRef="#br0">446 777 362 0,'-43'-22'192'0,"16"-4"-105"0,-1 1-58 15,5 0 30-15,-1-1-18 0,4 4-7 0,-3-5 2 16,4 1 26-16,-1 2 11 0,2 0 11 0,-1-1 14 16,1-4 24-16,2-3 1 0,2-3 0 0,1 5-6 15,-3-5-18-15,4-3-9 0,-1 1-11 0,0 5-9 16,2 1-23-16,-3 0-7 0,4 1-8 0,-1 3-6 15,3 3-13-15,2 2-4 0,1 4-3 0,3 1-2 16,1 2-5-16,-1 7-3 0,2 2-6 0,3-2-3 16,2 6-2-16,0 2-2 0,1 0 0 0,7 8 0 15,11 8 0-15,0 0 2 0,0 0 6 0,3 5 1 0,13 11 3 16,4 4 3-16,12 9 2 0,-4 1 0 0,17 12 0 16,-4-3 1-16,26 17-1 0,-8 1 1 0,9 10-1 15,5 5 2-15,8 17 2 0,2-7 0 0,3 16 2 16,5 10-2-16,-4 8 1 0,2-3 1 0,0 3-1 15,-3 5-3-15,-5-10-2 0,-3 2 1 0,-8-1 4 16,-3-7 3-16,-11-6 4 0,1-6 4 0,-6-5 11 16,-10-5 3-16,4-12 3 0,-11 6 1 0,-5-25-1 0,-5-4-2 0,3 6-1 15,1 0-2-15,-10-16-12 0,-6 2-2 0,-2-5-5 16,6 3-2-16,-10-6-5 0,0 1-2 0,-4-11-6 16,-6-4-4-16,4 6-11 0,-3-5-9 0,-5-3-7 15,-2-4-16-15,2 4-51 0,-2-2-31 0,-6-1-38 16,2 0-53-16,-1 2 147 0,-1 1-111 0,-3 8-31 15</inkml:trace>
    <inkml:trace contextRef="#ctx0" brushRef="#br0" timeOffset="550.2647">3509 2736 911 0,'-11'6'377'16,"8"-4"-258"-16,-4 1-82 0,-2 0-21 0,1 1-24 15,0-1-15-15,-2 5-12 0,-1 3 0 0,-2-3 3 16,2 6 3-16,2-1 11 0,-4 1 22 0,2 2 12 16,-2-5 9-16,5 4 8 0,-3-1 11 0,3-1 2 15,-2 1 1-15,5 4-3 0,2-1-11 0,0 5-5 16,3 15-5-16,0-5-4 0,3 9-12 0,7 9-2 15,7 7-2-15,-2-1-3 0,2 6-1 0,7 3 0 16,-2-3-1-16,7 5 2 0,-5-10 1 0,-2-2 2 0,5 5 4 16,0 1 5-16,-4-10 1 0,-1-2 2 0,2-4 4 0,-3 2 3 15,-2-5 3-15,0-1 0 0,-5-7-2 0,-3-3-3 16,-1 1 2-16,-2-1-2 0,-8-8 0 0,1 0-8 16,-4 4-5-16,0 0-1 0,-13-2-1 0,2 1 0 15,-7-2-4-15,-4 4-1 0,-9 0-4 0,1 2 4 16,-13-5-3-16,-4 4 0 0,-6-2 0 0,-1-2-3 15,-2 1-3-15,-8-1-3 0,4 6-2 0,-4-7-4 0,5 1-11 16,-2 2-13-16,-5-5-14 0,10 4-22 16,-1-2-111-16,-1-7 143 0,2 4-85 0,1-7-54 0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37.16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74F8C02-3B67-4359-80E6-2B605370B503}" emma:medium="tactile" emma:mode="ink">
          <msink:context xmlns:msink="http://schemas.microsoft.com/ink/2010/main" type="inkDrawing" rotatedBoundingBox="30027,10345 30150,11870 29494,11924 29370,10398" semanticType="verticalRange" shapeName="Other">
            <msink:sourceLink direction="with" ref="{4D27CAB8-4C0D-44A9-AAAD-13EC727E3594}"/>
            <msink:destinationLink direction="with" ref="{05E79713-4A61-40A5-84E0-55A6874319DE}"/>
          </msink:context>
        </emma:interpretation>
      </emma:emma>
    </inkml:annotationXML>
    <inkml:trace contextRef="#ctx0" brushRef="#br0">28462 9410 1360 0,'6'2'706'0,"-3"-2"-488"15,-1-3-169-15,1-2 11 0,-1 2-30 0,2-1-22 16,4 8-15-16,-1-3-8 0,4 7-10 0,5 7-3 15,1-1 3-15,9 7 0 0,2 6 3 0,6 8 10 16,-2 0 3-16,6 8 2 0,-3 1 3 0,-3 4 2 16,0 3-1-16,-5 2 2 0,-3 4-1 0,-10 2-1 15,2-2-2-15,-10 7 0 0,-4 1-2 0,-10 7-12 16,0 0-8-16,-11 4-6 0,-11 0-9 0,-17 1-28 16,1 1-17-16,-16 0-23 0,-11 2-29 0,-18-1 90 0,-3 1-61 15,-17 1-16-15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47.00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A8749C8-218F-4D42-A6DC-65DC7093295C}" emma:medium="tactile" emma:mode="ink">
          <msink:context xmlns:msink="http://schemas.microsoft.com/ink/2010/main" type="inkDrawing" rotatedBoundingBox="16201,14071 23305,14038 23306,14206 16202,14238" semanticType="underline" shapeName="Other">
            <msink:sourceLink direction="with" ref="{1A75D156-B183-4D24-B7B3-3C8CB1464BDF}"/>
          </msink:context>
        </emma:interpretation>
      </emma:emma>
    </inkml:annotationXML>
    <inkml:trace contextRef="#ctx0" brushRef="#br0">0 73 714 0,'9'10'415'15,"-2"-10"-227"-15,2-3-133 0,4 1 99 0,9-3-124 16,2 2-23-16,10 3-7 0,6 0-5 0,4 0 0 16,15 2 2-16,10 1-1 0,-4 0 4 0,6-1 3 15,8 1 1-15,-3-3 2 0,2 2 0 0,10-1-3 16,-4 1 3-16,12 1-1 0,-4-1-3 0,-6 2-1 0,11 1-1 16,26 2-1-16,-1-3-2 0,-10 1-1 0,7 1-3 15,1-1-2-15,26 3-3 0,15 0-1 0,-6-1 0 16,-17 0 1-16,2 5-2 0,26-6 3 0,6 2-1 15,-5-6 3-15,-19 1 3 0,-49-2 2 16,-50-1 3-16,2 2 1 0,153 1 2 0,27-6 2 0,-3-3 2 0,-26-4 3 16,5-1-2-16,27-2-1 0,-4-1-1 15,-55 3 0-15,-3-1-1 0,-7-5 1 0,4 4 1 0,-13-1 1 16,-6 1 3-16,-16 4 9 0,-5-4 5 0,-15 6 5 16,-2-2 4-16,-18 4 8 0,-8 4 3 0,-10 2 2 15,-4 1-1-15,-13-1-4 0,-8 3-5 0,-10-3-6 16,2 5-3-16,-12-2-11 0,-11 2-5 0,1 2-5 15,0-2-1-15,-7 1-5 0,-4 2-1 0,-1 1-3 0,-3-2-3 16,-2 0-3-16,-1 0-2 0,-2-3-2 0,-5-2-12 16,0 0-9-16,-2 0-8 0,-2-3-12 0,-1-3-49 15,-4-2-39-15,-1-3-65 0,-4-6 141 0,-4-10-123 16,1 2-57-16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2:44.14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A75D156-B183-4D24-B7B3-3C8CB1464BDF}" emma:medium="tactile" emma:mode="ink">
          <msink:context xmlns:msink="http://schemas.microsoft.com/ink/2010/main" type="writingRegion" rotatedBoundingBox="15983,12080 22760,11693 22872,13651 16095,14039">
            <msink:destinationLink direction="with" ref="{7A8749C8-218F-4D42-A6DC-65DC7093295C}"/>
          </msink:context>
        </emma:interpretation>
      </emma:emma>
    </inkml:annotationXML>
    <inkml:traceGroup>
      <inkml:annotationXML>
        <emma:emma xmlns:emma="http://www.w3.org/2003/04/emma" version="1.0">
          <emma:interpretation id="{694F0D1C-B719-4C21-B2CD-C18BA99D2B7A}" emma:medium="tactile" emma:mode="ink">
            <msink:context xmlns:msink="http://schemas.microsoft.com/ink/2010/main" type="paragraph" rotatedBoundingBox="15983,12080 22760,11693 22872,13651 16095,14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D07318-3D48-4D19-AD4E-D3531F80562B}" emma:medium="tactile" emma:mode="ink">
              <msink:context xmlns:msink="http://schemas.microsoft.com/ink/2010/main" type="line" rotatedBoundingBox="15983,12080 22760,11693 22872,13651 16095,14039"/>
            </emma:interpretation>
          </emma:emma>
        </inkml:annotationXML>
        <inkml:traceGroup>
          <inkml:annotationXML>
            <emma:emma xmlns:emma="http://www.w3.org/2003/04/emma" version="1.0">
              <emma:interpretation id="{3ED6F391-99AC-439D-82AE-6F269145169C}" emma:medium="tactile" emma:mode="ink">
                <msink:context xmlns:msink="http://schemas.microsoft.com/ink/2010/main" type="inkWord" rotatedBoundingBox="15983,12080 22760,11693 22872,13651 16095,1403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502 0 572 0,'-23'9'310'0,"6"-3"-180"15,-5-2-93-15,1 8 52 0,-5-4-52 0,-2 7-37 16,2 4-5-16,-1 6 0 0,2 1 1 0,-2 6 4 16,1 3 1-16,-1 1 5 0,2-1 4 0,-4 8 10 15,3 0 5-15,3 8 4 0,-3 0 6 0,5-5 0 0,7 15 1 0,-2 4 3 16,0 5-1-16,8-9-7 0,5 3-5 15,3-2-4-15,5 12-4 0,9-3-3 0,-3-3-2 0,10-6-5 16,8 0-3-16,-4 4-1 0,9-6 1 0,1-6-2 16,8-11-1-16,1 2-1 0,4-12-2 0,1-4-5 15,9-12-7-15,-4-1-6 0,8-9-8 0,0-6-11 16,-3-7-56-16,-2-5-45 0,1-8 98 0,2-5-70 16,-4-19-51-16</inkml:trace>
          <inkml:trace contextRef="#ctx0" brushRef="#br0" timeOffset="249.8279">1096 324 1286 0,'0'0'521'0,"-8"-4"-372"0,1 0-122 0,-1 0 27 16,2-1-54-16,3 5-21 0,0 2-15 0,0 1-1 0,1 5-1 15,2 0 6-15,5 4 2 0,-2 7 11 0,3 10 6 16,-1-5 11-16,3 2 9 0,-3 1 2 0,1 6 2 16,-3 0-4-16,5 6 1 0,-3-6-7 0,0 7-2 15,1 0-6-15,1 1-6 0,1 1-7 0,0 1-29 16,-2-2-18-16,2 0-27 0,0-1-36 0,3-5 86 16,0 2-65-16,0-5-23 0</inkml:trace>
          <inkml:trace contextRef="#ctx0" brushRef="#br0" timeOffset="456.8962">1948 963 938 0,'21'11'466'0,"-6"5"-280"16,-7-5-133-16,-8 7 26 0,2-5-17 0,-7 18-35 16,5-2-22-16,-1 9-12 0,-6 7-4 0,-2 6 1 15,-1 1-2-15,1 3-1 0,1 2 2 0,-7-5-2 16,3 1 1-16,-4-7 0 0,0-3-2 0,0-8-3 15,3-1-4-15,-6-9-23 0,8-4-18 0,0-8-24 16,-2 1-28-16,7-8 76 0,-2-4-59 0,-2-7-19 0</inkml:trace>
          <inkml:trace contextRef="#ctx0" brushRef="#br0" timeOffset="766.984">2171 391 1290 0,'3'0'567'16,"-1"0"-377"-16,-1-8-144 0,4 5 29 0,-2-5-35 0,7 2-77 15,-1 1-18-15,7 2-14 0,5 1-10 0,3 4-8 16,6 3 2-16,-1 1 7 0,3 4 10 0,-2 1 27 16,-2 3 10-16,-2 2 12 0,-4 2 10 0,-6-4 11 0,-6 3 3 15,-1 2 1-15,-1 1-1 0,-3-1-2 0,-5-2 0 16,-3 6-3-16,0 2 0 0,-5 7 2 0,0-3-1 15,-3-1 1-15,-1 7 2 0,-2 0 3 0,0 0 2 16,3 0 4-16,-2-1 4 0,0-1 1 0,5-1 2 16,2-5 1-16,4-1 0 0,1 1-2 0,4-3 0 15,5-4-5-15,4-1-5 0,0-3-5 0,5 0-2 16,4-1-4-16,8-11-14 0,1 4-6 0,5-6-9 16,6-4-16-16,7-15-80 0,3 4-60 0,8-12 136 15,-2-3-101-15,1-10-72 0</inkml:trace>
          <inkml:trace contextRef="#ctx0" brushRef="#br0" timeOffset="980.8805">3480 891 978 0,'-2'23'416'0,"1"-1"-281"0,-2 0-99 16,1 1 17-16,-3 0-28 0,-1 6-15 0,-2 3-12 15,0 6-8-15,-2 4-4 0,-1-3-2 0,5 3-1 16,-4-1 1-16,1 2 1 0,1 2-5 0,0-1-1 15,-2-7-4-15,5 0-5 0,1 1-9 0,-8 0-37 16,1-8-27-16,3 1-32 0,-1-4 91 0,1-7-67 0,1 0-46 16</inkml:trace>
          <inkml:trace contextRef="#ctx0" brushRef="#br0" timeOffset="1337.2064">4064 224 1000 0,'15'14'617'0,"-9"-14"-341"0,-6 0-188 16,3-1 95-16,-1-4-119 0,-2 0-33 0,5 2-35 16,-1 0-22-16,6 3-26 0,4 2-4 0,4-2-1 15,-4 1 2-15,2 2 12 0,3-1 8 0,-4 3 7 16,0-1 8-16,-3 1 14 0,-4 0 1 15,3 5-1-15,-7-4-6 0,0 2-16 0,-3 1-5 0,-1 4-7 16,2 0-3-16,-2 3-9 0,-2 0 0 0,-3 3 0 16,1 3 6-16,2 0 12 0,-3 2 5 0,4 3 7 15,1-1 7-15,0-4 9 0,6-1 3 0,2 4 5 16,-2-1 1-16,4-3 6 0,1-2 1 0,2-1 1 0,0 1 5 16,4 0 2-16,-1 0 4 0,0-5 0 0,2 2 3 15,-1 0 0-15,-1-2 0 0,0 6-1 0,-3-8-6 16,-1 1-3-16,-4 0-2 0,-1 0-3 0,-4 2-6 15,0 3-3-15,-3-2-3 0,-5 0-7 0,-4 5-8 16,1-1-9-16,-7 3-7 0,1 4-16 0,-7-2-68 16,2 4-50-16,-3 1 118 0,-2-1-85 0,7-4-64 15</inkml:trace>
          <inkml:trace contextRef="#ctx0" brushRef="#br0" timeOffset="1550.1118">5041 855 1257 0,'1'8'530'0,"1"3"-368"0,-2-3-131 0,-2 3 15 15,-1 2-37-15,-2 12-30 0,-1 2-13 0,-2 5-8 16,-3 10 2-16,-7-3 4 0,4 3 5 0,-2-1 15 0,-2-6 4 0,1 5 11 16,-2-2 3-16,1-9 6 0,4-2-1 0,1-3 0 15,-3-2-5-15,-1-8-4 0,4 2-11 0,0-6-22 16,7-2-23-16,-4-3-86 0,6-4-38 0,0-7 126 15,4-8-104-15,13-15-76 0</inkml:trace>
          <inkml:trace contextRef="#ctx0" brushRef="#br0" timeOffset="1907.3788">5525 183 1296 0,'-2'8'621'0,"1"3"-417"0,-9-3-166 15,7-5 5-15,0 0-21 0,1 7-40 0,-3 10-43 16,5 9-10-16,0 1-7 0,-1 1 5 0,-1 8 6 0,2 11 10 16,0 6 11-16,0-6 13 0,6-7 22 0,-6 8 11 15,0-3 7-15,8-21 3 0,0 7 3 0,0-12-2 16,0-4 1-16,3-6-4 0,-1-2 2 0,4-5-6 16,-2-4-1-16,3-1-2 0,0-5-1 0,4-1-5 15,0-3-1-15,2-9-1 0,-2 0 0 0,-2-1 3 16,2-6 0-16,-1 1 1 0,3 0 2 0,-4-3 7 15,1 3 2-15,-6 2 4 0,4 1 0 0,-1 2 2 0,-4 5-1 16,0-1 3-16,0 3 0 0,-3 2-4 0,0 4 0 16,0 1-3-16,-2 2 3 0,-1 8-3 0,3-2-1 15,-3 1-2-15,-2 4-2 0,0 5-1 0,2 5-2 16,0 2 1-16,-2 1-4 0,2 3-5 0,-4 1 0 16,3 4-7-16,-1 1 0 0,0 1-17 0,-1 1-12 15,1-2-19-15,2-5-28 0,-2-1-123 0,3-3 160 16,4 1-98-16,-2-3-63 0</inkml:trace>
          <inkml:trace contextRef="#ctx0" brushRef="#br0" timeOffset="2180.066">6415-360 900 0,'0'3'495'0,"3"-3"-267"0,-1 1-156 16,4 1 93-16,-1-2-123 0,6 6-20 0,2 4-23 0,3 4-18 16,3 9-1-16,0 2 3 0,3 1 1 0,4 10 16 15,-1 2 5-15,-2 12 7 0,0-4 5 0,3 3 6 16,-2 9 3-16,-2 1-1 0,0 3 1 0,-2-10-4 16,-11 7-5-16,1 16-5 0,2 1-4 0,-12-5-7 15,-1 7-2-15,-6 3-4 0,-10 16-10 0,-10 8-8 16,1-3-6-16,-1-11-6 0,-13-1-16 0,-4 17-61 15,-10-2-51-15,-16-4 114 0,4-15-77 0,-23 1-61 16</inkml:trace>
        </inkml:traceGroup>
      </inkml:traceGroup>
    </inkml:traceGroup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4:45.75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766E70E-C344-45D0-A898-5DF5B615E76A}" emma:medium="tactile" emma:mode="ink">
          <msink:context xmlns:msink="http://schemas.microsoft.com/ink/2010/main" type="inkDrawing" rotatedBoundingBox="2670,7205 3169,13748 3055,13756 2555,7214" semanticType="callout" shapeName="Other"/>
        </emma:interpretation>
      </emma:emma>
    </inkml:annotationXML>
    <inkml:trace contextRef="#ctx0" brushRef="#br0">7-1 659 0,'1'5'326'0,"-1"-3"-198"16,0 2-99-16,-3-2 41 0,2 3-40 0,1 4-22 15,-4 7-25-15,4 3-2 0,0 7 0 0,0-1 3 16,4 2 10-16,-1 8 4 0,0 0 3 0,0-1 2 16,2 4 6-16,1 0 0 0,5 7 0 0,-3 0 2 15,0 4-3-15,5 8 0 0,-2 9-1 0,2-1 0 16,1 6-4-16,-1 6 1 0,0 6-3 0,3 3 2 16,-3 11-1-16,1 3 0 0,-1 5 0 0,1 2 1 15,-5-10 0-15,4 3-2 0,0 25 3 0,-5-3-2 16,3-17 2-16,-3 5 0 0,2-5 2 0,-4 23 3 15,-1 2 3-15,-4 1 3 0,6-21 3 0,-1 13 5 16,-1 1 1-16,3 0 1 0,-2-1 1 0,1-6-3 0,1-3-2 16,-2-3-1-16,3-3-2 0,1 1-4 0,-2-1-2 15,2-3-2-15,-1 0-3 0,-1-1-1 0,3 2 2 16,-3-1-3-16,0 4 0 0,-2 4 1 0,-1-5 1 16,0 4 0-16,0-4 2 0,-2 5 2 0,0 0-1 15,-1 2 1-15,3 4 0 0,-2-12 0 0,0 1 0 16,2 2-1-16,-2-6 0 0,0-9-2 0,2 2 2 15,0-16-3-15,-2 1 2 0,0-9-1 0,0 0 1 16,0-19-2-16,1-1 0 0,-1-9-3 0,2-10-1 16,-2-2-2-16,0-8-4 0,0-10-16 0,-1-3-17 15,1-1-18-15,-2-6-22 0,1-5 53 0,0-7-42 16,2-18-15-16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4:46.57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7A54383-7597-4691-B56C-D8758A80C5E3}" emma:medium="tactile" emma:mode="ink">
          <msink:context xmlns:msink="http://schemas.microsoft.com/ink/2010/main" type="inkDrawing" rotatedBoundingBox="6602,7210 6937,13249 6842,13255 6507,7215" semanticType="callout" shapeName="Other"/>
        </emma:interpretation>
      </emma:emma>
    </inkml:annotationXML>
    <inkml:trace contextRef="#ctx0" brushRef="#br0">45-2 614 0,'-3'11'293'15,"-2"-7"-184"-15,3 5-83 0,-1-9 29 0,1-5-34 0,-1 5-27 16,0 0-11-16,1 0 0 0,1 0 5 0,1 5 5 0,-2-8 16 15,1 5 12-15,-1-2 13 16,0 0 12-16,2 0 7 0,-1-2 10 0,-1-1 4 0,2 3-3 0,-1-5-11 16,-1 3 10-16,0 2-30 0,2 0-10 0,0 2-10 15,0 4-17-15,0 1-5 0,0 7-3 0,0 0-3 16,0 4-20-16,2 6 23 0,0 6 2 0,-1-1 3 16,4 9 5-16,0 2-1 0,-4 6 3 0,4 2 0 15,2 7 2-15,-1 4 0 0,2 10-1 0,0 1 0 0,0 5 0 16,3 6 0-16,0-1 1 0,-1 2 1 15,-1 6-1-15,2-2-1 0,-1 3 1 0,-1-1 1 16,-1-9 1-16,-1 6-1 0,-1 10 1 0,4 1-1 0,-5-13 3 16,2 1 1-16,-2 4-1 0,2 10-1 0,1 4-1 15,-2-3 1-15,0-8 0 0,-2-2 0 0,2 18-2 16,0 1 1-16,-1-1 1 0,5-12 1 0,-7 15 3 16,3 2 1-16,-1 6 1 0,3-1-1 0,-5-7 3 15,2 7 0-15,4-4 0 0,-4 0 0 0,0 0 0 16,1-7-1-16,-2 3-1 0,2-6 2 0,0 1-2 15,-3-4 0-15,1-3-2 0,-1 2 0 0,0 0 0 16,0-4-3-16,0-1 2 0,-3-1-1 0,2-1-2 16,0 0 0-16,-2-2 1 0,0-1-2 0,-2-14 0 0,2-1 1 0,-3 3-1 15,3 1 1-15,-5-16 0 0,3-1-1 0,4-4 1 16,-2-1 2-16,0-17-2 0,0 4-1 0,2-8 2 16,-1-4-2-16,1-3 0 0,-2-4-1 0,0-6-2 15,-3-5-1-15,7-1-7 0,-4 1-10 0,0-11-13 16,0 2-17-16,2-5-72 0,-2-2-77 0,2-16 145 15,-1-4-105-15,-6-21-77 0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2:08.60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0B7F7D4-0B9B-44E3-8E37-F00C748EAB63}" emma:medium="tactile" emma:mode="ink">
          <msink:context xmlns:msink="http://schemas.microsoft.com/ink/2010/main" type="inkDrawing" rotatedBoundingBox="13367,5735 13695,8054 12636,8204 12308,5885" semanticType="verticalRange" shapeName="Other">
            <msink:sourceLink direction="with" ref="{063613BF-DB43-4EBD-9278-7D9E504059A4}"/>
          </msink:context>
        </emma:interpretation>
      </emma:emma>
    </inkml:annotationXML>
    <inkml:trace contextRef="#ctx0" brushRef="#br0">9125 6092 278 0,'5'-2'166'16,"-2"1"-77"-16,0-3-58 0,-1 3 24 0,0-2-16 15,-1-4-14-15,2 4-11 0,1 0-14 0,-1-3-1 16,3-1-1-16,-1 2 5 0,-2 1 4 0,5-4 6 0,-2-2 17 16,2-1 8-16,-1 1 7 0,-1-4 6 0,-1-2 5 0,1 0 9 15,-2-1-1-15,2 1-1 0,-3 3-13 0,-3 0-7 16,3-1-2-16,0 1-7 0,-1 2-4 0,1 0-12 15,2-2-1-15,-5-3-2 0,5 0-2 0,0 2 0 16,-1 0 3-16,0-4 1 0,-3-1 3 0,2 2 2 16,0-1 6-16,1-3 1 0,-3-1 3 0,2 0 0 15,-3-2 4-15,0-3-1 0,2 1 0 0,0-4-1 16,-2 1-5-16,-2-1 0 0,-1 0-2 0,0-4-3 16,1-1-3-16,-3 0-5 0,4-4-3 0,-6 3-1 15,3 5-4-15,0-6-3 0,-2-6 1 0,1 5-2 16,2 1-4-16,-3-1 0 0,-2 1 1 0,1-9 2 15,1 2-2-15,0 2 1 0,-1 4-2 0,1 0 1 0,-1-4 4 16,3 4 0-16,-3-2 1 0,3 7 2 0,-3-2 2 16,-1-2 1-16,0 2 1 0,2-2 2 0,0 1-1 15,-1 2 0-15,-2-1-1 0,1 0 1 0,1 2-2 16,-1-4 0-16,0 4-2 0,2-1 1 0,0 4-2 16,1 1-2-16,2 4-2 0,-1-2-1 0,0 0 0 15,0 3-1-15,4 2 0 0,-1-4-2 0,-1 5 0 16,1-1 1-16,-1 1 0 0,-1 2 1 0,3 2-2 0,-2-1 0 15,1-1 0-15,-1 2 1 0,1 1 0 0,-1 1 0 16,0 1-1-16,1 0 0 0,-1 7 0 0,-1-2 0 16,1 1 0-16,-1 3-2 0,2 3-1 0,-1 1 0 15,-1-1-1-15,0 1 1 0,-1-3-3 0,1 4 1 0,-1 0-1 16,2 2 3-16,-4-2-1 0,1 3 1 0,2-1 0 16,-4 3 0-16,1-4 1 0,1 2 1 0,-1 4-1 15,-2-1-2-15,0 4 0 0,0-1-1 0,0 2-1 16,-2 1 1-16,1 2-1 0,-2 2-1 0,1 5 2 15,-3-4 0-15,1 1 2 0,-3 4 0 0,1-1 2 16,0-1-2-16,-1 3 3 0,-1-4 0 0,2 1-1 16,-2 3 1-16,3-6 1 0,2-1 0 0,2 3 0 15,-4-1 2-15,2-1-2 0,3-4 0 0,-3-3 2 0,4 2-2 16,-2-2 3-16,-1 1 0 0,2-6-1 0,2 0 2 16,-2-1 0-16,1 0 2 0,6-3-1 0,-2-1 4 15,1 2-2-15,2-2 2 0,-2-2-1 0,2-1-1 16,2-2 1-16,0 0-3 0,-1-3 1 0,6-3-3 15,-7-1 0-15,6-1-2 0,0 0 1 0,4-4-2 16,-7 1 0-16,5-4 1 0,0 1-1 0,-2 0 0 16,6 0-1-16,-4-2 1 0,4 2-1 0,-4 2 1 15,3-2-1-15,2 1 1 0,-2 1 0 0,4 2-2 16,-4-1 1-16,0-1-2 0,0 1 2 0,0 0-1 16,2 3 0-16,3 2-2 0,-3-2 1 0,-2 1 1 15,0 4 0-15,0-2 0 0,-1 1 0 0,1 2-1 16,-3 1 2-16,-2 1 0 0,2-1 0 0,0 1 0 15,-2 3-1-15,2 2-1 0,-1 0 1 0,1 0-2 16,-2 0 0-16,0 2 0 0,2 1-1 0,-1 5 1 16,1-2 0-16,0-1 3 0,3 5-3 0,-5-4 3 15,5 4 0-15,2 1-1 0,0-2 2 0,0-2 0 0,1 1-1 16,2 1-2-16,1 4 0 0,6 0-1 0,-1-2-2 0,-1 0 0 16,1 3-3-16,8 1-7 0,4-3-4 0,-4 0-6 15,0-4-6-15,8 0-32 0,-1 1-20 0,11-6-34 16,-4-1-58-16,4 1 120 0,8-1-82 0,1-4-29 15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4:50.35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533EC86-F473-4AA0-8028-5CBECEE8B5C1}" emma:medium="tactile" emma:mode="ink">
          <msink:context xmlns:msink="http://schemas.microsoft.com/ink/2010/main" type="inkDrawing" rotatedBoundingBox="529,7432 9949,7457 9948,7629 528,7603" shapeName="Other">
            <msink:destinationLink direction="with" ref="{0A7C5FE3-6326-49B9-9C46-5F1AF8DF910B}"/>
          </msink:context>
        </emma:interpretation>
      </emma:emma>
    </inkml:annotationXML>
    <inkml:trace contextRef="#ctx0" brushRef="#br0">19 60 788 0,'-5'-6'350'16,"2"-2"-264"-16,2 5-85 0,-1-2 1 0,-3 2-22 16,2 1-7-16,3 2-3 0,2 0-1 0,2 2 4 15,0 1 11-15,7-3 7 0,-3 0 12 0,6-2 7 16,0 1 4-16,1-3 6 0,2 1 5 0,-1-2-1 16,8 1-1-16,-10-1 0 0,7 0-7 0,0 0-6 15,3 1-3-15,-4-1-3 0,8 2-9 0,-5 1-3 0,3 2-1 16,4 0-3-16,2 0 0 0,1 3 2 0,4 7-1 15,0-5 1-15,3 1 6 0,4 2 1 0,4 1 3 16,-4-1-1-16,4 4 1 0,3-5 2 16,0 0 1-16,3 1-1 0,-11-2 0 0,4-3-1 0,2-1 5 15,2 3 1-15,-5-5 1 0,-3 1 1 0,-2 1 1 0,14 1 4 16,0-1 0-16,-5-1 2 0,-3 1-2 0,-2-2 0 16,6 3 0-16,2-3-1 0,-1 2-1 0,-12-2-3 0,6 0-1 15,4 1 0-15,-4-1-3 0,3 2 0 0,0-1 1 16,-1-1-3-16,0 4 2 0,1-4-2 0,-1 1 0 15,-2 2 0-15,5 1-1 0,-1-3 0 0,-4 4-2 16,0-5 3-16,-1 2-2 0,-2-1 0 0,4 1 2 16,-5-1-1-16,-1 1 1 0,1 0-1 0,-1-1 1 15,0-1-2-15,6 5 3 0,-4-2 0 0,-2-3-2 16,4 3 2-16,1 0 0 0,-3-3 0 0,-3 4 2 16,-1-4-1-16,3-4-3 0,-1 1 1 0,-1 2 0 15,-6-4 0-15,1 0-3 0,8 4 1 0,0-1-1 16,-2 0 0-16,-1 2 0 0,9 2 0 0,-1-2 0 15,1 2-1-15,1 1 2 0,-3 0-1 0,4 0-1 16,-4-1 1-16,0-1 1 0,-2 2-1 0,3-1 1 16,-2 0 0-16,0 2-1 0,2-4 2 0,-2 5 0 0,2-3-1 15,-2-2 0-15,3 1 0 0,1 3 1 16,1-4-1-16,1 0 2 0,-2 0-2 0,-1-2 1 0,2 0 1 16,2 2 0-16,-1-1-1 0,-2-2-1 0,2 1 2 15,4 0-2-15,-2 1 0 0,0-1 1 0,8 2-2 16,-1-3 0-16,-1 0 0 0,1 3 0 0,-1-3 0 15,2-1 2-15,5 1-1 0,-3 0-1 0,4 0 0 16,-7 0 1-16,7 0 0 0,1 1-1 0,4 0 0 16,-3 1-2-16,-1-4 1 0,1 3 0 0,-2 1 0 15,7-1 0-15,-2 1 1 0,-1-3-1 0,0 1 1 16,1-2 0-16,3 4 0 0,1-5 1 0,3 2 0 16,-1-2-1-16,-1 3 1 0,5 0-1 0,1 1-2 15,-4 0 1-15,-8 1-1 0,-7 1-3 0,8-3 3 16,1 3-1-16,-12-2 1 0,-5-1 1 0,2 3 0 0,13-2 1 15,-1 1 0-15,-2-1 2 0,-1-1-1 0,10 1 0 16,-1 2-1-16,4 0 1 0,-5-1 0 0,1 1 0 16,-1 0 1-16,-4 0-1 0,-2 4-1 0,-2-2 1 15,-1 0 0-15,0-1 1 0,-6 1-1 0,-2-2 2 16,0 1 0-16,-5-1 2 0,-2-1 2 0,-2 1 1 16,-3 0 0-16,3 0 0 0,-1 0 1 0,-4 1-2 15,-1-1 0-15,3 4-2 0,-8-3-1 0,-2 2-3 16,1 1 2-16,-4-1-3 0,-6 2 2 0,-2-2-2 15,1 2 0-15,-8-1-2 0,-1-2 0 0,-4 3-1 16,-1-2-6-16,-5-2-8 0,0 1-14 0,-5 1-72 16,-2-1 82-16,-5 1-48 0,-4 3-36 0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4:48.01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AF09776-69E3-42D8-9A63-AE34C03FB89C}" emma:medium="tactile" emma:mode="ink">
          <msink:context xmlns:msink="http://schemas.microsoft.com/ink/2010/main" type="writingRegion" rotatedBoundingBox="8096,6616 8710,6616 8710,7667 8096,7667"/>
        </emma:interpretation>
      </emma:emma>
    </inkml:annotationXML>
    <inkml:traceGroup>
      <inkml:annotationXML>
        <emma:emma xmlns:emma="http://www.w3.org/2003/04/emma" version="1.0">
          <emma:interpretation id="{DFFD02DC-E077-41EA-B58F-3D60787B631B}" emma:medium="tactile" emma:mode="ink">
            <msink:context xmlns:msink="http://schemas.microsoft.com/ink/2010/main" type="paragraph" rotatedBoundingBox="8096,6616 8710,6616 8710,7667 8096,7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2E3A7D-0210-40D8-8ED1-95B96F27241A}" emma:medium="tactile" emma:mode="ink">
              <msink:context xmlns:msink="http://schemas.microsoft.com/ink/2010/main" type="line" rotatedBoundingBox="8096,6616 8710,6616 8710,7667 8096,7667"/>
            </emma:interpretation>
          </emma:emma>
        </inkml:annotationXML>
        <inkml:traceGroup>
          <inkml:annotationXML>
            <emma:emma xmlns:emma="http://www.w3.org/2003/04/emma" version="1.0">
              <emma:interpretation id="{E7D7AB28-0738-4C06-87FB-60F0B9B54113}" emma:medium="tactile" emma:mode="ink">
                <msink:context xmlns:msink="http://schemas.microsoft.com/ink/2010/main" type="inkWord" rotatedBoundingBox="8096,6616 8710,6616 8710,7667 8096,766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7278 6270 407 0,'5'-15'225'0,"-5"2"-118"0,1-1-77 16,2 0 26-16,2 4-22 0,-2-1-18 0,0 0-17 15,-1 3 0-15,0 2 0 0,1-2 5 0,-2 3 17 16,-1-2 6-16,0 3 5 0,0-1 7 0,-1 2 11 16,-1 0 0-16,-1-1 0 0,-2 1-4 0,2 2-12 0,-2-1 1 15,-3-3 3-15,2 4-20 0,-2 1-11 0,-2-2 0 16,-1 0-3-16,-3 2-1 0,-5 2-3 0,-2 0-4 16,4-1-7-16,-6 4 12 0,-1 3 1 0,-1 2-1 15,3 4 1-15,-4 2 1 0,-2 3-4 0,4 0 1 16,0 8-4-16,3 0 0 0,0 3-3 0,2 4-1 15,-1-2 0-15,4 3-2 0,6 0-2 0,-1 1 1 16,8 3 1-16,-5-6 2 0,5-3 2 0,4 2 0 16,4-8 2-16,3 0 3 0,1-7 7 0,4-7 2 0,-2 0 1 15,8-1 3-15,1-4 2 0,3-3 3 0,0-6 0 16,-3 1 0-16,3 2 0 0,1-14-3 0,7-2 3 16,-5-2-1-16,-4 3-1 0,7-5 0 0,-2-3 0 0,3-3 3 15,-3 0-1-15,-1-2 4 0,-4 5 1 0,-1-1 2 16,-2-7 4-16,-3 2 4 0,0 1 2 0,-5 2-3 15,0-3 8-15,0-2-2 0,-6 5-1 0,-2-2-2 0,4 4-5 16,-7-2-4-16,0 1-4 0,0 1-1 16,-5 2-8-16,0-1-2 0,-1 2-4 0,1 3-1 0,-2 0-2 15,0 3 0-15,2 0 0 0,-3 3-3 0,1 1-1 16,1 2 0-16,0 5-1 0,1-3 1 16,0 0-6-16,0 5 0 0,2 0-2 0,0 3 0 0,1 3-2 15,1 2-1-15,1 5 0 0,0 2 1 0,-2 1 5 16,2 9-2-16,0 9 5 0,2-1 1 0,-1 0 2 15,1 7 1-15,1 6 2 0,2 8-1 0,3 14 0 16,-2-6 1-16,2-2-2 0,0 1-3 0,3 5-5 16,0 3-2-16,-1-11-3 0,0-4-4 0,1-1-10 15,0 1-4-15,-2-12-12 0,-1 1-17 0,0-5-110 16,-1-3 132-16,-1-8-76 0,-3-5-53 0</inkml:trace>
        </inkml:traceGroup>
      </inkml:traceGroup>
    </inkml:traceGroup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4:30.51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1C2E176-58B1-4449-B05B-FD9F27A2AFA9}" emma:medium="tactile" emma:mode="ink">
          <msink:context xmlns:msink="http://schemas.microsoft.com/ink/2010/main" type="writingRegion" rotatedBoundingBox="1583,4647 10181,4723 10167,6333 1569,6258">
            <msink:destinationLink direction="with" ref="{CBCB307C-4423-4825-8051-6DD136C81B50}"/>
          </msink:context>
        </emma:interpretation>
      </emma:emma>
    </inkml:annotationXML>
    <inkml:traceGroup>
      <inkml:annotationXML>
        <emma:emma xmlns:emma="http://www.w3.org/2003/04/emma" version="1.0">
          <emma:interpretation id="{30458A9E-394E-45E4-BBB0-B9E5A825456E}" emma:medium="tactile" emma:mode="ink">
            <msink:context xmlns:msink="http://schemas.microsoft.com/ink/2010/main" type="paragraph" rotatedBoundingBox="1583,4647 10181,4723 10167,6333 1569,62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311E69-34AF-4425-A345-FC3E2D2D281E}" emma:medium="tactile" emma:mode="ink">
              <msink:context xmlns:msink="http://schemas.microsoft.com/ink/2010/main" type="line" rotatedBoundingBox="1583,4647 10181,4723 10167,6333 1569,6258"/>
            </emma:interpretation>
          </emma:emma>
        </inkml:annotationXML>
        <inkml:traceGroup>
          <inkml:annotationXML>
            <emma:emma xmlns:emma="http://www.w3.org/2003/04/emma" version="1.0">
              <emma:interpretation id="{6A08EDF1-5DE0-476D-A105-C31D396A6576}" emma:medium="tactile" emma:mode="ink">
                <msink:context xmlns:msink="http://schemas.microsoft.com/ink/2010/main" type="inkWord" rotatedBoundingBox="1583,4647 5901,4685 5887,6271 1569,6233">
                  <msink:destinationLink direction="with" ref="{5FAF3F94-A0D3-4F15-8169-BFB71229F6DB}"/>
                  <msink:destinationLink direction="with" ref="{30025842-C1E9-4BA2-B2CD-1E27F329E4D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1060 4760 955 0,'0'3'372'0,"-1"-3"-277"15,2 0-86-15,6 2 17 0,-1-1-38 0,8 4-6 16,-3-2-3-16,13 5-2 0,-1-5 3 0,7 5 9 16,7-1 0-16,6-1 1 0,-2 0-2 0,7-2-8 15,6-1-2-15,-2-3-8 0,1 0-8 0,1 0-117 16,2-5 123-16,-4 3-66 0,3-2-51 0</inkml:trace>
          <inkml:trace contextRef="#ctx0" brushRef="#br0" timeOffset="391.1109">2459 4288 926 0,'1'2'432'0,"2"-4"-272"0,2 2-118 0,-2-11 46 0,4 0-65 16,1 3-16-16,3-3-13 0,-2 3-10 0,6 0 0 0,7 3 1 16,-1-1 1-16,1 3 7 0,3 1 1 0,3 2 1 15,0 0-4-15,7 5 1 0,-1 0-1 0,-7-1 0 0,6 8-5 16,-4-1 1-16,0 3-1 0,-7 2 2 0,2 8 2 16,-5 0 3-16,-3 6 1 0,-4 7 3 0,-12 2 3 15,5 0-1-15,-5 8 1 0,-8-2 0 0,-8 1 1 16,5-1-1-16,-8-2 0 0,-2-2 2 0,9-1 3 15,-7 0 1-15,6-3 1 0,-2-4-1 0,9 0 2 16,-3-1-1-16,7-1 0 0,5-4 0 0,-1 0 0 16,1-2-3-16,10 1-1 0,-2-4-2 0,3-5-4 15,2 4-2-15,3-10-3 0,0 2-4 0,7-3-6 16,-4-4-2-16,13-4-6 0,0-2-1 0,7-5-35 16,4-2-54-16,9-12 87 0,0 3-55 0,8-9-43 15</inkml:trace>
          <inkml:trace contextRef="#ctx0" brushRef="#br0" timeOffset="633.7383">3890 4701 1067 0,'-4'-5'380'15,"0"3"-263"-15,3 2-65 0,-1-1-44 0,1 1-8 16,1 3-5-16,1-1 5 0,4-1-3 0,0 2 2 16,1-1 1-16,2 0 0 0,6 2-2 0,1-4 0 15,9 4-3-15,-1-4-1 0,8 0-7 0,5 0-6 16,11 0-5-16,-3 0-6 0,-2 0-4 0,10-4-14 0,5-4-95 16,1 4 108-16,-4-1-61 0,0-1-33 0</inkml:trace>
          <inkml:trace contextRef="#ctx0" brushRef="#br0" timeOffset="4062.7055">1735 4472 124 0,'-3'-8'162'0,"3"4"-48"0,-1 0-64 15,-1-3 33-15,1 1-19 0,-1-1-6 0,2 6-9 16,0-2-3-16,0 0-8 0,0-2 3 0,0 2 0 16,0 1-3-16,2 2 0 0,-2 0-1 0,0-3-1 15,0 3-2-15,0-2-3 0,0 2-4 0,0 0-3 16,0 0 0-16,0-1-3 0,0-3-4 0,0 4-3 16,0 0-3-16,1 0-1 0,-1 0-3 0,0-1-1 15,0 1-2-15,0-2-1 0,0 4-2 0,0-1 1 0,0 1 1 16,0 0-1-16,0 1 1 0,0 2 1 15,2 1 0-15,-2 0 0 0,3 2 3 0,-2-3-1 0,3 1 0 16,-1 2-1-16,0 2 1 0,0-2-2 0,5 1-2 16,-1 1 2-16,-1 0-3 0,2 4-1 0,3 0 0 15,-1-3 2-15,2 4-2 0,1-1 0 0,0 2 0 16,0-2 1-16,2-1 2 0,-2 1 1 0,2 1-1 16,-1-1 0-16,0-3 5 0,1 0 0 0,-1 0 4 15,-1-1-3-15,3 0 5 0,-2-2-1 0,-3 1 1 16,-1-3 0-16,-2 1 2 0,0-1 1 0,1 1 0 15,-1-3 2-15,-6 3-1 0,-1-4 0 0,4 2 5 16,-2-2 2-16,2 2-2 0,-5-4 0 0,0 4 0 0,0-2 5 16,0 2-3-16,0 0-1 0,0-2-5 0,-2 2 1 15,-1 0-2-15,-2-4-4 0,-4 1-2 0,-1 6-6 16,2-4 0-16,-4 3-3 0,-4 2 0 0,-2 4-4 16,1 1-3-16,-1 6-1 0,-3 0 0 0,-2 3-6 15,0 0-2-15,-4 6-2 0,3 0-4 0,-4 4-12 16,1 2-6-16,-1 3-8 0,1 1-9 0,0 0-30 15,3 3-25-15,-1 2-36 0,-2 1 93 0,9 1-77 16,-4-8-33-16</inkml:trace>
          <inkml:trace contextRef="#ctx0" brushRef="#br0" timeOffset="4937.7377">4218 4454 328 0,'0'6'231'16,"4"-4"-136"-16,-9-2-73 0,2 2 22 0,4 2-20 0,-2 1-18 15,2 5-9-15,-1-1 0 0,0 1-2 0,7 4 4 16,5-3 3-16,-4 0 1 0,-3 1 2 0,11 0 5 16,-5 1 0-16,3-2 2 0,-2 2 2 0,5-4 3 15,-6 1-2-15,7 0 1 0,1-2 0 0,0-2 0 16,0 3 1-16,3-2-2 0,2-1 1 0,-3 1 1 15,3-1 4-15,-3 0 2 0,-2 1 2 0,-2-1 6 16,2-1 2-16,-3 0 5 0,-3 1 2 0,-3-1 6 16,1-2-2-16,-3 3 0 0,-4-2 0 0,1 2-7 15,-2-1-2-15,-1 1-7 0,0-3-1 0,-2 4-8 16,0-3-2-16,-4 8-4 0,0-3 0 0,-3 2-3 16,-1 2-3-16,-3 1 0 0,2 2-4 0,-6 2-3 15,3-1-5-15,-6 4-5 0,0 3-6 0,1 0-18 16,-5 3-12-16,-2 0-14 0,0 2-14 0,-8 4-44 15,2 0-22-15,-7 7-42 0,-1-5 111 0,-3 2-93 16,-6 4-34-16</inkml:trace>
          <inkml:trace contextRef="#ctx0" brushRef="#br0" timeOffset="-256.9443">371 3956 1135 0,'-7'-5'481'0,"2"0"-335"0,2 0-99 0,0 5-34 0,0-1-25 15,3 2-8-15,0 9-4 0,3 6-1 0,0 1 3 16,0 9 3-16,1 7 3 0,-3 9 10 0,2 1 0 15,-1 9 3-15,1 5 2 0,-1 9 1 0,-2-3-1 16,1 9 1-16,1-5-1 0,0 1-2 0,-2 1 1 16,0-4-1-16,-2 2-2 0,2-2-8 0,0-1-1 15,-3 3-10-15,0-2-8 0,-1-4-61 0,3 1-51 16,-4-5 105-16,3-3-76 0,2-12-56 0</inkml:trace>
          <inkml:trace contextRef="#ctx0" brushRef="#br1" timeOffset="164779.7052">412 3981 134 0,'0'-3'122'0,"0"3"-23"15,0-2-45-15,0 1 35 0,0-1-6 0,2-1-9 0,-2 0-11 16,0-1-12-16,0 0-7 0,1-3-5 0,-1 4-4 16,0 3-10-16,0 2-3 0,-1-2 5 0,1 0-2 15,-2 0-3-15,0 1-1 0,2 3 2 0,-1-3 2 16,-1 2 0-16,1-3-1 0,1 3-5 0,0 2 3 0,0 3-1 16,-2 0 0-16,2 0-1 0,0 0-6 0,0 5 2 15,0 1 0-15,0 4-3 0,0-1-1 0,0 2-2 16,2 7-2-16,1-2 1 0,0 4-2 0,2 6-2 15,0-1-2-15,-1 9 1 0,0-1-2 0,0 0-2 16,0 9 1-16,-1-4-1 0,-2 2 0 0,1 1 1 16,-2-4 1-16,-2-1-1 0,2-2 0 0,-1 1 3 15,-2 1 1-15,-1-2 1 0,1 1-1 0,-2 1 2 16,2 1 0-16,3-7 1 0,-3 4 4 0,1-7-2 0,1-10 0 16,-2 9 3-16,3-1 2 0,-2-12-1 0,2 1 1 15,-2-1 1-15,2 1 0 0,0-3 0 0,-1 2 2 16,1-5-3-16,0-4 1 0,1 6 0 0,-1-5 0 15,2-1 0-15,0 0-1 0,-1 0 1 0,1-2-1 16,-2-1 2-16,3 1 1 0,-1-4-1 0,-1 1 4 16,1-2 0-16,-1-2 4 0,-1 1 3 0,2 0 1 0,-2-4 0 15,0 0 3-15,0 1 2 0,0-1-3 16,-2 0 0-16,-1-1-3 0,2-3-1 0,-4 0-2 0,3-3-1 16,-4 3-4-16,1-3-2 0,0-1 2 0,2 0-2 15,-2-4 1-15,2 0 0 0,-2-4-1 0,2 2-2 16,-2-5 0-16,1 1-1 0,2-9-3 0,-3-3-1 15,2 0-3-15,0-7-1 0,1-3-1 0,-2 2-2 16,2-6-1-16,-1-1 0 0,3 0-2 0,-3 2 0 16,3 0 1-16,-2 2-1 0,-1 3 0 0,1-4-1 15,1 4 0-15,-1 0 0 0,0 1-1 0,1 1 0 16,-1-1-1-16,2 2 0 0,0-3 0 0,0 3 1 16,0 1-1-16,0-1-1 0,0 2-1 0,0 1 3 15,2 5-3-15,1 3 0 0,-1-1 0 0,1-1-2 0,-3 4 3 16,3 4-2-16,0 4 2 0,0-5-3 15,2 1 0-15,-3 2 1 0,1 5-1 0,0 0 0 16,2 0-1-16,-2 0-1 0,0 1 1 0,0 5-2 16,-1 1 0-16,0 1 1 0,1 1-1 0,-2 0 1 0,3 2-2 15,-3 0 1-15,1 0 2 0,-1-1 0 0,3 1 1 16,-4-2-1-16,1 2 1 0,2 0 0 0,-1 0 3 16,1 0-1-16,-1 0 0 0,-2 2-1 0,3-1 0 15,-2 1-1-15,1 0-1 0,1 1 1 0,-1 0-4 16,1 0 1-16,0 3-2 0,2 4-2 0,-2 0 1 15,4 5-3-15,-3 1 1 0,1 8-1 0,0-3 1 16,-2 14-1-16,0 2-1 0,2 9 4 0,0 3 0 16,-4 12 1-16,3-4 0 0,-1 5 1 0,0 7 1 15,-3 1 3-15,2 0-1 0,-2 3 1 0,0-1 0 0,-2 3 2 16,0-5-2-16,1 0 1 0,-1 0-1 16,-1-11-3-16,0 1-3 0,1-9-36 0,-1-8-27 0,1-1-38 15,2-1-49-15,-1-8 113 0,1 1-91 0,0-9-68 16</inkml:trace>
        </inkml:traceGroup>
        <inkml:traceGroup>
          <inkml:annotationXML>
            <emma:emma xmlns:emma="http://www.w3.org/2003/04/emma" version="1.0">
              <emma:interpretation id="{AED16741-F8E7-42E1-A96E-DB03FB08E08A}" emma:medium="tactile" emma:mode="ink">
                <msink:context xmlns:msink="http://schemas.microsoft.com/ink/2010/main" type="inkWord" rotatedBoundingBox="6554,4769 7453,4777 7442,6007 6543,5999"/>
              </emma:interpretation>
              <emma:one-of disjunction-type="recognition" id="oneOf1">
                <emma:interpretation id="interp1" emma:lang="" emma:confidence="1">
                  <emma:literal>3</emma:literal>
                </emma:interpretation>
                <emma:interpretation id="interp2" emma:lang="" emma:confidence="0">
                  <emma:literal>}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%</emma:literal>
                </emma:interpretation>
              </emma:one-of>
            </emma:emma>
          </inkml:annotationXML>
          <inkml:trace contextRef="#ctx0" brushRef="#br1" timeOffset="167477.6461">5330 4171 196 0,'2'0'166'0,"-2"-2"-59"0,-2-1-68 16,0-2 42-16,1 2-20 0,-1 0-18 0,1-1-10 0,1 4 1 15,-2-4 4-15,2 4 12 0,-2-2 0 0,2 2 4 16,-1-5-8-16,-1 2 6 0,2 1-1 0,-1 1-1 15,-1 1-2-15,0-5-6 0,1 2-3 0,1 1-2 16,-3 2-6-16,1-3-3 0,1-2-4 0,1 1-1 16,-2 0-2-16,2 0-2 0,0 0 0 0,3-2-4 15,0 1-1-15,4 1-4 0,-1 0-1 0,4-2-2 16,1 3 0-16,3 0-1 0,2-1-2 0,5 3 0 16,3 1 0-16,3 0-2 0,1 0 2 0,4 0-1 15,2 0-1-15,-4 0-2 0,3 1 1 0,1 3-1 16,-4-3 1-16,0 1 1 0,2 1 0 0,-5 2-1 15,-3-2 1-15,5 2 0 0,-7-1 0 0,-1 1 0 16,-1 0 1-16,-2 0 0 0,-2-2-1 0,1 0-1 16,-1 2 1-16,-3 0 1 0,0-2-2 0,-4 0 0 0,4 2-1 15,-3 1 0-15,-2 1 0 0,-4-1 1 0,1 2-1 16,0-2-2-16,-3 2 1 0,-1 3 1 0,1 1-1 16,-2-1 1-16,-2 1 0 0,-3 0 0 0,2-1 2 15,2 2 0-15,-9-2 0 0,2 3 0 0,0 0 1 16,-1-4 0-16,-1 4 0 0,0-1-1 0,-4 1 0 15,-2-1 3-15,3 1-1 0,-1-4-2 0,-3 3 2 16,-2-1-1-16,-1 1 0 0,1 0 0 0,2-2 0 16,1 0-2-16,0 2 1 0,-2 0 1 0,-1-5 0 15,3 1-1-15,0-1-1 0,2 2 1 0,0-6-1 16,-2 6 1-16,5-4-2 0,1 1 0 0,4-1 0 16,-1-1 1-16,3-2 0 0,-3 2-1 0,6 1 1 15,-1-3 0-15,0 1 0 0,-1-1 2 0,2-2-1 16,1 3 1-16,0-4 1 0,4 0-1 0,0 0 1 0,-1 1 1 15,10 1-1-15,-5-2 1 0,6 3 0 16,-5-1 1-16,11-1-3 0,-6 1 3 0,2-2-2 0,1 0-1 16,1 0 0-16,1 1 0 0,2 3 0 0,-4-1-1 15,-1-2-2-15,3 1 1 0,4 3 1 0,-3-2-1 16,-1 3 0-16,4-1-1 0,-3 1 1 0,1 2 0 16,0 2 0-16,-4-4 0 0,1 4 1 0,-1-2-2 15,1 1 1-15,-2 1 0 0,-4-4 2 0,1 4-3 0,0-2 1 16,0 1 0-16,-4 2 0 0,-1-3 0 0,-1 0 0 15,2 4-1-15,-2-4 0 0,0 3 1 0,0-3 0 0,-4 1 0 16,2 4 1-16,-2 0 0 0,0-1 0 16,-1-2-1-16,-2 6 1 0,0-3-1 0,0 1 0 0,0 2-1 15,0-2 0-15,0 4 0 0,-3-1 1 0,-4-1 0 16,6 3 1-16,-6-1 0 0,2 1 0 0,-2-3 1 16,2 0 2-16,0 1-2 0,-1 1 2 0,-2-1 1 15,0-2 0-15,1-1 2 0,-2-3 0 0,2 3 2 16,-4-2 0-16,3-3 1 0,-3-1-1 0,3 2 0 15,-5-2-1-15,4 0-2 0,-2 0-1 0,-2 0-2 16,2-4-2-16,-2 3-1 0,-3 1-6 0,2 0-4 16,-1-5-5-16,0 3-11 0,-3-1-15 0,-3 0-93 15,-3-1 105-15,1 3-66 0,-8-6-36 0</inkml:trace>
        </inkml:traceGroup>
        <inkml:traceGroup>
          <inkml:annotationXML>
            <emma:emma xmlns:emma="http://www.w3.org/2003/04/emma" version="1.0">
              <emma:interpretation id="{39C94EB9-D113-42DF-A57F-90C3F54F80CF}" emma:medium="tactile" emma:mode="ink">
                <msink:context xmlns:msink="http://schemas.microsoft.com/ink/2010/main" type="inkWord" rotatedBoundingBox="6749,4805 10180,4835 10167,6333 6735,6303">
                  <msink:destinationLink direction="with" ref="{AF06EE43-B1DB-494C-ADA5-C578E68395B8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31.9644">8109 4145 1001 0,'5'0'407'0,"-2"-3"-295"0,2-2-96 0,-2-1 3 15,-1 3-12-15,1-1-20 0,0 1-9 0,-1 3-1 16,1 0 1-16,0 2 1 0,0 1 7 0,0 2 7 16,0 1 1-16,-1 4 3 0,0-1 1 0,-1 1 0 15,1 2 1-15,-1 4 2 0,1 2-1 0,-2 3 0 16,0 3 0-16,0 4 0 0,0-1-1 0,0-1 1 0,-2 6 0 15,1 3 0-15,-1-4 0 0,1 1 2 0,-1-3-1 16,-1-2 0-16,1 7 3 0,-1-7 1 0,0 0 2 16,1-3 2-16,-1-2 2 0,2 2 0 0,1-2 3 15,0 0 1-15,0-4 0 0,1-1 1 0,-1 1 0 16,5-4-2-16,0 2-1 0,1 0 1 0,2-2-1 16,2-2-3-16,1 0-1 0,1 1-3 0,3 0 0 0,6-4-2 15,-4 1 1-15,4-5-4 0,3-1-1 0,3 0 0 16,0-1-1-16,5-3-5 0,1 0-1 0,2-3-2 15,0-1-6-15,5 0-12 0,-2-4-10 0,0-3-13 16,2-2-26-16,-6 2-31 0,-4-4-55 0,8-2 109 16,-1-2-77-16,-7 1-23 0</inkml:trace>
          <inkml:trace contextRef="#ctx0" brushRef="#br0" timeOffset="2058.1449">8926 4502 871 0,'0'-2'331'0,"0"-3"-225"0,-3 4-34 0,0 1-58 16,1-2-18-16,1 7-7 0,-3-2 5 0,0 2-2 15,-1 8-1-15,0 3 4 0,-1 0 2 0,2-2 3 16,-4 11 2-16,1 2 2 0,-1 5 3 0,1-3-1 16,-1 6 2-16,2 5-1 0,-1 9-1 0,3 7-3 15,-1-2-2-15,2-3-1 0,1 6-5 0,1 7-5 16,1 6-4-16,-2-1-3 0,2-7-7 0,-2 6-50 15,1 1-72-15,-4-1 112 0,2 5-72 0,-2-10-59 0</inkml:trace>
          <inkml:trace contextRef="#ctx0" brushRef="#br0" timeOffset="6019.6359">7279 4556 207 0,'0'-10'140'16,"-1"2"-63"-16,1-1-47 0,0 1 41 0,1 3-34 16,-1 0-7-16,2 1 1 0,0 2 2 0,-2-4 6 15,1 4 6-15,1-1 1 0,-1 0 2 0,-1 1 1 16,2-1 0-16,-1 3-1 0,1-5-4 0,0 5-10 16,-1 0-4-16,1 0-6 0,1 2-2 0,0-2-11 0,2 1-4 0,-2 2-3 15,2 1 0-15,1 0-4 0,-1 0 0 0,1-3 1 16,1 6-1-16,1-4-1 0,0 2 1 0,0-1 1 15,3 3-1-15,2-3 1 0,1 3 2 0,0-1-2 16,-1-1 2-16,6 3 1 0,-3-2 3 0,5 1-3 16,-1-3 3-16,0 6 0 0,2-2 0 0,0 5 3 15,-1-4 0-15,3 2 2 0,-5 2-1 0,-2-2 2 16,-1 2 0-16,0-3 8 0,-3-4-1 0,-2 4 1 16,2-3 2-16,-7-2 3 0,2 2 0 0,0-1-1 15,0-1 1-15,-3 3-6 0,-2-3 1 0,-3-2-3 0,0 3 0 16,0-1-3-16,-3-2 0 0,-2 3-1 15,0-1-1-15,1 0-1 0,-3 1-2 0,-2 4-1 0,1-1-2 16,1 3-3-16,-2-1 0 0,-7 1-2 0,-2 8-1 16,-4 5-2-16,3-3-2 0,-3 7 1 0,-10 8-3 15,2-2-2-15,-4 11-3 0,2 3-1 0,-8 4-15 16,1-2-7-16,-3 4-11 0,-2 0-14 0,-4 4-53 16,2-1-37-16,-7 1 99 0,-7 0-77 0,-3-1-43 15</inkml:trace>
          <inkml:trace contextRef="#ctx0" brushRef="#br0" timeOffset="1189.799">5548 4292 571 0,'2'-2'278'0,"-7"-8"-164"0,2 4-78 0,-7-2 32 16,2-1-22-16,5 1-16 0,-5 1-9 0,7 2 3 16,-3 1 1-16,3 0 3 0,-4 0 2 0,3 0 3 15,1 3-1-15,-1-2-1 0,2 0-3 0,2-1-7 16,1 1-5-16,2 0-4 0,6 0-5 0,2 0-8 15,3 1-4-15,7 2-4 0,-2-2-2 0,0 1-2 0,8-1-1 0,6 4-3 16,-4 3 1-16,0-2 2 0,1 2 2 0,-5-1 0 16,3 6 0-16,-6 6 1 0,1-2 4 15,-7 0 4-15,-5 2 0 0,-2 5 2 0,-2 5 2 0,-7 5 1 16,-2-5 2-16,-5 1 0 0,2 3 0 0,-10 4-1 16,-1-4 3-16,-1 0-1 0,-2-3-1 0,4-1 1 15,0 1-2-15,4 2 3 0,3-7-1 0,2-1-1 16,3 1 1-16,2-3-2 0,4-2 1 0,6 3-1 15,-1-3 2-15,3-1-1 0,4 0 2 0,4 0 1 16,-2-2-1-16,6 2 1 0,1-2 2 0,1-4-1 0,2 3 1 16,1-1-2-16,2 0 0 0,-7 0 0 0,2 1 0 15,-3-2-1-15,-5-1-2 0,2 6 5 16,-2-4 2-16,-6 1 2 0,0 0 2 0,-4 0 4 0,-4-1 4 16,-5 6 1-16,0-2 1 0,-10-3-7 0,-4 9-3 15,-2-5-5-15,-8 6-4 0,-4-4-6 0,-1 2-16 16,-5-1-6-16,1 1-5 0,4 0-6 0,-3-5-23 15,4 1-15-15,4-1-25 0,3-2-36 0,7-1 90 16,0-2-59-16,7-4-21 0</inkml:trace>
          <inkml:trace contextRef="#ctx0" brushRef="#br0" timeOffset="1441.9062">6717 4879 637 0,'2'2'276'16,"-1"-1"-188"-16,3 1-66 0,0-2 22 16,3 2-25-16,2-2-11 0,6 0-3 0,-4 0-1 0,9 0 0 0,9-2 5 15,0 2 0-15,1-5 0 0,8 4-2 0,-1-6-2 0,7-2-5 16,-15 1-4-16,-15 5-3 15,2-1-12-15,50-12-24 0,-4 1-34 0,-3-5 56 0,-2 1-39 0,5 0-28 16</inkml:trace>
        </inkml:traceGroup>
      </inkml:traceGroup>
    </inkml:traceGroup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6:17.89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BCB307C-4423-4825-8051-6DD136C81B50}" emma:medium="tactile" emma:mode="ink">
          <msink:context xmlns:msink="http://schemas.microsoft.com/ink/2010/main" type="inkDrawing" rotatedBoundingBox="288,3783 11392,3817 11382,6841 279,6807" semanticType="scratchOut" shapeName="Other">
            <msink:sourceLink direction="with" ref="{F1C2E176-58B1-4449-B05B-FD9F27A2AFA9}"/>
          </msink:context>
        </emma:interpretation>
      </emma:emma>
    </inkml:annotationXML>
    <inkml:trace contextRef="#ctx0" brushRef="#br0">10580 683 108 0,'-23'-10'40'0,"-1"-1"-37"0,-1 0-7 0,-4-2-5 16,-1 4-1-16,3 1-2 0,-10-2-2 0,-4 1 7 15,-2-1 5-15,2-3 14 0,-6 4 11 0,3 3 7 0,-10-9 19 16,-1-2 2-16,3 1 7 0,3 0 0 0,4 1 0 0,-4 1 0 16,-1-3-7-16,1 1-5 0,1-2-11 0,-3 2-2 15,0 4-6-15,-5-4-6 0,-1 1-7 0,-5-2-6 16,-2 2-3-16,-1-1 0 0,6 4-4 0,-9-3-1 16,1-1 2-16,-3 5-1 0,0-3 2 0,-4 0 3 15,-2-1 1-15,-5 1 0 0,-1 0 2 0,-2 3 0 16,-2-5-1-16,-2 4-2 0,-2 0 2 0,-3 2-4 15,-1 2-1-15,-3 2 0 0,-2-2-3 0,13 3-1 16,-3 0-1-16,-13 4 0 0,-1-4-1 0,12 2-2 16,0 0 2-16,0 1-1 0,-14 0 1 0,-5 2-2 0,5-1 3 15,11-1 2-15,-3 2 0 0,-6 0 1 0,-2 0-1 16,-1 0 3-16,8 0-1 0,-11-1 2 0,-2-3 0 16,-5 3 0-16,4-1 1 0,-6 1 0 0,2 1 2 15,-2-4-2-15,4 3 2 0,0-4 2 0,0 2 1 16,-1 1-1-16,2 1 0 0,0-6 0 0,0 3-1 15,1-3 2-15,3 2 0 0,-3 4-1 0,2-4 0 16,3 3-2-16,-7-6 2 0,4 7 0 0,0-2-1 16,3 1 0-16,-1 2-3 0,0-1-2 0,1 1-1 15,-3 0 0-15,7 0-2 0,13 1 1 0,3 4-3 0,-12 0 2 16,2 1 1-16,11 0 2 0,5 1-2 0,-4-2 0 16,-7 3 1-16,0-4 2 0,2 3 3 0,16 1-1 0,-12-2 1 15,-4 0 3-15,11 4 1 0,-3 1 3 0,8 0 3 16,-1-1 1-16,0-2 1 0,2 4-1 0,6 1 0 15,1 0-2-15,3 1 0 0,-3-1-2 0,3 3-5 16,1 3-3-16,0-3-1 0,6 3-1 0,-3-1-1 16,0-2-2-16,3 1 1 0,0 2-1 0,9 3-1 15,-3-1 1-15,4 1 0 0,3 4-1 0,0-1 0 16,0 1 0-16,0 1 1 0,-1 2-2 0,4-4 3 16,-2 4 0-16,7-4-2 0,-5-1 3 0,2 2 0 15,3 1 1-15,3-2-1 0,4 1 1 0,-1-1-1 16,0 1 4-16,2 1 1 0,3 1 0 0,2 4 2 15,5-1 1-15,-1-1 1 0,1 0 3 0,2 3 2 16,4-2 1-16,3 2-1 0,-1-1-1 0,1-2 1 16,4 2 1-16,0 2-2 0,0-4 1 0,3-1-4 15,1-2-1-15,0-2-1 0,1 2 1 0,3-5-3 0,0-2-4 16,4 2 3-16,0 5-2 0,2-6 1 0,-1 1-1 16,3 2-1-16,0 3 1 0,4 5 0 0,0 0 1 15,-1-5 0-15,0 0-1 0,6 6 0 0,1 1 2 16,4 5 0-16,-2-4-2 0,0 2 4 0,3 1 1 15,1-1-1-15,3 4 1 0,-1-4 2 0,2-4 0 16,0-4 0-16,-13-13 0 16,-10-8-1-16,2 2 1 0,29 20 0 0,-1-6-2 0,4 3-2 0,-2-2 1 15,-3-2-1-15,2-4-1 0,6 5 0 0,-11-9-1 0,5 1-2 16,3 3 0-16,0 1-1 0,5-1 1 16,0 0-1-16,-1 0 1 0,6 2-3 0,-1-2 2 0,1 1-2 15,-4 0 0-15,-2-3 0 0,0 2-2 0,7 2 1 16,5 4-2-16,-9-7 0 0,1 3 0 0,3-2 0 0,6 0 1 15,6-3-1-15,-3 0 1 0,-5-2 0 0,-3-8 1 16,14 6-1-16,-2-8 0 0,5 4-2 0,-9-5 2 16,15-1 1-16,-3 1 0 0,8-3-2 0,-3 0 0 15,1 0 1-15,2-1 0 0,-2-6 1 0,8 6-1 0,-5-1-2 16,2 0 2-16,2 1 1 0,0 1-1 16,6-2 1-16,-4 5-1 0,9 2 0 0,-3-2 0 0,2 2 0 15,4 2-2-15,0 2 0 0,3-1 1 0,5-3 0 16,-3 1 1-16,11 4-1 0,-7-4 1 0,4-1 2 15,3-2-1-15,3 2 1 0,1-2 2 0,-15 3-1 16,-2-6-2-16,8 2 1 0,2 0-1 0,-10 4 2 16,-9-6-2-16,6 0 1 0,9 0-1 0,5-3 0 15,-3 3 3-15,-14-2-2 0,21-1 0 0,2 0-2 16,-2 1 1-16,-2 1 2 0,-4-2-2 0,6 3 0 16,-1 0 1-16,-4-2 1 0,-5-1 1 0,-8-2 1 15,0 0 0-15,-1 2-1 0,8 0 8 0,-6-4 0 16,7 4 0-16,5-2 0 0,-7-2-1 0,5 3-2 15,3-2 1-15,-9-7-3 0,-5 4-4 0,0-1 1 16,-13-1-1-16,-3-3-1 0,-1 1-1 0,-4-5 3 16,0 6-1-16,2-1 1 0,-4-1-2 0,-2-1 1 0,6 2-3 15,-2 2 3-15,-3 2 0 0,3-4-2 0,-8 2-1 16,2 1 1-16,-3-1 1 0,-7 2-1 0,-1-1 0 16,-3 1 0-16,-3-1-1 0,3 2 1 0,-2-3 1 15,-2-2-1-15,-1 2 0 0,-3-3 0 0,-6-2 1 16,3-2-2-16,-4 1 2 0,-5-1-1 0,2 2 0 15,0 0 0-15,-5-4-1 0,4 2-1 0,-2-3 1 16,1 2-1-16,-1-3 0 0,-3-2-2 0,-2-1 2 16,-2-4-1-16,-3 5 1 0,-6-5-1 0,6 1 0 15,-4-6 2-15,-5 7 0 0,-4 0 0 0,2-3-2 0,-1-2 2 16,-5-1-1-16,1 1-1 0,-5 0 0 0,1 0-4 16,-4-5 1-16,1 2 0 0,1 2-2 0,-5-2 0 15,-2 0 0-15,-1 0 2 0,0 0 1 0,-4-2 4 16,0 2-2-16,-3-3 1 0,-5-5 3 0,-4 3-1 15,1 0 0-15,-5-3 2 0,0 0-2 0,-12 5-3 16,3-5-3-16,-7 6-1 0,-6 1-4 0,-2 1-7 16,-3 0-3-16,-5 4-5 0,-9 1-3 0,-2 5-7 15,-7-2-6-15,-5 4-4 0,-13 6-8 0,-14 2-36 16,5 0-76-16,-40 15 121 0,-3-4-74 0,-19 6-54 16</inkml:trace>
    <inkml:trace contextRef="#ctx0" brushRef="#br1" timeOffset="52949.6315">892 130 510 0,'0'-14'291'0,"0"1"-156"0,-5 1-89 15,-1-3 65-15,-2 1-56 0,3 3-25 0,3-2-2 0,-1 2 1 0,-2 1 5 16,1-1 0-16,0 2 2 0,1 1-2 0,0 4-1 16,-2-4 7-16,4 4-1 0,-2-1-1 0,1 2-6 15,2 1-1-15,-2 1-1 0,2-3-7 0,-1 3 0 16,1 1-11-16,1 0-1 0,4 0-4 0,0 0 1 15,0 0-2-15,3 1 0 0,6 4 1 0,-4-2-2 16,7 2 1-16,2 0 1 0,2 4 0 0,0-2-1 16,6 2 2-16,3 1-2 0,5-4 2 0,2 2 0 15,1 0 1-15,5-3 1 0,5 0-1 0,-1 1 0 0,-2-3-1 16,3-1 0-16,11 6 1 0,3-3 0 16,-8 3-2-16,6-2-1 0,3 2 1 0,8-2-1 0,6 1-2 15,-1 2 3-15,-9-4 0 0,0 3-5 0,14 0 4 16,0 1-3-16,4 1 2 0,-15-4-1 0,14 4 1 15,1 0-2-15,-4-1 1 0,2-3 2 0,3 4-5 16,-2-2 3-16,-4 0-1 0,4 0 0 0,2 0 2 16,0-2 0-16,0-1-2 0,0 1 2 0,-1-2 2 15,2-1-2-15,1-2 2 0,1 3-1 0,-1-1-2 16,1 0-1-16,-3-2 0 0,1 1-1 0,4 1-1 16,-3 0-1-16,1 2 2 0,-6-2-2 0,3-1 0 15,0 1 0-15,0-1 0 0,0 1 1 0,-16-1 0 0,5-1-1 0,7-1 0 16,3 0 0-16,-10 2 1 0,0-1-1 0,-2-1 1 15,8 4-1-15,-3-1 0 0,-2 0 0 0,-7-2 0 16,7 4 0-16,-1 0 0 0,3 1 0 0,-1-1 0 16,-2 3 2-16,-2-5-2 0,-1 4 0 0,1-3 1 15,0 6-1-15,-3-4 1 0,0 4 0 0,-5-5 0 16,7 0 0-16,0 1 2 0,-2-1-1 0,-2 1 0 16,1-6 1-16,-4 2-2 0,4-1 1 0,1 1-2 15,-7-1 3-15,6 1-3 0,-2 1 1 0,3-1 2 16,-5-2-1-16,-1 1 0 0,3 1 0 0,-2-2 0 15,4-2 0-15,-7 1 1 0,5-2 0 0,-9-1-1 16,9 3 0-16,0-4 2 0,0 2-4 0,0 1 2 0,-5-3 0 16,5 1 0-16,-8-1-1 0,6 2 1 0,-3 0 0 15,-3 1 0-15,5-3 0 0,-5 2 1 0,3 0-1 16,3 0-1-16,2-1 2 0,-2 0-2 0,-4-3 1 16,3 1 0-16,-2 0-1 0,3-1 0 0,-6 1 0 15,2-1 1-15,1 1-1 0,-3 0 1 0,-5-1 2 16,-6 3-4-16,9-3 3 0,-1-1-2 0,-5 2 3 15,-7-1-3-15,1 3 1 0,7-3-1 0,1 3 0 16,-2-1 1-16,-7 2-1 0,3-1 0 0,2 0-1 16,0 0 1-16,1 3-1 0,-7-1 2 0,6 1 0 15,0-3-1-15,-4 1 1 0,-5 0 1 0,4 0 0 16,-4-2-1-16,-3 4 0 0,1-3-1 0,-4 0 0 16,-1 2 2-16,-1 2-3 0,3 0 1 0,-6 0 0 15,1 0 1-15,-3 0 0 0,0 2 0 0,-6 1 0 16,-2-2 0-16,-5 1 0 0,2 3 0 0,-3 0-1 15,-4-2 0-15,4 3-1 0,-5 2 0 0,2-2-1 0,-4-1-1 0,2 5 0 16,0-2-2-16,0 3 1 0,-3-3 1 0,-5 1 0 16,4 3-2-16,3 3 2 0,-1 3-1 0,1-5 1 15,-1 4-1-15,-5 6 1 0,7 0-2 0,2 4 0 16,-4 1 0-16,-4 2-1 0,3 2 2 0,-4 3 0 16,1 0 1-16,1 1-2 0,-1 3 1 0,1 2 1 15,-2 0 0-15,-1 1 0 0,0 2 0 0,2 1 1 0,1 3-3 16,-1 4 3-16,-1 1-1 0,3 3 2 15,-4-5-1-15,4 1 1 0,-2 4 0 0,1 0 0 0,-1-4 0 16,3-4 3-16,-2-2-2 0,-2-3 1 0,3 0-1 16,-1-3 1-16,-2-7-2 0,1 6 3 0,1 0-2 15,-3-4 1-15,0 1-1 0,3-5 1 0,-3 6 0 16,2-2-1-16,-1 2 2 0,1-7 0 0,-2-5 1 0,0 4 0 16,-2-5 0-16,1 0 1 0,1-8-1 0,-2 4 4 15,1-4-1-15,1-3-1 0,0 3 1 0,-2-6-1 16,2-1 1-16,0 2-1 0,0-1 2 0,0-5-2 15,0-1 0-15,0 1 0 0,0 0-1 0,0-2 0 16,0 0 0-16,0-1 1 0,0 1-1 0,0-3-1 16,0 2-1-16,0-1-1 0,-2 1 2 0,-1-2-1 15,2 1-1-15,-4 1-1 0,-1 0 0 0,1 1 0 0,-6-2 0 16,-7 1 0-16,9 0-1 0,-4 1 1 0,-2 0 0 16,-4-1-1-16,0 1 1 0,-6 0 0 0,1 2-1 15,3-2 2-15,-6 2-2 0,-8-2 0 0,2 3 0 16,-6 2 2-16,4-1-2 0,-4 1 0 0,-3-2 2 15,-2 0-2-15,-1-1 0 0,-4 8 2 0,-1-5-1 16,2 0-1-16,-3-2 0 0,1 2 0 0,-3 0 1 16,-1 0 0-16,0-2-1 0,4-2 0 0,-2 2 1 15,-1-3-1-15,1 3 2 0,-6 1-2 0,6-2 1 16,-4 1-1-16,2 2 2 0,-2-2-1 0,0 2 0 16,-6 0 0-16,2-1 0 0,1 1 0 0,-5-2 1 15,2 2-2-15,0-2 0 0,3 2 0 0,5-1 0 0,-7 4 0 16,1-3 0-16,6 0 2 0,3 0-2 0,3-2 1 0,-13-1 2 15,4-2-1-15,1 3 2 0,9-6-2 0,-9 4 2 16,2-4-3-16,-2 3 2 0,2 0 1 0,-4-3 0 16,3 0 0-16,-4 0-1 0,-2 0 1 0,-1-2-3 15,-2-2 4-15,-2-1-2 0,-1-2-1 0,0 7-1 16,0-4 0-16,2 2 0 0,2 0 1 0,0-1-1 16,-1 3 0-16,2 0-1 0,-2-1 2 0,2-1-1 15,0 0 1-15,-3 2-2 0,-2-1 0 0,0 1 0 16,-2 0 1-16,1 1 0 0,-12-1 1 0,-1 0 1 15,1 0-1-15,-4 4-1 0,1-3 3 0,4 2-2 16,-9-3 1-16,16 4-1 0,1-1-1 0,2 3 0 16,1-4 0-16,-4-2 1 0,5 1-1 0,0 3-1 15,-1-4 1-15,-1 4-1 0,1 0 1 0,-2-3 0 16,0 4-1-16,0-2 1 0,1 0 0 0,1 0 0 16,-2-3 0-16,3 2-1 0,-2 0 1 0,2-2 0 15,0 0 0-15,1 0 0 0,-1 0-1 0,8 0 2 0,-3 0-1 16,-8 1 0-16,-1-1 0 0,9 2-1 0,-1 1 0 15,1 2 0-15,-9 1 0 0,1-1 0 0,4-2 0 16,5 2 0-16,7 1 0 0,-11-1 0 0,-1-2 0 16,3 2 0-16,5-5 2 0,-4 3-1 0,-3 0 0 15,1 2-1-15,-3 0 1 0,4-3 0 0,0 1-1 0,1 0 0 16,3 3 0-16,-1-1 0 0,-2 0 0 0,0-4 0 16,3 1 0-16,-2 1 0 0,1-1 0 0,1 4 1 15,-2-1-1-15,4-2 0 0,1 5 0 0,0-5 0 16,1 5 0-16,-1-3 0 0,0-2 0 0,-1-3-1 15,1 5 1-15,2-3 1 0,-2-1-1 0,5 2 1 16,-3-3-1-16,9 5 1 0,7 0-1 0,-8 1 0 16,0-6 0-16,6 3 0 0,0 1 0 0,-4-3-2 0,-1 4 2 15,-1-2 0-15,0-1 0 0,6-2 2 0,2 6-2 0,-7-1 1 16,4 1-1-16,1-1 2 0,6-2-2 0,-4 0 1 16,0 4-1-16,-3-2 0 0,1-4-1 0,8 6 0 15,-3-3 1-15,1 1 0 0,-2 0 1 0,1-2-1 16,4 2 0-16,1 0 1 0,0-1-1 0,-5 0 0 15,3-1-1-15,-1 5 0 0,4-7 1 0,-1 7 0 16,1-3 0-16,2 1-1 0,1-1 1 0,1 0 1 16,4-2 0-16,1 0 0 0,0 1-1 0,5-3 1 15,3 1-1-15,-2-1 1 0,0 1-1 0,4-2 1 16,1 0 1-16,1 3 1 0,-3-1-1 0,3-2 1 16,0 0-1-16,0 0 2 0,3 0-1 0,-2 0 3 15,3 0-1-15,-1-3 0 0,3 1 2 0,-1 0 0 16,0-1 3-16,1 0-2 0,1-2 2 0,-2-1-1 15,1-1 2-15,0 1-1 0,2-3-1 0,0-1 0 0,0-3-1 16,4-3 1-16,0 5-1 0,0-5-1 16,-1-1 0-16,0-6 0 0,0 3 0 0,0-3 0 0,-1-2 1 15,1-4-1-15,-3 1 0 0,3-6 1 16,0 2-2-16,-1-3 2 0,1-1-1 0,-1-4-1 0,-2 0-1 16,1 2 0-16,-1-4-1 0,0 6 0 0,2-1-1 0,1-9-2 15,-3 0 2-15,2 6-1 0,-1-3 0 0,-1-8-1 16,0-3 0-16,0-7 0 0,-1 2-1 0,-1 8 2 15,2-7-2-15,0-5 1 0,0 6-1 0,0 0 1 0,-1-1-1 16,1 4 0-16,0-1 1 0,0-4-1 0,0 1 0 16,0 1-1-16,3-2 1 0,0 3-2 0,3 1 1 15,-2-3-1-15,2 4 1 0,0 1 0 0,-1 4-2 16,1 3 1-16,-1 1-1 0,0 1 2 0,-2-1-1 16,4 2 0-16,-3 0-1 0,-1 0 1 0,4 3 0 15,-2-4-2-15,-1 2 1 0,0 1-1 0,2 4 1 16,-1-1 0-16,1 5-1 0,0-1 1 0,1 4 1 15,-1-2 1-15,4 8-1 0,-4-3 1 0,1 3-1 16,-3 4 0-16,3 0 0 0,-1-5-1 0,0 4 0 16,-2-1-1-16,-3 6-1 0,1-3 2 0,4 3-2 15,-4 3-1-15,-1 4 2 0,1 1-3 0,-2 3 1 16,3 2-1-16,-1-2 0 0,1 0 0 0,-3 4-4 16,1-1 0-16,3 2-2 0,-4 0 3 0,1 0-2 15,1 2-2-15,-2 2-2 0,3 3-1 0,-3-2 5 0,5-1-4 16,1 3-5-16,-1-1-4 0,1 5-3 0,5-3-7 15,5 6-14-15,4 2-73 0,11 4-42 0,-5-1-55 16,12 1 151-16,21 4-146 0,-6-3-71 0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5:5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83F530B-82DA-437B-80B0-3542A190810F}" emma:medium="tactile" emma:mode="ink">
          <msink:context xmlns:msink="http://schemas.microsoft.com/ink/2010/main" type="inkDrawing" rotatedBoundingBox="6932,15129 9097,15033 9099,15075 6934,15171" semanticType="underline" shapeName="Other">
            <msink:sourceLink direction="with" ref="{EFE95663-6901-4309-9827-B60F35C6957B}"/>
          </msink:context>
        </emma:interpretation>
      </emma:emma>
    </inkml:annotationXML>
    <inkml:trace contextRef="#ctx0" brushRef="#br0">5798 14452 749 0,'-20'-5'388'0,"7"2"-226"0,0-2-114 15,0 2 40-15,4 0-30 0,-1 1-61 0,1-1-14 16,-1 3-9-16,4 0-2 0,1 0 2 0,2 0 5 15,0 2 9-15,1-2 7 0,2 0 20 0,0-2 10 16,11 2 9-16,-8-1 5 0,10 1 5 0,3-2 1 0,8 0-4 16,0 2-3-16,9 0-9 0,5 0-5 15,9 4-5-15,2-3-3 0,-3 1-8 0,15-1-3 0,10 1 1 16,-1-2-3-16,-1 0 2 0,6 0-2 0,-4-3 3 0,15 1 1 16,0-4 0-16,-1 0 3 0,-14 1 0 0,14-2 4 15,-4 1 0-15,-1-2 2 0,-1 2 1 0,-7-4-1 16,1 4 0-16,-6-2 1 0,-3 3-2 0,-4 0-4 15,-1-1-4-15,-5 3 0 0,-6 1-5 0,-5 2-3 16,2 0-4-16,-5 0-6 0,-8 0-4 0,-2 0-20 16,-5 3-13-16,1-3-21 0,-9 3-28 0,-2-1-126 15,-4 1 167-15,-3 0-104 0,-5 2-63 0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4:16.78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4C5CDC1-8836-410B-A5E9-BBFCCC51F5F5}" emma:medium="tactile" emma:mode="ink">
          <msink:context xmlns:msink="http://schemas.microsoft.com/ink/2010/main" type="writingRegion" rotatedBoundingBox="17571,354 33222,180 33259,3496 17608,3671"/>
        </emma:interpretation>
      </emma:emma>
    </inkml:annotationXML>
    <inkml:traceGroup>
      <inkml:annotationXML>
        <emma:emma xmlns:emma="http://www.w3.org/2003/04/emma" version="1.0">
          <emma:interpretation id="{0B1EAA03-88E4-4763-A0DD-8C219DDD6200}" emma:medium="tactile" emma:mode="ink">
            <msink:context xmlns:msink="http://schemas.microsoft.com/ink/2010/main" type="paragraph" rotatedBoundingBox="17571,354 33222,180 33259,3496 17608,3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1B6787-372E-4C89-A6AA-8205A6DA0764}" emma:medium="tactile" emma:mode="ink">
              <msink:context xmlns:msink="http://schemas.microsoft.com/ink/2010/main" type="line" rotatedBoundingBox="17571,354 33222,180 33259,3496 17608,3671"/>
            </emma:interpretation>
          </emma:emma>
        </inkml:annotationXML>
        <inkml:traceGroup>
          <inkml:annotationXML>
            <emma:emma xmlns:emma="http://www.w3.org/2003/04/emma" version="1.0">
              <emma:interpretation id="{A1208F05-F9DF-4732-8330-25DA1C5842E6}" emma:medium="tactile" emma:mode="ink">
                <msink:context xmlns:msink="http://schemas.microsoft.com/ink/2010/main" type="inkWord" rotatedBoundingBox="17571,354 23366,290 23402,3606 17607,3671">
                  <msink:destinationLink direction="with" ref="{F62D6B5F-E7A7-4FD3-A220-65328043707D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20705 519 753 0,'22'-21'365'16,"-3"5"-226"-16,0 3-101 0,10-1 62 0,5-2-78 16,13 8-9-16,0-3-17 0,8-3-4 0,3 3 0 15,15-2-1-15,-1 0 0 0,4 5-3 0,0-5-1 0,-2-3-4 16,-3 2-2-16,1 1-14 0,-2-3-12 16,-8-1-22-16,2 3-30 0,-8-2 68 0,-4 0-46 0,-4 0-19 15</inkml:trace>
          <inkml:trace contextRef="#ctx0" brushRef="#br0" timeOffset="-199.095">20885 364 1106 0,'-32'43'434'0,"21"-38"-335"15,0 11-99-15,6-8 10 0,2 1-37 0,1 17-13 0,4-4-6 16,6 12 8-16,4 9 10 0,4 1 7 0,-1 1 7 16,5 7 11-16,6-1 3 0,-1-1 0 15,-1 2 0-15,0-5 3 0,3 2 2 0,-4-9 0 0,0 0 2 16,-3-7 4-16,0-4-2 0,-1-4 0 0,-3-4 3 16,-3-4-2-16,-5-4-2 0,0 3-2 0,2-3-2 15,-6-1-3-15,-2 1-2 0,-2 2-2 0,-2 2-6 16,-6 4-7-16,-1-1-3 0,1 0-8 0,-8-1-15 0,-6 6-46 15,-9-1-25-15,-4 0-59 0,-1-2 119 0,-14-3-106 16,4 2-49-16</inkml:trace>
          <inkml:trace contextRef="#ctx0" brushRef="#br0" timeOffset="211.3935">22129 1113 1121 0,'0'33'409'0,"4"18"-320"0,-5-22-85 15,-2 1 0-15,1 15-16 0,-1 2-4 0,-5 16-5 16,5 10 3-16,-8 5 2 0,1 0 2 0,-6 5 1 15,-3 1 0-15,-5-4 0 0,2-1 0 0,-5-7-7 16,-2-3-6-16,7-17-5 0,-2-1-9 0,3-11-6 16,2-13-16-16,8-11-11 0,-2-7-5 0,13-17 46 15,0-9-31-15,16-18-1 0</inkml:trace>
          <inkml:trace contextRef="#ctx0" brushRef="#br0" timeOffset="-1788.9819">18410-324 534 0,'-8'-6'274'0,"0"-7"-163"16,-1 0-76-16,2 9 43 0,-1-6-49 0,2 4-22 16,-1 6-3-16,-4 0-3 0,5 3 2 0,-2 2-2 15,-3 1 1-15,-2 2 3 0,0 2 0 0,-1 2 5 16,0 3 0-16,1 1 1 0,-5-4 2 0,1 3 5 16,-1-1-1-16,-2 2 1 0,2 1-2 0,-1-4-2 0,-5 5-1 0,0 2-2 15,2 4-2-15,-2-3-4 0,3 3 0 0,-3 0-4 16,-1 12 3-16,0 7-3 0,2 0 1 0,-1-4 0 15,0 10 1-15,1 12-3 0,-3 4 1 0,2 5 1 16,3-8-1-16,-2 16 1 0,-1 0 0 0,0 8 1 16,3 2-1-16,0 4 1 0,1 7 1 0,2-5 1 15,-1 3-2-15,8 3 5 0,0-4 0 0,6-2 4 16,3-2 5-16,6-8 11 0,5 2 3 0,10-12 4 16,4 1 2-16,4-5 2 0,8-8 2 0,4-5-4 15,1 2-2-15,13-5-8 0,1 0-1 0,5 2-3 0,3-2-2 16,-5-9-5-16,7-7-1 0,8 3 1 0,-1-4-3 15,-8-2-3-15,-1-14-2 0,3 0-2 0,7-6-3 16,4-2-3-16,-4-3-2 0,-7-2-5 0,0-8-6 0,9-8-28 16,-4-5-18-16,-2-6-24 0,-9-7-23 0,10-13 69 15,-3 5-59-15,11-22-18 0</inkml:trace>
          <inkml:trace contextRef="#ctx0" brushRef="#br0" timeOffset="-679.2682">19237 552 738 0,'-4'-9'307'0,"-2"-1"-216"0,1 2-74 0,0 0 26 16,-1 3-40-16,4 4-7 0,1-1 2 0,-1 1 1 15,1-1 4-15,1 2 6 0,0 0 7 0,0 0 13 16,1 0 4-16,1-2 9 0,1-2-1 0,3 0 6 15,2 3 0-15,2-4-2 0,3-1-4 0,4-1-12 0,1 1-7 16,4 0-4-16,2-1-5 0,6 4-11 0,-1-3-5 16,3 2-3-16,-4 4-5 0,3 2-8 0,-3 1-3 15,1 4-3-15,-2 1-3 0,-9 4-6 0,1-1-2 16,-2 5-3-16,-9 2 2 0,-8 1 5 0,0 2 5 16,-8 1 3-16,-11 4 3 0,-5 1 11 0,-4 0 5 15,-8 3 4-15,3-3 1 0,-4 3 5 0,-1 1 0 16,16-1-2-16,-5 2 3 0,9-1-2 0,-1 0 1 15,16-6 0-15,-2 2 0 0,8 0 1 0,4-4 0 16,4-1 3-16,2-3-2 0,6-1 5 0,5 1 2 16,-2 0 0-16,2-3 3 0,1 0 1 0,4 0 0 15,4-5-3-15,-2 5 2 0,-6-5-6 0,5-2-3 0,-6 3-1 16,2 0-3-16,-4-2-4 0,-8 1-1 0,-7 2-1 16,1-1 0-16,-2 1 1 0,-6 3-1 0,-11 2-1 15,0-1 0-15,-2 2 3 0,-8 4-1 0,-6 0 0 0,-5 6 1 16,-17 6-1-16,1-3-1 0,4 0 2 0,-4 0 0 15,-6 6-8-15,-2 2-4 0,8-7-7 0,5-3-9 16,3-1-44-16,-4 3-25 0,23-10-34 0,-4 2 87 16,7-11-85-16,10-2-40 0</inkml:trace>
          <inkml:trace contextRef="#ctx0" brushRef="#br0" timeOffset="-479.7914">19858 1298 472 0,'19'-8'260'0,"-6"4"-142"15,-7 4-78-15,3 4 41 0,-2 0-19 0,-1 3-38 16,2 2-2-16,-3 2 1 0,-2 9 4 0,0 5-1 16,0-1 2-16,-3 0-2 0,0 4 1 0,-4 9 3 15,-3 4-1-15,-4 1-4 0,0-7-4 0,-3 8 2 16,-1 0-4-16,-1-6-2 0,-1 2-4 0,-2-7-6 16,1 2-2-16,1-7-1 0,-1-2-2 0,4-4-10 15,-2-7-14-15,8-1-23 0,-2-7-50 0,9-2 74 16,1-4-46-16,14-20-23 0</inkml:trace>
          <inkml:trace contextRef="#ctx0" brushRef="#br0" timeOffset="-15626.7548">16913 1411 935 0,'6'9'361'0,"2"12"-271"0,-5-5-74 0,-1 8 12 16,3 8-9-16,-5 11-3 0,1 3 1 0,-1-2 4 0,-8 17 3 0,-7 6 3 16,5 3 0-16,-4-7-7 0,-5 3-5 0,-2 1-4 15,-6 12-2-15,-7 4-3 0,4-3-5 0,3-9-1 16,-10-4-5-16,-6 13-13 0,-6-4-14 0,3 2-33 16,0-9-52-16,-5 14 87 0,-5-7-57 0,8 5-29 15</inkml:trace>
          <inkml:trace contextRef="#ctx0" brushRef="#br0" timeOffset="69546.1138">20902 2173 225 0,'7'-1'99'15,"-4"-4"-54"-15,0 0-29 0,4 1 23 0,-3 2-16 0,-1-1-8 16,2 1 1-16,-2-1 3 0,1 1 7 0,-3 2 3 16,4 0 4-16,-5 0-2 0,0-1 12 0,2-1 0 15,-2 1-2-15,1 1 0 0,2-4-4 0,-1 3-5 16,-2-2-3-16,2-1-6 0,1 3-10 0,0-2-2 16,-3 1-6-16,0 0-1 0,0 2-8 0,2 0-4 15,-1 0 0-15,-1 2 1 0,0 0-1 0,5-1-1 16,1 4 2-16,-4-2-1 0,4 0 3 0,2 1 4 15,0 0-1-15,-1 3 1 0,-1-2 1 0,-6 1 0 0,1 0 2 16,4 2 1-16,-5 0 2 0,-3 0-1 0,1-1 4 0,-4 2 3 16,3 1 4-16,-2-4 3 0,-1 2 2 0,-4-6 3 15,2 2 8-15,-8 0 0 0,4 2 1 0,-1-6-1 16,-3 0 2-16,5 0 0 0,-7-2-4 0,6 2 0 16,-3-3-4-16,-1-3 0 0,4-1-3 0,2 4-1 15,-4-6-5-15,6 2 0 0,0-1 0 0,1-1-2 16,1 1-3-16,0-2-1 0,4 2 0 0,-3-1-1 15,2 1-3-15,1 1-2 0,6 1-4 0,-1 3 0 16,2 0-3-16,1 1-3 0,7 2-3 0,-4 2 1 16,9 1-1-16,1 3 0 0,2 1 3 0,-2-3 0 0,0 3 3 15,0 1 0-15,2 1 3 0,1 1 0 16,-5-2 1-16,1 0 1 0,-2 0 0 0,0 1 3 0,-2-2 1 16,0 1 2-16,-2-2-1 0,-1-3 1 0,-5 0-1 15,1 2 0-15,-6-5-2 0,2 0-3 0,-3 2-6 16,0-2-4-16,-3 1-8 0,2-1-10 0,-6 0-52 15,-1 2-41-15,-6-2 88 0,-2 3-66 0,-13-6-49 16</inkml:trace>
        </inkml:traceGroup>
        <inkml:traceGroup>
          <inkml:annotationXML>
            <emma:emma xmlns:emma="http://www.w3.org/2003/04/emma" version="1.0">
              <emma:interpretation id="{EA07925E-D20C-486E-ABCD-F8B9F1B92A3A}" emma:medium="tactile" emma:mode="ink">
                <msink:context xmlns:msink="http://schemas.microsoft.com/ink/2010/main" type="inkWord" rotatedBoundingBox="24474,530 26755,505 26785,3273 24505,329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64.7093">23242 453 1123 0,'0'0'522'0,"-2"-9"-364"16,2 9-144-16,4 1 85 0,3 9-143 0,1 8-11 16,4 10-1-16,-1 7 2 0,0-1 14 0,2 17 8 0,-4 16 9 15,1-2 6-15,-2 0 9 0,-7 8 3 0,1-6 0 0,-2 10 2 16,-6-7 1-16,-1 1 2 0,2-13 3 15,1-6 0-15,-4 3 1 0,0-5 1 0,0-3 0 16,1-11 1-16,-1 1 0 0,2 1 2 0,0-14-3 0,-1-2 1 16,4-6-12-16,0-8-23 0,0-5-38 0,0-1-50 15,3-10 90-15,1-5-64 0,2-17-32 0</inkml:trace>
          <inkml:trace contextRef="#ctx0" brushRef="#br0" timeOffset="787.6847">23646 640 1365 0,'8'-7'551'0,"2"6"-405"0,-4-6-126 0,2 1-4 15,-5-2-27-15,7 5-9 0,8 3-11 0,4 8-7 16,-3-2 4-16,10 5 2 0,-1 2 5 0,1 3 12 0,1 3 4 16,-1-1 2-16,-4-2 1 0,-4 1 5 0,1 1-3 15,-6-1 2-15,-3-1 0 0,-5 3-3 0,2-1-4 16,-6 2-1-16,-2 3-2 0,-2 2-2 0,-3 1 1 15,-2 7-3-15,-1 1-1 0,-6-4 5 0,3 3 4 16,-4 1 1-16,2-1 3 0,1-3 2 16,-2-1 1-16,7-2 0 0,-3-1 3 0,6 2 0 0,-1-2 0 15,8-2-2-15,-2 1 2 0,5-1 3 0,3 2 2 16,7-7 1-16,-1 1 3 0,6-2 5 0,2-4 2 16,4-1 3-16,3-3 1 0,1-6-2 0,4-1 0 15,-2-7-2-15,1 1-2 0,1-9-9 0,-2-2-6 16,2-10-12-16,2 0-15 0,-2-6-65 0,1-2-47 15,-4-6 104-15,1-2-80 0,-3 2-40 0</inkml:trace>
          <inkml:trace contextRef="#ctx0" brushRef="#br0" timeOffset="1089.8699">24449-155 1300 0,'8'-5'465'16,"0"-6"-379"-16,8-2-90 0,6 9-4 0,2 0-18 16,5 8-13-16,3 5 1 0,4 14 0 0,-2-3 7 15,1 3 13-15,0 12 3 0,5 9 1 0,-4 4 3 0,-4-3 2 16,0 9 1-16,-5-2 0 0,5 12 0 0,-2 6 1 16,-1-3 1-16,-12-7 3 0,6 10 0 0,-3 1-1 15,-1 2 2-15,1 6 2 0,-8 4-1 16,-9-3-1-16,5 9 0 0,-4-3 2 0,-14 3 1 0,2 2 1 15,-9-3 0-15,-9 6-2 0,-6-4 2 0,2 1 1 16,-11 3-1-16,-4-5-2 0,-4 2 0 0,-6 1 2 16,-2-7-5-16,-7-6-12 0,-7-4-69 0,1-1-65 15,-8-6 117-15,-5-7-81 0,6-15-76 0</inkml:trace>
          <inkml:trace contextRef="#ctx0" brushRef="#br0" timeOffset="1381.7348">25499 2027 654 0,'6'6'252'0,"-3"-6"-190"0,0 5-52 0,2 3 0 16,-2 0-7-16,2 5-3 0,-2 3 0 0,-1 4 2 16,-1 3 2-16,-1 4 3 0,-1 1 1 0,-7 7 0 15,2-3 2-15,-6 7 1 0,-2-1-1 0,-3-3-3 16,1 1-3-16,-3-1 0 0,1-6-3 0,0-3-3 16,1-1-12-16,-1-6-27 0,4-3-39 0,3-5 62 15,-2 0-38-15,10-12-21 0</inkml:trace>
          <inkml:trace contextRef="#ctx0" brushRef="#br0" timeOffset="75692.2213">23517 2079 64 0,'0'-3'114'0,"0"0"-18"0,-1 0-49 15,1 0 26-15,0 0-10 0,-2-2-2 0,2 2-6 0,0-2-3 16,0 3-11-16,0-3 1 0,2 2 0 0,-1-2-2 16,1 4-2-16,1-4-5 0,-1 2 0 0,3 0 0 15,-4-2-2-15,2 2-4 0,2 1-2 0,-2-3 0 16,1 4-2-16,2-2-3 0,-1 1-3 0,3 0-3 15,0 2-2-15,-2-1-2 0,-1-1 0 0,0 2-3 16,4 0-2-16,-4 2-2 0,-4-1-3 0,3 1 2 16,-1 0-2-16,8 4-1 0,-5-1-2 0,1 1 1 15,-9 1-1-15,5 2 2 0,4 1 0 0,-9 1-2 16,2 0 1-16,-2 2 2 0,-2 1 1 0,1-1 1 16,3 1 0-16,-8-4 3 0,1 1 0 0,-2-2 1 0,-1-1 3 15,-4 0 2-15,1-1 0 0,3-1 1 0,-2-3 4 16,1 2 1-16,1-2 3 0,-1-3 2 0,1 0 1 15,2-1 0-15,-3-3 4 0,3 0 0 0,0 0 0 16,0 0 2-16,5-1 0 0,-2-2 2 0,1 1-3 16,0 1-1-16,3-3-3 0,1 0 1 0,0 0-2 15,-2-1-6-15,4 1-1 0,3-3-2 0,-1 0-3 16,3-1-4-16,1 1-2 0,-2 0-4 0,4 2-2 0,2-3-6 16,3 5-1-16,-1-1-4 0,2 1-1 0,6-1-2 15,-1 2-1-15,4 6-1 0,-1-5 0 0,-1 3 2 16,4 2 1-16,-7 5-1 0,4-2 2 0,-8 4 0 15,0 1 2-15,-3 1 1 0,0 4 0 0,-7 1 0 16,-3 1 1-16,0 5 0 0,-1-2 2 0,-5 3 0 16,-5-1 2-16,1-1 1 0,-4-1 2 0,5 0 3 15,-4-4 3-15,-7-1 2 0,1-1 1 0,10 1 5 16,-7-3 0-16,-5-6 1 0,10 4 2 0,-4-1 1 0,-1-7-1 16,10 0 6-16,-7-2 0 0,-3-3-2 0,7 2 1 15,0-2 1-15,-4-3 0 0,5-1-1 0,2 1 1 16,-5-3-7-16,8-2-3 0,-1 0-3 0,1 1-2 15,3-3-6-15,1 2-18 0,1-1-11 0,3 3-16 16,3 1-21-16,2 1-91 0,0-2 117 0,3 3-75 16,3-3-42-16</inkml:trace>
        </inkml:traceGroup>
        <inkml:traceGroup>
          <inkml:annotationXML>
            <emma:emma xmlns:emma="http://www.w3.org/2003/04/emma" version="1.0">
              <emma:interpretation id="{469D46CE-AEC2-4391-BA3F-5F34D58085F4}" emma:medium="tactile" emma:mode="ink">
                <msink:context xmlns:msink="http://schemas.microsoft.com/ink/2010/main" type="inkWord" rotatedBoundingBox="27531,320 33223,257 33258,3460 27567,3523"/>
              </emma:interpretation>
            </emma:emma>
          </inkml:annotationXML>
          <inkml:trace contextRef="#ctx0" brushRef="#br0" timeOffset="83621.6363">28674 1941 167 0,'7'-5'100'0,"4"-4"-55"0,0 1-32 0,2 1 16 16,-4-1-16-16,1 0-9 0,3 2 1 0,1 0-2 0,0-4 2 15,-1 5 5-15,1-1 4 0,1-4 17 0,-1 2 7 16,2 4 8-16,-3-4 4 0,1-4 14 0,0 5 3 15,1 0-2-15,-3 1-3 0,3-1-16 0,-3 1-6 16,0 0-9-16,-1 1-7 0,0 5-17 0,0 0-4 16,-1 1-3-16,1 3-4 0,-3 4-4 0,1 1-1 15,-4 1 0-15,5 1 0 0,-4 0 1 0,-1 0 1 16,-4 4 2-16,1-3 1 0,-1-1 5 0,-1 2 0 16,-1 1 4-16,-4-1 0 0,0-2 3 0,1-1 2 0,-3-2 9 15,1 1 4-15,-1-1 2 0,-1-3 4 0,-1-2 1 0,-1 1 8 16,1-4 0-16,-1 1 0 0,2-1-4 0,-1 0-3 15,-1 0 3-15,2-3-1 0,2 3-1 0,-2-3-6 16,0-2 5-16,2 2 0 0,2 0-3 0,0-1 0 16,2-2-2-16,0 0-1 0,2-4-2 0,0 4-1 15,4-1-3-15,0-1-1 0,3-3-1 0,-1 2-2 16,4 1-7-16,1-2 0 0,0 5-2 0,2-3-4 16,-4-1-5-16,4 3-2 0,0 2-2 0,-1 0-1 15,0 0-3-15,-1 1-1 0,0 2-1 0,-3 1 1 16,3 0 2-16,-6 3-2 0,1-2 0 0,-1 3 2 15,0 0 0-15,-2 1 3 0,-3-3 2 0,0 1 2 0,0 2-2 16,-2-2 2-16,1 0 3 0,-4 0 0 0,2 2 2 16,-4 1-1-16,1 1 1 0,1-4-2 0,-3 0 1 15,2 2-1-15,0 0-2 0,-2-2-4 0,0-2-16 16,0 1-10-16,-3 0-18 0,3-2-19 0,-5 1-117 16,2-2 141-16,-7 1-87 0,4 0-56 0</inkml:trace>
          <inkml:trace contextRef="#ctx0" brushRef="#br0" timeOffset="1770.867">26894-117 857 0,'-8'0'356'0,"-3"0"-249"16,1 0-84-16,1 0 10 0,-3 0-20 0,0 4-13 16,-1 0-10-16,-5 4-1 0,2 2-1 0,-4 3-1 15,-3 4 2-15,-2 7 1 0,-4 0 2 0,-1 11-1 16,-3-2 0-16,1 12-2 0,-3 7 1 0,0 9-1 0,0-4-1 15,4-4 3-15,6 9-4 0,-7 14 3 16,7 4 1-16,1-11 0 0,3 9 2 0,3-4 2 0,7 20 2 16,11 5-2-16,-4-3 5 0,8-12-1 0,7 8 1 15,4-1 1-15,9 0 3 0,1-5 0 0,5-8 2 16,2 0 3-16,6-6 1 0,7-12 0 0,0-10 0 16,-2 1 1-16,6-15-5 0,0-2 1 0,7-15-14 15,-3 0-13-15,1-10-21 0,3-5-32 0,5-8 55 16,2-4-40-16,6-7-18 0</inkml:trace>
          <inkml:trace contextRef="#ctx0" brushRef="#br0" timeOffset="2245.7507">27179 442 910 0,'0'-11'357'0,"0"2"-255"0,1-4-90 16,-2 3 16-16,1 1-41 0,0 2-11 0,-2 6-4 15,1-1-5-15,-3 4-2 0,1-2 4 0,2 3 7 16,1 5 6-16,-8 1 4 0,3 3 5 0,3 4 4 16,-7-2 4-16,7 5 0 0,-3 2 1 0,-4 4-3 0,2 1 1 15,6 6-1-15,-4 1-1 0,-1 2-1 0,6 5 2 16,0 3 2-16,1 1 0 0,7 1 0 0,0 3 1 15,0-4 5-15,5 3 0 0,1-12 2 16,-6-4 1-16,8-2 2 0,-1-10 1 0,5-1 1 0,-2-7-2 16,6-6-4-16,3-1 1 0,3-4-2 0,3 0-1 15,-4-3-3-15,1-8 0 0,7-6 0 0,-4 5 4 16,-2 0 6-16,-1-4 2 0,-5-5 7 0,6-6 11 16,-6-3 5-16,2 3 3 0,-8 3 4 0,0-2 0 0,1-7 1 15,-5 4-1-15,3 5-5 0,-7 7-12 0,-3 1-10 16,5-3-8-16,-12 14-11 0,4-3-7 0,0 8-15 15,-5 5-5-15,-3 8-4 0,0 2 0 0,-1 13-1 16,-2 7 6-16,0 11 3 0,1 0 4 0,-6 6 7 16,3 12 2-16,-3-2 4 0,0 0 0 0,-1 4 4 15,-2-6 0-15,3 7-1 0,-2 0 0 0,-1-2-7 16,3 5-5-16,-2-3-10 0,0-1-17 0,4-8-21 0,1-11-29 16,-2 0 64-16,1 0-48 0,1-11-12 0</inkml:trace>
          <inkml:trace contextRef="#ctx0" brushRef="#br0" timeOffset="2467.7457">28220 1368 715 0,'12'-2'443'0,"-8"2"-251"16,1 0-151-16,-3 6 132 0,-1 7-192 0,-1 1-11 0,0 12-6 15,2 4 3-15,-2 7 2 0,0 12 6 0,-2 5 5 16,1-1 3-16,-3-1 9 0,-3-1-3 0,-3 8 2 15,0-1-3-15,2-7 2 0,-3-5-2 0,2-3 0 0,-4 5-5 16,2-5-2-16,0 0 0 0,4-12-6 0,-1-3-2 16,4-1-4-16,-1-7-6 0,3-10-11 0,4-10-77 15,3-2 95-15,3-14-51 0,6-6-36 0</inkml:trace>
          <inkml:trace contextRef="#ctx0" brushRef="#br0" timeOffset="2964.9723">29200 445 1194 0,'5'-31'441'0,"-5"5"-351"0,3 5-91 0,-6 6-33 16,-2 3-12-16,-8 8-8 0,10-4-6 0,-7 9-1 16,1 2 1-16,-6 5 4 0,1-1 10 0,-5 2 23 15,-2 4 10-15,1 3 8 0,-3-3 5 0,-2-1 7 16,3 0 3-16,-1 2 1 0,-1-1-2 0,2 1-1 15,0-3-2-15,1 2-2 0,-1 3-1 0,4-2-4 0,2 4-2 16,-3-1-3-16,2 2 2 0,4 2-4 0,0 1 0 16,0-1 0-16,4 4-4 0,4 6-4 0,-3-4-8 15,8-2-6-15,7 10-3 0,-1-6 1 0,8 6 1 0,4 0 0 16,7-3 4-16,-1 0 7 0,8 1 9 0,0 2 6 16,3-6 6-16,-2 3 3 0,2-4 1 0,-1-2 0 15,-6-1 2-15,-2 1 0 0,-4-5 0 0,-1 1 0 16,-4-3-2-16,-1 0-1 0,-4-1 0 0,-12-2 0 15,1-4-3-15,2 4 1 0,-7-5 2 0,0 1 0 16,-10-3 5-16,1 2 4 0,1-3 2 0,-6 0 2 16,-4-3 8-16,4 0 2 0,-9-10 0 0,2 5 3 15,2-3 4-15,-2-2 0 0,6-3 1 0,0-2 3 0,3-1 1 16,1 0-2-16,7 2 1 0,-1-7-1 0,4 1-6 16,2-4-3-16,3-3-1 0,1 4-2 0,7-7-4 15,0-2 2-15,5-2 0 0,1 2 0 0,6-5 2 16,2-1-2-16,2-7-1 0,-2-1-2 0,5 2-7 15,-1-7-4-15,1 0-4 0,0 3-5 0,-2-3-13 16,4 4-8-16,-2 4-9 0,6 0-9 0,-9 5-14 16,-3 4-18-16,5 3-59 0,-3-4-38 0,-3 9-50 15,-6 2 145-15,3 7-109 0,-4-3-74 0</inkml:trace>
          <inkml:trace contextRef="#ctx0" brushRef="#br0" timeOffset="3183.7487">29682 1008 786 0,'7'36'302'0,"-2"-7"-221"0,-2-7-64 15,-2 1 9-15,2 7-14 0,-1 10-12 0,0-1 0 0,1 11-1 16,-2 2-2-16,-1 10 0 0,2-1 1 0,-7 9-1 16,2-5 0-16,-3 1 1 0,-1 2 1 0,-5-9-1 15,0 6 1-15,-3-10 0 0,-1-3 0 0,1-6-2 16,-2-1 3-16,2-5 0 0,3-5-1 0,4-13 1 15,0 0-6-15,3-12-43 0,5-5-20 0,2-10-59 16,1 0 96-16,9-16-87 0,1-3-53 0</inkml:trace>
          <inkml:trace contextRef="#ctx0" brushRef="#br0" timeOffset="4142.072">31442-445 478 0,'-1'11'189'0,"-1"9"-138"0,2-16-37 0,6 9 7 16,6 5 13-16,0 2-2 0,7 4 7 0,-1 3 11 0,4 0 13 15,1 2 5-15,4 0-1 0,-2 1 2 16,4 2-8-16,-1-4-3 0,-1 3-5 0,7 2-5 15,-2 9-10-15,0-1-5 0,3 8-5 0,-5 1-4 0,2 7-11 16,-2 7-6-16,-4 6-2 0,-6-3-4 16,-5 7-6-16,-7 8 0 0,-5 16-1 0,-2-4-1 0,-15 7-2 15,-7 12 1-15,-15 0 1 0,1 6 0 0,-12 12 3 16,-15-5 0-16,-13 1 0 0,-1-1 1 0,6-11 3 16,-26-5 0-16,-21 20-1 0,-3 1-5 0,7-29-14 15,-18 4-25-15,-15-10-46 0,-36 15 71 0,-34-17-46 16,18 8-29-16</inkml:trace>
          <inkml:trace contextRef="#ctx0" brushRef="#br0" timeOffset="3440.7212">30565 54 643 0,'1'6'324'0,"2"2"-206"0,2 3-110 15,-5-3 73-15,0 8-114 0,8 8-3 0,-8 13-3 16,7-1 4-16,-3 14 8 0,-2 4 7 0,-2 0 13 16,0 3 3-16,-10 2 3 0,1 3 1 0,-1 4 4 15,1-6 0-15,-6 12-1 0,3-5 1 0,-1 1 0 16,3 5 1-16,-6-9-2 0,4 1 1 0,-3-4-3 15,1-5 1-15,1-9-1 0,2 4 1 0,-3-8-2 0,4-1-1 16,2-14-9-16,0 1-32 0,4-8 36 0,-1-8-18 16,5-7-9-16</inkml:trace>
          <inkml:trace contextRef="#ctx0" brushRef="#br0" timeOffset="89580.136">30751 1915 68 0,'0'-3'36'15,"0"2"-30"-15,0-1-12 0,3 2 8 0,-3 0-15 16,2-2-1-16,-4 2 1 0,2 0 6 0,0 0 19 16,0 2 13-16,-6-2 10 0,3 0 10 0,-1 0 10 0,0 0 8 15,2-3 13-15,-4 1 1 0,-1 1-8 16,7 1-3-16,4-2-4 0,-6 1-2 0,2-1-6 0,0 0-7 16,0 2-15-16,0-3-1 0,0 3-8 0,-2-1-4 15,-1 1-2-15,3 0-8 0,-1 0-2 0,1 0 0 16,1 0 0-16,-1 0-5 0,0 0 2 0,0 0 0 15,5 0-2-15,-7 0 2 0,2 1-1 0,-3-1-1 16,8 5-1-16,-3-5 1 0,-2 2 1 0,0-1-1 16,1 2 1-16,4-1-1 0,0 1 2 0,-7-3 4 15,-3 0 0-15,4 5 10 0,1-4 1 0,-3 1 3 16,-4-4 3-16,4 2 3 0,0 0 3 0,-4-1-4 16,1-1 2-16,1-1-4 0,-1 0-2 0,-4 1-2 15,6 1-1-15,-1-1-1 0,3-1 0 0,-3 1-1 0,-1-2 0 16,6 2-3-16,0-1 2 0,-6 1-1 15,6-1 0-15,-3 0-5 0,3 0 0 0,4-1-3 0,-1 3-1 16,-3-1-2-16,4 1-2 0,2-1-2 0,-4-1-1 16,-1 1-3-16,-1 1-2 0,5 1-2 0,-2 0-3 15,0 0-1-15,2 0-3 0,2 1-1 0,-4 4-1 16,1-2 6-16,6 0-1 0,-10 1 3 0,0-3 0 16,5 4 4-16,-5-2 1 0,-2 2 2 0,4-2 2 15,-5 0-1-15,-4 2 1 0,7 0-1 0,-1 0 2 16,-3-2-1-16,3 0 1 0,-1 0-1 0,-1 0-1 15,0 1-1-15,-3-3 0 0,1-1 1 0,3 2-4 16,-1-1-3-16,0-1-3 0,0 0-6 0,1 0-28 16,2 0-34-16,0-1-45 0,3 1 88 0,2 0-77 15,0-2-43-15</inkml:trace>
          <inkml:trace contextRef="#ctx0" brushRef="#br0" timeOffset="3798.9863">31133 218 983 0,'16'-23'358'16,"-14"11"-299"-16,-1 2-74 0,-2 7-24 0,-1 5-9 0,-1 9-4 0,-2 5-4 15,-4 6 2-15,-1 8 9 0,-3 12 10 0,-1-7 10 16,-2 8 15-16,-3 3 5 0,0 3 3 16,-2-3 2-16,-1 5 1 0,0-1 0 0,2 1 1 0,1 3 0 15,2 2-2-15,-1 1 2 0,4-1 1 0,3 1-1 16,3-3 1-16,2 2 2 0,4-12 2 0,-1 1 2 15,3-7 6-15,6-14-1 0,2 0 8 0,2 2 4 16,-2-12 2-16,6-3-3 0,-1-1 0 0,7-2-3 16,1-8-5-16,-2 3 1 0,0-3-10 0,5-2 0 15,0-3 2-15,3-1 3 0,-1-4 4 0,-1 1 11 16,-3-2 6-16,2-4 3 0,-5-1 7 0,-3-1 5 16,-1 1 0-16,-6-3-4 0,-6 1-2 0,-1-2-13 15,1 1-5-15,-4-1-7 0,-6 3-7 0,-9-1-23 16,7 10-9-16,4 5-5 0,0 0-10 0,-31-8-22 15,4 0-16-15,-5 1-22 0,-8 7-41 0,-15 3 95 0,1-5-58 16,3 5-21-16</inkml:trace>
        </inkml:traceGroup>
      </inkml:traceGroup>
    </inkml:traceGroup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6:46.83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1F7E707-C48A-4C4F-8220-629A998F99EB}" emma:medium="tactile" emma:mode="ink">
          <msink:context xmlns:msink="http://schemas.microsoft.com/ink/2010/main" type="inkDrawing" rotatedBoundingBox="12807,3254 24175,3253 24176,6664 12808,6665" hotPoints="23512,2625 23998,5735 13798,7327 13313,4218" semanticType="enclosure" shapeName="Rectangle">
            <msink:sourceLink direction="with" ref="{C934376F-99DD-45DA-ADB9-4D326A04CCB9}"/>
          </msink:context>
        </emma:interpretation>
      </emma:emma>
    </inkml:annotationXML>
    <inkml:trace contextRef="#ctx0" brushRef="#br0">10756 970 853 0,'9'-15'352'0,"3"4"-242"0,-3-8-77 0,1 3 12 15,-1-1 4-15,1 4-11 0,-5-5-4 0,-1 3-2 16,0 0 1-16,-4 2 0 0,1-1-2 0,-2 0-5 16,-4-1-3-16,-3 1-3 0,-2 0-1 0,-1-1-4 15,0 0-1-15,-5-3 0 0,-6 4-3 0,3-1-4 16,-10-4-1-16,-8-3 0 0,2 3 1 0,-3 3-2 15,-5-3-1-15,-3 1-1 0,-13-4 0 0,-11 3-1 16,0-2 1-16,8 5 0 0,-13-4-2 0,-10-1 1 16,-5-3-1-16,-9 3-1 0,3 4 0 0,-18-2 1 15,4 0-1-15,-18 1-2 0,7 2 0 0,-17 2 1 16,-2-1-1-16,-7 1 1 0,2 1-2 0,-6 4 1 0,-5 1 0 16,-7-2 1-16,-1 2 0 0,-3 0 0 0,-3 5 0 15,-2 3-1-15,-2-3 2 0,-6 0 0 0,0 3 0 16,-3 1 0-16,-2 3-1 0,-3-1 0 0,-4 0 1 15,-1 2 0-15,0-1-2 0,23 0 2 0,-1-4 0 0,-24 6 0 16,0-3 0-16,26 0 0 0,-1 1 0 0,1-4 2 16,-22 0-2-16,0 0 0 0,0 0 1 0,27-2 1 0,1-1-1 15,-18 0 1-15,1-2 0 0,3-2-1 0,26 0 1 16,-20-3 0-16,-1 2 2 0,8-5-3 0,2 2 3 16,6-2 0-16,3 4 0 0,5-4 0 0,3 4 1 15,8-1-1-15,6 2-1 0,9 3 1 0,-3-3 0 16,8 0-2-16,5 5 0 0,10 2-1 0,2-3-1 15,8 3 1-15,4-1 0 0,11 2-1 0,-2 0-1 16,15 3 1-16,4-1 0 0,1 4 1 0,3-4-1 16,8 4-1-16,2 2-1 0,6 2-1 0,5 3-3 15,2-4 1-15,9 10-4 0,2 3-4 0,1 6-1 16,6-3-1-16,6 8 1 0,-1 6-1 0,2 12-1 16,5 12 0-16,2-5 1 0,-1-3 5 0,2 8 0 0,5 11 0 15,3 3 1-15,0 9 1 0,3-3 2 0,5 11-1 16,-2 1 1-16,5 9-1 0,-1-2 2 0,2 8 1 15,3-4 0-15,1 6 1 0,-2-10-1 0,2-2 2 16,0 3 2-16,-7-13 0 0,4 5 0 0,-2-4 1 16,-3-11 1-16,-2 2-1 0,-1-4 1 0,-2-6 3 15,0 1-2-15,8-9 0 0,-3 1 0 0,-1-9-1 16,2-10 0-16,7 0 0 0,-2 2 0 0,2-10 0 0,3-1-2 16,5 6 0-16,0-5-1 0,6-1-1 0,-1-5 1 15,4 0-3-15,17 6 1 0,13-5-1 0,-4-2-1 0,-1-3 2 16,8-4-2-16,14 0-1 0,11-3-1 15,9-7 2-15,-11-8-1 0,21 1-1 0,-3 1 4 0,25-7-2 16,-5-1-1-16,15-1 0 0,8-2-2 0,4-4-4 16,4 4 1-16,9-3-3 0,6-2-4 0,11 1 0 15,-5-2 0-15,6 4 2 0,6 0 2 0,10 2 3 16,-1-2 0-16,3 4 4 0,2 1 2 0,1 1 2 16,2 1 3-16,10-2 1 0,-3 0-1 0,0 5 3 15,0-1-1-15,2-2 1 0,2 3 3 0,0-5 0 16,0-3 0-16,-32 3 1 0,-6-8 0 0,29-7 1 15,-4 1 0-15,-28 0 2 0,-6-2-5 0,-3-3 3 0,24-4-2 16,-10-2-1-16,1 1 1 0,-32-3-3 0,12 0 0 16,1-3 1-16,-10-1 1 0,-6 4-3 0,-12-3 3 15,0 0 2-15,-13 3 2 0,-9 1 1 0,-10 1 4 16,-1-2 2-16,-14 1 1 0,-1 2 3 0,-9 2 0 16,-5-2 1-16,-2 2-1 0,-6-2 1 0,-11-2-2 15,1 6-1-15,-11-4 0 0,-5-2-1 0,-9 2-2 16,0 0-3-16,-8-1-1 0,-2 1-1 0,-6 2-1 15,0-2-3-15,-2 2 0 0,-3-1-1 0,-4 1-1 16,-1 0 2-16,2 1-1 0,-8-1 1 0,-2-2 3 16,1 0 4-16,-7-1 1 0,1-1 2 0,4-4 5 15,-7 0 2-15,-2-12 3 0,4 4-1 0,-5-11-2 16,2-7 0-16,-4-14-1 0,-2-2 0 0,-4-11-7 16,-1-11-1-16,1 2-2 0,-5-10-1 0,-4-8 0 15,3-1-2-15,-6-4-3 0,-1 3-1 0,-1 1-3 16,-6-7-2-16,-4 2-4 0,-5 3-4 0,6 16-4 0,-12 7-9 0,-17-2-48 15,-4-2-40-15,1 14-75 0,-13 15 135 0,-25 13-95 16,-26-1-78-16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6:20.68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BA310D6-78BD-4F5C-A93B-7DBCE05D5D6F}" emma:medium="tactile" emma:mode="ink">
          <msink:context xmlns:msink="http://schemas.microsoft.com/ink/2010/main" type="inkDrawing" rotatedBoundingBox="7526,16422 7990,15519 8801,15936 8337,16839" semanticType="callout" shapeName="Other">
            <msink:sourceLink direction="to" ref="{F0FCDDDB-0226-4E38-9F8C-AAE600E01CB6}"/>
          </msink:context>
        </emma:interpretation>
      </emma:emma>
    </inkml:annotationXML>
    <inkml:trace contextRef="#ctx0" brushRef="#br0">6776 14830 724 0,'-2'6'388'15,"-1"-6"-220"-15,-1 0-117 0,-1-2 69 0,0-4-85 16,2 4-23-16,0 2-12 16,-2-1-9-16,2 1-4 0,-1 0 4 0,0 1 3 0,0 4 3 0,0 3 8 15,-3 2 5-15,3 2 1 0,-3 1 3 0,-1 6-2 16,-1 4-2-16,-2 4-2 0,-2 1-3 0,0 6-3 16,-1 6-2-16,-2 4-2 0,-3 2-1 0,1 2 0 15,-3 5 2-15,2-1 1 0,-1 2 0 0,1-6 0 16,-4-2 0-16,1 4 3 0,0-6 0 0,4-4 2 15,2-5 0-15,3-5 1 0,-4-1 3 0,7-11-1 0,1 4 2 16,4-11-1-16,-1 0 6 0,-2-3 0 0,3-3 3 16,-3-3 1-16,8-4 2 0,-3-1 1 0,1-5 0 15,2-5 0-15,3-6-7 0,-1-2-4 16,4-6-5-16,7-6-2 0,3-6-5 0,0 1-3 0,3-8 0 16,2-2 0-16,4 1 2 0,1-1 2 0,-1 0 0 15,-3 7 4-15,1-1 2 0,-1 2 3 0,-1 7-2 16,-2 1 2-16,-3 0 0 0,1 2 5 0,-4 0-1 15,0 4 0-15,-2 4 1 0,2-2 0 0,-5 6 2 16,3 1-1-16,-2 3 0 0,-2 4-1 0,-1-1-3 16,4 1 1-16,-6 4-4 0,3 1 0 0,-2 2-3 15,-1 1-1-15,3 4-3 0,1 4-1 0,1 7 1 0,1-2-1 16,3 7-2-16,2 4 1 0,8 10 0 16,-1-2 0-16,2 7-2 0,5 3 0 0,-1 4-4 15,3 4-2-15,5 6-12 0,-1 0-9 0,7 4-14 0,-3 1-26 16,6 6-150-16,6 2 172 0,3 8-98 0,-1-4-72 15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6:20.04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0FCDDDB-0226-4E38-9F8C-AAE600E01CB6}" emma:medium="tactile" emma:mode="ink">
          <msink:context xmlns:msink="http://schemas.microsoft.com/ink/2010/main" type="inkDrawing" rotatedBoundingBox="8017,18583 8021,15552 8093,15552 8088,18584" semanticType="verticalRange" shapeName="Other">
            <msink:sourceLink direction="with" ref="{5D20DE42-0510-450B-8836-38F98CDB250D}"/>
            <msink:destinationLink direction="to" ref="{2BA310D6-78BD-4F5C-A93B-7DBCE05D5D6F}"/>
          </msink:context>
        </emma:interpretation>
      </emma:emma>
    </inkml:annotationXML>
    <inkml:trace contextRef="#ctx0" brushRef="#br0">6830 15000 945 0,'-1'-11'441'0,"1"-2"-273"0,-5 0-120 15,-2 2 10-15,3 0-10 0,-4-2-22 0,1 1-21 0,4 0-15 16,-2 1-4-16,1 2 1 0,0 2 2 0,3-2 4 16,-2 2 12-16,1 3 9 0,0-3 4 0,2 6 6 15,-3-1 5-15,3-1 1 0,0 4-2 0,0-1-3 16,0 7-8-16,2-1-4 0,-1 10-5 0,-1-2-4 16,2 10-5-16,0 5-2 0,1 12 0 0,2 6-1 15,-2 8-1-15,2 12 0 0,1 16 0 0,-1 1 1 16,3 15-3-16,-2 8-1 0,2 12-1 0,-3 4-1 15,0-12 3-15,-4 20-3 0,-1 16 1 0,2 1 1 16,-2-13 3-16,-5 5 3 0,-1-6 1 0,-2 14 3 16,0-17 3-16,0-4 1 0,0-15 3 0,3-20-1 0,-3 3 0 15,3-15-1-15,2-13-1 0,3-13-5 0,0-1-8 16,0 4-8-16,0-22-10 0,2 0-3 0,-1-8-28 16,2-6-12-16,-3-4-13 0,2-7-9 0,-2-7-40 15,0-3-36-15,0-13 106 0,-2-7-75 0,-1-19-28 16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6:57.81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FE95663-6901-4309-9827-B60F35C6957B}" emma:medium="tactile" emma:mode="ink">
          <msink:context xmlns:msink="http://schemas.microsoft.com/ink/2010/main" type="writingRegion" rotatedBoundingBox="16616,6183 21939,8168 20459,12137 15136,10152">
            <msink:destinationLink direction="with" ref="{C83F530B-82DA-437B-80B0-3542A190810F}"/>
            <msink:destinationLink direction="with" ref="{EC05296E-AF11-4BFB-ACCF-A3ED7D67896A}"/>
          </msink:context>
        </emma:interpretation>
      </emma:emma>
    </inkml:annotationXML>
    <inkml:traceGroup>
      <inkml:annotationXML>
        <emma:emma xmlns:emma="http://www.w3.org/2003/04/emma" version="1.0">
          <emma:interpretation id="{62EC0B5B-47B8-427F-9303-3CE5A3EF324F}" emma:medium="tactile" emma:mode="ink">
            <msink:context xmlns:msink="http://schemas.microsoft.com/ink/2010/main" type="paragraph" rotatedBoundingBox="15782,7558 20317,7500 20339,9230 15804,92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AC96E8-1A42-4C46-8DF2-6F5FCAB36EB8}" emma:medium="tactile" emma:mode="ink">
              <msink:context xmlns:msink="http://schemas.microsoft.com/ink/2010/main" type="inkBullet" rotatedBoundingBox="15793,8393 15897,8391 15898,8412 15793,8414"/>
            </emma:interpretation>
            <emma:one-of disjunction-type="recognition" id="oneOf0">
              <emma:interpretation id="interp0" emma:lang="" emma:confidence="1">
                <emma:literal/>
              </emma:interpretation>
            </emma:one-of>
          </emma:emma>
        </inkml:annotationXML>
        <inkml:trace contextRef="#ctx0" brushRef="#br0">14567 7698 1267 0,'-5'8'517'0,"5"-8"-361"0,-8-6-122 0,0 2 15 16,5 0-19-16,3-1-39 0,-1 3-15 0,1 2-20 15,1 0-8-15,2 0-10 0,4 0-6 0,-3 3-10 0,3-3-61 16,7 5-43-16,-1 0 121 0,8-3-74 0,14-1-57 15</inkml:trace>
      </inkml:traceGroup>
      <inkml:traceGroup>
        <inkml:annotationXML>
          <emma:emma xmlns:emma="http://www.w3.org/2003/04/emma" version="1.0">
            <emma:interpretation id="{45B52D8B-BE65-4412-8001-B0F76816A501}" emma:medium="tactile" emma:mode="ink">
              <msink:context xmlns:msink="http://schemas.microsoft.com/ink/2010/main" type="line" rotatedBoundingBox="16466,7550 20317,7500 20339,9230 16488,9279"/>
            </emma:interpretation>
          </emma:emma>
        </inkml:annotationXML>
        <inkml:traceGroup>
          <inkml:annotationXML>
            <emma:emma xmlns:emma="http://www.w3.org/2003/04/emma" version="1.0">
              <emma:interpretation id="{5E861969-5F41-4067-A884-904CCA1DB334}" emma:medium="tactile" emma:mode="ink">
                <msink:context xmlns:msink="http://schemas.microsoft.com/ink/2010/main" type="inkWord" rotatedBoundingBox="16475,8268 16714,8265 16716,8402 16477,8405"/>
              </emma:interpretation>
            </emma:emma>
          </inkml:annotationXML>
          <inkml:trace contextRef="#ctx0" brushRef="#br0" timeOffset="843.1578">15422 7665 974 0,'-6'-13'385'0,"3"0"-272"0,1 2-85 0,-1 0 7 0,1 1-15 16,4-1-5-16,1 3-9 0,0-1 2 0,-1 4-1 15,1-3-3-15,3 3-4 0,-2 3-2 0,-3 2-3 16,-1-1-4-16,3 1-4 0,1 1-4 0,5 6-1 15,-6-4-2-15,-1 3-2 0,3 1 0 0,-5 1 2 16,6 3 3-16,-4-2 4 0,-2 4 3 0,-10-3 6 16,5 1 5-16,2-2 11 0,-3 1 4 0,-4-2 5 0,-3-2 5 15,1 1 0-15,-1-3 4 0,5-2-4 0,-8 1-3 16,0-1-4-16,5-1-3 0,-2-1-7 0,-1 0-18 16,-2-3-26-16,0 0-52 0,3 1 69 0,-9-4-54 15,1-2-37-15</inkml:trace>
        </inkml:traceGroup>
        <inkml:traceGroup>
          <inkml:annotationXML>
            <emma:emma xmlns:emma="http://www.w3.org/2003/04/emma" version="1.0">
              <emma:interpretation id="{C5D12891-990C-46B9-857B-33864FFF8C96}" emma:medium="tactile" emma:mode="ink">
                <msink:context xmlns:msink="http://schemas.microsoft.com/ink/2010/main" type="inkWord" rotatedBoundingBox="17927,7531 20317,7500 20339,9230 17949,926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670.96">16684 7381 1132 0,'0'14'489'15,"4"-15"-328"-15,-4-2-121 0,2 3 23 0,1-3-17 16,4 1-41-16,7 2-10 0,8 0-8 0,-1 0-1 15,1 0 2-15,13 0-1 0,0 0 4 0,10 0-5 16,6-5 1-16,-2 2-6 0,-1 0-2 0,1 1-8 0,10-1-63 16,3 0-59-16,7 0 113 0,-5 1-76 0,7 0-67 15</inkml:trace>
          <inkml:trace contextRef="#ctx0" brushRef="#br0" timeOffset="1855.0796">16938 8176 1283 0,'-3'9'491'15,"0"1"-331"-15,9-4-124 0,12-3 37 0,-1 1-35 16,1-1-39-16,14 2-8 0,14-1-4 0,15 1 1 16,10-3 0-16,-1-4 1 0,19-4-17 0,-1 1-11 0,14-9-22 15,-3-5-27-15,9-7 64 0,-1-3-48 16,14-4-18-16</inkml:trace>
          <inkml:trace contextRef="#ctx0" brushRef="#br0" timeOffset="2199.21">18921 6844 1443 0,'-8'-8'497'0,"3"-3"-345"0,2 2-104 15,0-1-28-15,3 4-23 0,2 1-13 0,-2 5-7 16,0 0-10-16,6 8-1 0,-4 2 2 0,6 7 1 16,-2 4 4-16,-1 9 2 0,1 4 6 0,5 13 10 15,-1 7 6-15,-1 9 1 0,3-1 3 0,-4-5 3 16,1 10 0-16,2 9 2 0,0 1 2 0,-1-12-1 15,-1 2-1-15,-1 3 3 0,0 8 0 0,-1-3 2 0,-1 1 1 16,-1-17-1-16,-2 3-1 0,2 4 1 0,-4-14-3 16,1-1-1-16,0-6-4 0,-1-1-3 0,-1-1-6 15,0-4-4-15,-1-4-40 0,-1 1-38 0,0-2-47 16,-2-4-113-16,1-1 183 0,-1-4-126 0,0-1-56 16</inkml:trace>
        </inkml:traceGroup>
      </inkml:traceGroup>
    </inkml:traceGroup>
    <inkml:traceGroup>
      <inkml:annotationXML>
        <emma:emma xmlns:emma="http://www.w3.org/2003/04/emma" version="1.0">
          <emma:interpretation id="{8D11862E-0A51-4CB8-A22F-838C7292F616}" emma:medium="tactile" emma:mode="ink">
            <msink:context xmlns:msink="http://schemas.microsoft.com/ink/2010/main" type="paragraph" rotatedBoundingBox="15932,8647 21049,10555 20459,12137 15342,102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E75C26-B737-461C-8FCF-343BFBBAA3DA}" emma:medium="tactile" emma:mode="ink">
              <msink:context xmlns:msink="http://schemas.microsoft.com/ink/2010/main" type="line" rotatedBoundingBox="15932,8647 21049,10555 20459,12137 15342,10229"/>
            </emma:interpretation>
          </emma:emma>
        </inkml:annotationXML>
        <inkml:traceGroup>
          <inkml:annotationXML>
            <emma:emma xmlns:emma="http://www.w3.org/2003/04/emma" version="1.0">
              <emma:interpretation id="{5168D28C-3E5F-4B4D-8AB4-494E4FE79D14}" emma:medium="tactile" emma:mode="ink">
                <msink:context xmlns:msink="http://schemas.microsoft.com/ink/2010/main" type="inkWord" rotatedBoundingBox="15927,8661 17399,9210 16815,10778 15342,1022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174.0437">14586 8314 1037 0,'3'0'463'0,"2"2"-288"16,-5-10-120-16,-3 0 20 0,-5-3-8 0,8 3-17 16,0 0-19-16,0 0-11 0,0 3 2 0,-3-1-3 15,1-1-5-15,2 4-2 0,0 3-2 0,-1-1-7 16,-3-1-5-16,1 2 4 0,0 6-3 0,1 2-3 16,-2 2-2-16,0 4-1 0,0 2 1 0,-3 10-1 15,3 12 0-15,-1-6 1 0,2 8 0 0,1 6-1 16,0 2 1-16,2 7 0 0,2-2 1 0,3-2 1 15,0 0 0-15,1-3 3 0,3-5 0 0,-4-8 3 0,3 0 1 16,2-7 2-16,4-7 0 0,-1-3 0 0,0-1 2 16,1-7-2-16,0-2 2 0,5-5 0 0,-3-2-6 15,0-1-1-15,5 0-6 0,0-11-37 0,-1 0-25 16,6-5-35-16,-1-5-45 0,6-7 99 0,0-6-79 16,3-7-32-16</inkml:trace>
          <inkml:trace contextRef="#ctx0" brushRef="#br0" timeOffset="505.7803">15476 8362 679 0,'-9'-5'326'16,"6"-4"-199"-16,-2-4-86 0,0 2 48 0,-1-2-58 15,-1-1-8-15,3 3-4 0,-3-2 1 0,2 0-3 16,-1 4 5-16,-7-1-1 0,7 1 1 0,0 2 1 16,-2 1-2-16,1 4-2 0,2-1-3 0,-6 3-4 15,8 2-5-15,2 6-3 0,-9-2-1 0,4 0-6 0,-2 10-2 16,4 3 0-16,0 4 1 0,-1-1 0 0,5 5-1 15,2 2 2-15,4 14-2 0,2 4 2 0,1-2 3 16,4 4-1-16,0 6 0 0,8-1 0 0,-2 5 2 0,1-4 0 16,3 3 0-16,1 1-1 0,-2-5 1 0,0 2 0 15,-1 4 0-15,1-1 1 0,-3 3-1 0,-1-1 1 16,-4-4 0-16,2 2 0 0,-2-3 0 0,-1-1 2 16,-5-5 0-16,-2-1-1 0,-2-3 2 0,-3-1 2 15,-1-4 7-15,-3 2 4 0,-6-4 3 0,-3-3 5 16,-2-6 12-16,1 2 6 0,-4-5 3 0,-4-1 5 15,-1-7 4-15,-1 0 2 0,-5-6-2 0,-1-4-1 16,2-2-5-16,-2-3 0 0,6-8-2 0,-1 2-1 16,3-6-1-16,3-3-3 0,-1-7 1 0,3 1-3 0,4-5-5 15,-3-4-4-15,6-6-4 0,-4-1-6 0,3-7-13 16,6-1-4-16,4-4-4 0,0-1-5 0,1-3-10 16,6-1-4-16,5 2-5 0,-4-3-4 15,10 0-10-15,1 2-5 0,3 1-8 0,1 4-6 0,2-1-30 16,4 4-24-16,-4 2-30 0,9 3-56 0,-9 4 135 15,10 7-93-15,-1-6-63 0</inkml:trace>
        </inkml:traceGroup>
        <inkml:traceGroup>
          <inkml:annotationXML>
            <emma:emma xmlns:emma="http://www.w3.org/2003/04/emma" version="1.0">
              <emma:interpretation id="{425FCF7E-8323-4CF4-A070-DB848A361FB7}" emma:medium="tactile" emma:mode="ink">
                <msink:context xmlns:msink="http://schemas.microsoft.com/ink/2010/main" type="inkWord" rotatedBoundingBox="18909,9758 21049,10555 20507,12007 18368,1120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1081.8668">17518 10614 1309 0,'-8'8'624'0,"-5"5"-408"15,7-7-160-15,3-11 21 0,3 1-34 0,-2-3-16 0,5 7-20 16,7 0-10-16,0-1-6 0,-2 1-7 0,9 0 1 0,10-2-3 16,10 0 0-16,7-6-1 0,-2-1 7 0,9-2-6 15,1-4-5-15,10-4-5 0,-4 2-16 0,5-7-43 16,1 2-32-16,5-2-32 0,-2-2-83 0,3-1 158 16,0-2-112-16,-8-1-36 0</inkml:trace>
          <inkml:trace contextRef="#ctx0" brushRef="#br0" timeOffset="30893.5648">17322 9959 943 0,'2'12'477'0,"1"-9"-269"15,-3-10-132-15,-3 3 48 0,1-1-25 0,2 0-54 16,0 5-13-16,7-1-11 0,-3 4-5 0,3-2-8 16,4 2 0-16,10 5-1 0,-2-6 0 0,0 1 0 0,5 0 1 0,16 2-1 15,-2-5 1-15,2 2-4 0,4-2-2 0,-1-7-3 16,13 7-11-16,6-3-11 0,2 2-14 0,-12-1-20 15,7-3-35-15,2 4-137 0,2 1 173 0,1 4-113 16,-10-4-55-16</inkml:trace>
          <inkml:trace contextRef="#ctx0" brushRef="#br0" timeOffset="31403.9684">19095 9778 957 0,'-10'11'499'0,"4"-5"-261"0,-4-2-177 0,4-6 133 16,-2 2-165-16,-2 5-55 0,1 6-15 0,1-5-6 15,-13 23-2-15,4-2 3 0,-4 10 10 0,-4 7 6 16,5 1 9-16,0-1 8 0,1 3 11 0,6 0 2 15,3-5 1-15,2-2 2 0,8-4 0 0,0-2 0 16,10-2 0-16,3 1 2 0,3-6-1 0,7 2 2 16,8-9 1-16,-6 3 2 0,13-7 3 0,-1-7 2 0,3-6 3 15,0-1 1-15,-4-4 4 0,4-10-1 0,6-3 9 16,0 1 1-16,-4-3-1 0,-1-1 1 0,-2-4-1 0,5-5 4 16,-4-2-1-16,1 2 0 0,-6 0-6 0,-6 1 1 15,1-7 0-15,-3-1-2 0,-6-2-2 0,-7 6-6 16,-4-9-3-16,1 4-3 0,-14-5-7 0,0 1-7 15,-8 0-22-15,-7 3-12 0,-6 1-14 0,-4-2-20 16,-15 5-104-16,-5 0 129 0,-24 12-79 0,-3 2-46 0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1:35.51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85D48F3-9E9E-436F-9555-A0B0C243A0E1}" emma:medium="tactile" emma:mode="ink">
          <msink:context xmlns:msink="http://schemas.microsoft.com/ink/2010/main" type="inkDrawing" rotatedBoundingBox="3784,6036 3872,9672 3732,9675 3645,6040" semanticType="verticalRange" shapeName="Other">
            <msink:sourceLink direction="with" ref="{8BC99673-ADAC-4EEE-B99E-C4C30B11F976}"/>
          </msink:context>
        </emma:interpretation>
      </emma:emma>
    </inkml:annotationXML>
    <inkml:trace contextRef="#ctx0" brushRef="#br0">-26 3991 546 0,'-6'-6'291'0,"0"-2"-150"0,1 3-96 16,-2 0 32-16,4 2-35 0,0 0-5 0,0 3-25 15,3 2-6-15,0 4-4 0,-2 0-1 0,2 4 5 16,0 3 2-16,-1 3 5 0,1 1 4 0,1 5 3 15,-1 2 4-15,3 5 0 0,1-2 3 0,0 0-3 0,1 6-1 16,0 14 1-16,0-1-2 0,0-6-6 16,-1 9-1-16,1-3-3 0,-1 13-1 0,2 3-3 0,-1 0 0 15,-2-6-4-15,5 13-1 0,-3-1 0 0,1 5 0 16,-1 7 0-16,0 0-2 0,0 2 1 0,-2 4 1 16,-2-3 1-16,-1 2 3 0,2-1 1 0,0-3 2 15,-1 4 1-15,1-1 4 0,-1-3 3 0,3 4 0 16,-1-2-1-16,0-4 1 0,2 2-2 0,-1-4 0 15,1 1-1-15,1-3-1 0,-2 1-2 0,3-1-2 16,-2-2 1-16,-1-1-2 0,0 0 0 0,-1-4 0 16,1 1-2-16,-4-3 3 0,0 0 2 0,-1-3-1 15,1 1 3-15,-3-3 3 0,0-1 3 0,-5-10 1 16,1 2 3-16,1-9 3 0,-1-6 0 0,2-4 2 16,-3-3 1-16,0-6 1 0,2-1 0 0,-1-6 0 0,1 2-2 15,1-8-2-15,0-1-1 0,2-4-2 0,0 2-3 16,0-1-5-16,0-6-5 0,1-1-3 15,-1 2-2-15,0-2-14 0,-2 0-9 0,3 0-11 0,-1-5-16 16,0 2-28-16,3-5-39 0,-3-2 76 0,4 1-55 16,3-2-15-16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4:48.98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89E85F8-F64C-432D-9006-91FF754FA86E}" emma:medium="tactile" emma:mode="ink">
          <msink:context xmlns:msink="http://schemas.microsoft.com/ink/2010/main" type="writingRegion" rotatedBoundingBox="5074,6502 5384,13128 1713,13299 1404,6673"/>
        </emma:interpretation>
      </emma:emma>
    </inkml:annotationXML>
    <inkml:traceGroup>
      <inkml:annotationXML>
        <emma:emma xmlns:emma="http://www.w3.org/2003/04/emma" version="1.0">
          <emma:interpretation id="{72211B91-8F60-4379-945D-2395946A20DD}" emma:medium="tactile" emma:mode="ink">
            <msink:context xmlns:msink="http://schemas.microsoft.com/ink/2010/main" type="paragraph" rotatedBoundingBox="5074,6502 5384,13128 3585,13212 3275,65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E97372-A11C-41D0-A991-14B0B08A1D7C}" emma:medium="tactile" emma:mode="ink">
              <msink:context xmlns:msink="http://schemas.microsoft.com/ink/2010/main" type="line" rotatedBoundingBox="5074,6502 5384,13128 3585,13212 3275,6586"/>
            </emma:interpretation>
          </emma:emma>
        </inkml:annotationXML>
        <inkml:traceGroup>
          <inkml:annotationXML>
            <emma:emma xmlns:emma="http://www.w3.org/2003/04/emma" version="1.0">
              <emma:interpretation id="{CEEAF5D5-C399-4B17-8FAF-03A6D4EAC2AE}" emma:medium="tactile" emma:mode="ink">
                <msink:context xmlns:msink="http://schemas.microsoft.com/ink/2010/main" type="inkWord" rotatedBoundingBox="4322,6537 4363,7415 3852,7439 3811,65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2588 5855 389 0,'1'0'234'0,"-1"-1"-110"0,0-1-88 0,0 2 71 16,0 2-67-16,-1 3-38 0,1 3-1 0,-2-4 2 15,2 9 3-15,0 1 5 0,0 1 19 0,-2 2 5 16,2 2 4-16,-1-4 7 0,-1 2 9 0,1 2 1 16,-1 5-1-16,2-3 1 0,-2 1-12 0,1 4-5 15,1 1-3-15,0 5-8 0,1 3-12 0,1 0-3 16,0 3-4-16,-1 2-5 0,4 1-3 0,0 2-1 16,1 0-3-16,2-3 0 0,-2-3-1 0,7-9 0 0,2 7-1 15,-3-6 1-15,3-2 0 0,1-8 0 0,1-1-1 0,5-1 1 16,-1-6-1-16,1 4 1 0,-3-7 2 0,4-2-3 15,5-4-2-15,1-2-4 0,1-7-2 0,-4-1-7 16,6-3-36-16,0 0-26 0,-5-13-34 0,0-1-44 16,-2-2 108-16,-3-5-85 0,-2-7-30 0</inkml:trace>
          <inkml:trace contextRef="#ctx0" brushRef="#br0" timeOffset="194.8539">2809 6335 726 0,'-18'3'426'0,"7"-3"-271"0,-3-5-110 16,6 2 22-16,-2 0-30 0,-6-2-14 16,5 0-10-16,3 4-7 0,-3-2-3 0,3 1 1 0,-1-1-3 15,6 0 1-15,-1-4 1 0,3 2-3 0,1 4-2 16,0-6-3-16,5-1-8 0,2 2-5 0,6-2-10 16,5 2-6-16,10-2-9 0,-2-2-3 0,12-2-21 15,7 2-12-15,6-1-37 0,-5-4 77 0,8 3-57 16,3-3-25-16</inkml:trace>
        </inkml:traceGroup>
        <inkml:traceGroup>
          <inkml:annotationXML>
            <emma:emma xmlns:emma="http://www.w3.org/2003/04/emma" version="1.0">
              <emma:interpretation id="{7D97C17A-8CB4-4A8F-BD52-1892E274335A}" emma:medium="tactile" emma:mode="ink">
                <msink:context xmlns:msink="http://schemas.microsoft.com/ink/2010/main" type="inkWord" rotatedBoundingBox="5142,7942 5298,11301 3668,11377 3511,8018"/>
              </emma:interpretation>
            </emma:emma>
          </inkml:annotationXML>
          <inkml:trace contextRef="#ctx0" brushRef="#br0" timeOffset="6556.5431">2928 7313 138 0,'-1'1'132'16,"-2"-1"-24"-16,-4 0-47 0,4 0 34 0,-3 2-8 0,-2-1 7 16,5-1-1-16,-4-1-18 0,4 1-3 0,-2 0 0 0,0 0 3 15,2-5-6-15,2 2 0 0,-1 1-17 0,2-1-7 0,-8 2-2 16,5-4-4-16,-3 2-8 0,6-1-11 0,-8 3-3 15,1-2-6-15,-1 1-4 0,2 2-1 0,1 2-5 16,-1-1-1-16,-1 6 0 0,1 1-3 0,3 1 2 16,0 4 1-16,-2 1 0 0,0-1 1 0,0 3 1 15,0 0 3-15,1 0 1 0,-6 0-1 0,5-1 2 16,-1 1 0-16,1 2 1 0,0-1-1 0,-1-1 0 16,3 3-1-16,-5 1-2 0,5-1 3 0,-2-2-1 15,0 4-2-15,-1 3 0 0,-1 0 2 0,3-4-2 0,2 4-1 16,-1 0 0-16,1 5-2 0,2 1-1 0,-1-1-1 15,-1-5 1-15,2 1-2 0,0 5 1 0,2 1-1 16,-1-3 0-16,4-4 2 0,1 2 0 0,-1 1 1 16,6-7-1-16,-3 4 1 0,2-6 2 0,1-2 2 15,5 0-1-15,-5-5 4 0,0-2 3 0,2-1 2 16,0-3 3-16,-2-3 1 0,3-1 3 0,-3-2 0 16,-1-4 0-16,4 3 1 0,1-7-4 0,-1 1 0 15,0 2-4-15,1-2-1 0,-1-4-1 0,2 1-2 16,-3-3 2-16,1-2-3 0,-5 5 0 0,3-7-1 0,-1-1 8 15,0-1-2-15,-2 2 0 0,3 0 0 0,-4 1-1 0,1-4 1 16,-4 4 0-16,0-1 0 0,-1 2-2 0,-2 7 0 16,0-4 3-16,-2 3 2 0,0 1 0 0,0 3 1 15,-5-1-1-15,3-1 0 0,-6 3-3 0,0 1-1 16,-3-1-10-16,-3 2-6 0,-5 3-11 0,-4-2-13 16,-5 7-65-16,-6 1-60 0,-31 9 114 0,3 5-83 15,-16 1-65-15</inkml:trace>
          <inkml:trace contextRef="#ctx0" brushRef="#br0" timeOffset="23935.1682">2949 8706 309 0,'2'-5'154'0,"-10"-3"-100"0,8 4-62 16,0 0 15-16,0-2-27 0,0 4-10 0,0-4-5 0,1 3 12 15,1 0 16-15,3 1 18 0,-5 1 47 16,0-1 15-16,0 2 11 0,0 0 10 0,-2 0 13 15,-3 0-1-15,4 2-7 0,-4-1-7 0,5 1-23 0,-2-1-7 16,-2 3-8-16,0-1-8 0,1 1-16 0,-3-2-8 0,1 3-4 16,2 1-6-16,-5 1-7 0,3-1-2 0,-1 4-3 15,-4-3 1-15,4 5-1 0,1 0 0 0,-3 1 0 0,5-2 0 16,-2 4 0-16,5 1 0 0,-1-1 0 16,-4 3 0-16,2 1-1 0,3 0 1 0,-2 3 0 0,4 2 0 15,-4-3 0-15,4 3 0 0,1-3 0 0,5 1 0 16,-2 0 0-16,0-1 2 0,-1-5-1 0,0 3 1 15,3-5-1-15,-2 1 2 0,7-1 3 0,-7-1-2 16,4-2 4-16,4 0-1 0,-1-6-1 0,-2 1 1 16,2-1 2-16,-3-5 0 0,4 2-2 0,0-2 3 15,-1-5-2-15,3 2-1 0,-3-4 0 0,3-1 1 16,-1 0-2-16,1-3-3 0,0-2 4 0,0-1-1 16,-3 1-1-16,1 1 3 0,1-3 2 0,1-2 4 15,-4-2 0-15,1 0 7 0,-2 1-3 0,-1-3 7 16,1 1 5-16,-2 0-2 0,-1 0 1 0,-1 2 3 15,-2-1-1-15,-2 0 0 0,-3 2 0 0,0-1-2 16,-2 0-4-16,-1 1-1 0,-3 1-2 0,-2-1-7 0,0 2-1 16,-2 1-3-16,-1 1-1 0,-2 2-10 15,-1 1-2-15,-2 1-4 0,0-1-3 0,-1 7-10 0,-4-5-7 16,0 5-8-16,0-2-10 0,1 5-23 0,-4-3-16 16,0 3-18-16,0 5-24 0,-3-2-111 0,3 2 167 15,-5 11-103-15,2-2-49 0</inkml:trace>
          <inkml:trace contextRef="#ctx0" brushRef="#br0" timeOffset="23381.7397">2597 8655 121 0,'0'-6'137'0,"3"1"9"0,-1 0-51 0,-1 4 42 16,-1-3-9-16,0 0-7 0,0-1 2 0,-1-1-9 0,1 2-5 16,-5 0-32-16,0-6 0 0,2 5-7 15,-2-3-6-15,1-1-6 0,-3-1-10 0,2 2-6 16,1-1-4-16,-3-2-4 0,3 3-9 0,-3-5-2 0,2 3-3 16,1 2-1-16,-1 2-8 0,0 1 1 0,2 4-4 15,0-4-2-15,-1 5-4 0,3 3-2 0,1 0 0 16,-3 2-2-16,0 8-1 0,1-5-1 0,-1 8 2 15,1 1 1-15,-1 1-1 0,-3 1 2 0,2 1 1 16,3 7 2-16,-4-7-1 0,2 3 2 0,0 3-1 16,-1-2 1-16,3 0 2 0,-2 3 0 0,1-2-2 15,1-1 1-15,1 2 2 0,0-1 0 0,0 1-1 16,0-1 2-16,0 2 0 0,1-3 1 0,-1-2 1 16,0 2-3-16,2-1-1 0,-2-3-1 0,-2 1-1 15,2-2-1-15,0 0-2 0,0-1-1 0,2 2 0 16,-2-7 0-16,0 1 0 0,1-1-2 0,1-3-1 15,-2-1-2-15,0 1-9 0,1-4-2 0,1-1-7 0,-2 3-7 16,2-3-6-16,-1-2-11 0,1-1-37 16,-1 1-24-16,-1-3-27 0,2-2-49 0,-2 2 121 0,5-9-111 15,0-11-47-15</inkml:trace>
          <inkml:trace contextRef="#ctx0" brushRef="#br0" timeOffset="39314.5492">3964 9023 887 0,'3'2'485'0,"3"4"-260"0,-4-6-174 16,-4-5 68-16,2 4-117 0,-3-1-41 0,1 2-188 15,1 3 177-15,-1 13-108 0,-3-1-80 0</inkml:trace>
          <inkml:trace contextRef="#ctx0" brushRef="#br0" timeOffset="41114.6401">2474 9819 1133 0,'-3'-6'458'0,"2"0"-324"0,-2 1-102 0,-1-2 7 0,3 6-15 0,-2-1-12 16,1 1-8-16,2-1-9 0,0 2-4 0,-2 5 1 15,2-2 0-15,-3 5-3 0,2-2 4 0,-1 2 5 16,-1 2 2-16,0 4 2 0,-2 5 3 0,2 0 2 15,-2 2-2-15,0 6 3 0,2-3-1 0,0 8-3 16,0 1 1-16,-1 1-1 0,3 2-1 0,-1 1-2 16,-1-2-1-16,3-1 0 0,-2-1 1 0,2 2 0 15,0-5 0-15,0 2-2 0,0-2 1 0,0-1 1 0,2-2 1 16,0 2-1-16,-1-4-1 0,1-1 0 0,1 0 1 16,-1-2 3-16,-1 1-3 0,1-4 2 0,-1-2-3 15,3 1 1-15,-1-5-1 0,0-2-3 0,-2 0-3 16,3-3-2-16,-3-7-4 0,1 4-10 0,-1 0 6 15,3-3-19-15,-4-1-9 0,0-1 6 0,0 0-61 16,1-3-30-16,-1 1-36 0,3-6 113 0,4-9-110 16,-2-2-40-16</inkml:trace>
          <inkml:trace contextRef="#ctx0" brushRef="#br0" timeOffset="41492.8165">2838 9971 793 0,'3'-8'387'0,"-6"1"-226"0,-1-2-122 0,0-2 36 16,-6 4-49-16,5 6-25 0,2 1-45 0,-6-4-9 15,10 8-8-15,-1-1-2 0,-1 6 10 0,1 4 5 16,-7 3 9-16,7-5 11 0,-5 5 33 0,1 5 10 16,-3-5 10-16,7 3 3 0,0-3 2 0,3 1-2 15,1-4 0-15,-1 0-5 0,2-2-8 0,3 0-2 16,6 2-5-16,-8-5 1 0,2 0-6 0,5 3-1 15,9-3-1-15,-4 3 2 0,-1-5-2 0,4 2-1 0,1-1 3 16,4-1 0-16,-1 0 2 0,-4-1-2 0,-4 0 1 0,6 3 2 16,-4 0-1-16,2-2 3 0,-5 2-1 0,-2 2 0 15,0-2 1-15,1 3 0 0,-4 2 0 0,-5-2-3 16,4 5 2-16,-2-4-1 0,-7 6-2 0,-1-2 0 16,0 3-2-16,0-1 0 0,-1-1-2 0,-3 1-2 15,-4-4-5-15,2 2-2 0,-2-5-2 0,0 2 0 16,-1-2-2-16,-1 0-9 0,0-6-4 0,2 4-2 15,-3-2-18-15,3-2-10 0,-1-5-14 0,1 1-17 0,-2-2-32 16,2-3-29-16,5-2 93 0,-6-4-69 16,4-4-26-16</inkml:trace>
          <inkml:trace contextRef="#ctx0" brushRef="#br0" timeOffset="41706.7519">3045 9972 616 0,'-7'-17'325'0,"1"-1"-175"0,-2 5-105 0,2-2 24 15,-4 3-17-15,4 0-15 0,2-1-21 0,-4 0-5 16,4 2-35-16,1 0 28 0,3 4-2 0,-4 0 1 16,1 2 4-16,3-2 1 0,-3 6 5 0,3-2 0 15,0-1 3-15,3 3 0 0,2-2-2 0,0 1 0 16,3 0-3-16,1 2-2 0,6-4-3 0,-1 2-4 16,7-3-6-16,-2 2-4 0,5 0-9 0,1 0-6 15,5-2-7-15,1 0-5 0,0 0-28 0,4 1-12 16,4 2-29-16,-1 0-63 0,2 1 119 0,4 1-74 15,-7-3-28-15</inkml:trace>
        </inkml:traceGroup>
        <inkml:traceGroup>
          <inkml:annotationXML>
            <emma:emma xmlns:emma="http://www.w3.org/2003/04/emma" version="1.0">
              <emma:interpretation id="{BA6EA9CF-0BB1-4D99-AB29-16A215B2D35C}" emma:medium="tactile" emma:mode="ink">
                <msink:context xmlns:msink="http://schemas.microsoft.com/ink/2010/main" type="inkWord" rotatedBoundingBox="4912,12242 4955,13148 3585,13212 3542,12306"/>
              </emma:interpretation>
              <emma:one-of disjunction-type="recognition" id="oneOf1">
                <emma:interpretation id="interp1" emma:lang="" emma:confidence="0">
                  <emma:literal>p</emma:literal>
                </emma:interpretation>
                <emma:interpretation id="interp2" emma:lang="" emma:confidence="0">
                  <emma:literal>9</emma:literal>
                </emma:interpretation>
                <emma:interpretation id="interp3" emma:lang="" emma:confidence="0">
                  <emma:literal>P</emma:literal>
                </emma:interpretation>
                <emma:interpretation id="interp4" emma:lang="" emma:confidence="0">
                  <emma:literal>°</emma:literal>
                </emma:interpretation>
                <emma:interpretation id="interp5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52822.6832">3113 11955 870 0,'-14'5'346'0,"1"-24"-278"0,-8-2-191 0,1-6 151 16,-1 5-125-16,-6-4-57 0</inkml:trace>
          <inkml:trace contextRef="#ctx0" brushRef="#br0" timeOffset="53844.7961">2306 11697 587 0,'-5'-3'335'15,"3"-2"-196"-15,-1 0-95 0,3 4 30 0,2-4-30 16,1 3-25-16,2-1-14 0,1-2-3 0,-1 1-4 16,0 0 0-16,3 0 3 0,-2-1 5 0,-1 0 17 15,1-1 6-15,0 1 5 0,-1-1 3 0,0-1 2 16,1 2 2-16,-1-1-5 0,3 0-4 0,0 2-16 15,-2-2-7-15,4 4-7 0,1 2-4 0,5 0-10 16,-2 0-3-16,4 0-1 0,-1 2 0 0,4 3 1 16,0 1 1-16,1-1 1 0,-3 5 2 0,2 1 3 15,0-2 1-15,-5 10 0 0,0-3 5 0,-5 3 0 16,3 1 1-16,-9-1 0 0,3 1 2 0,-7 3 4 16,-1-1 2-16,-1-1 0 0,-2 4 2 0,-4-3 6 15,-1 2 0-15,-3-3 3 0,2 3 1 0,-4-5 3 16,-2 0 0-16,1-1 4 0,0-4-4 0,-1 3-1 15,3-2-1-15,-3 1-2 0,1-4-1 0,3 1-4 16,0 2-2-16,4-1-2 0,-1-3 0 0,2-1-2 16,4-1-1-16,2 1-1 0,2-1-1 0,0-2-1 0,1-1-3 15,6-4 5-15,1 2-2 0,-2 0 1 0,5-4 3 16,-1 0 1-16,6 0 0 0,4-4 0 0,-1 1 1 16,0 2-5-16,2-3 1 0,3-4-5 0,1 2-2 15,0-2-3-15,2 3-8 0,-5-4-5 0,0-1-6 0,1 2-7 16,-6 0-34-16,2 2-22 0,-5 0-31 0,1 2-41 15,-6 1 106-15,9 2-78 0,-6 1-26 0</inkml:trace>
          <inkml:trace contextRef="#ctx0" brushRef="#br0" timeOffset="54434.8883">3124 11722 191 0,'-6'-6'153'0,"1"3"-61"16,-1 1-55-16,-1-2 51 0,-1-1-26 0,4 3-21 16,-3-1 3-16,2 0 3 0,-1 0 15 0,0-4 3 15,-1 4 6-15,4-2-6 0,0 4-1 0,0-4 1 16,1 2-7-16,2 0-5 0,0-2-18 0,3 3-5 15,1-1-7-15,5 0-9 0,-1-2 1 0,6 0-8 16,4 2-3-16,6-5-2 0,-2 5 0 0,4 0-2 16,4-4 1-16,0 7 0 0,2-1-2 0,0-1-1 15,1 2 2-15,-2 3 0 0,-1-1-2 0,0 3 0 16,-1 0 1-16,-5 1 1 0,-5 0-2 0,0 2 2 16,-5-1 0-16,-1 1 0 0,-2 1 2 0,-6-1 6 15,1 2 1-15,-6 1 1 0,3-2 2 0,-3 1 2 0,-4-2 1 0,-3 1 5 16,1 3 1-16,-4-1-2 0,2-3-1 0,0-2-2 15,-4 5 0-15,-4 4-3 0,5-3 0 0,-1-1-2 16,0 1-4-16,-1-1-1 0,0 3 1 0,5-1 0 16,0-5-1-16,5 1 1 0,-5 1 2 0,7-4-1 15,-1 2 0-15,0-1 0 0,2-3-1 0,0-2 0 16,4 1-1-16,-1 0-2 0,3-1-2 0,2 3 0 16,0-5 0-16,5 0-1 0,1 3 0 0,0-3 1 15,1 3 0-15,-1-3 0 0,2 0 0 0,3 2-1 0,2-1-1 16,-8 1 0-16,4 1 0 0,1 0 0 15,-2 0 1-15,-1 2-1 0,-7 2 0 0,4-1 1 0,-4 0 2 16,1 1 0-16,-3 2 1 0,-4-1 2 0,1 6 3 16,-1 1 5-16,-1-1 1 0,-1-1 4 0,0 3-1 0,-11 0 5 15,3 4 1-15,-6 0 0 0,-2-3-6 0,-5 5-3 16,1 1-3-16,-11 1-5 0,0-2-4 0,-6 3-23 16,-1 2-21-16,-13 7-31 0,-5-2-48 0,-11 3 88 15,-11 3-63-15,-19-6-28 0</inkml:trace>
        </inkml:traceGroup>
      </inkml:traceGroup>
    </inkml:traceGroup>
    <inkml:traceGroup>
      <inkml:annotationXML>
        <emma:emma xmlns:emma="http://www.w3.org/2003/04/emma" version="1.0">
          <emma:interpretation id="{29336202-9D9B-4755-9B9D-C18ECBC72C9D}" emma:medium="tactile" emma:mode="ink">
            <msink:context xmlns:msink="http://schemas.microsoft.com/ink/2010/main" type="paragraph" rotatedBoundingBox="2307,7521 2496,13242 1703,13268 1514,75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55F2168-9B6F-4F67-BF7E-28EEDF24A05F}" emma:medium="tactile" emma:mode="ink">
              <msink:context xmlns:msink="http://schemas.microsoft.com/ink/2010/main" type="inkBullet" rotatedBoundingBox="1735,7539 1766,8462 1731,8463 1701,7541"/>
            </emma:interpretation>
            <emma:one-of disjunction-type="recognition" id="oneOf2">
              <emma:interpretation id="interp6" emma:lang="" emma:confidence="0">
                <emma:literal>-</emma:literal>
              </emma:interpretation>
            </emma:one-of>
          </emma:emma>
        </inkml:annotationXML>
        <inkml:trace contextRef="#ctx0" brushRef="#br0" timeOffset="-7877.1054">461 6867 788 0,'-1'-7'334'0,"-2"-2"-223"16,3 4-80-16,-2-1 21 0,0 2-32 16,1 3-9-16,1-1-5 0,0 2-4 0,0 3-2 0,0 2 1 15,0 3 1-15,0 0 5 0,1 2 3 0,1 2 4 16,-2 4 0-16,0 2 5 0,2 1 4 0,-2 3-1 16,0 2 0-16,0 2 0 0,0 7-3 0,3 2 0 15,-2 0-1-15,3 2-5 0,-1 3-6 0,2 3 2 16,-2-4-3-16,2 1-1 0,-2-6-1 0,0-4-2 0,2 8-1 15,-2-3 0-15,0-9-1 0,0 2-2 0,0-1-3 16,-1 5-11-16,0 2-11 0,1-1-22 0,-3-4-40 0,-3 4 66 16,-2 2-44-16,-2 0-21 0</inkml:trace>
      </inkml:traceGroup>
      <inkml:traceGroup>
        <inkml:annotationXML>
          <emma:emma xmlns:emma="http://www.w3.org/2003/04/emma" version="1.0">
            <emma:interpretation id="{8900A79D-671E-4654-9E5E-8AD674D0C93E}" emma:medium="tactile" emma:mode="ink">
              <msink:context xmlns:msink="http://schemas.microsoft.com/ink/2010/main" type="line" rotatedBoundingBox="2366,9315 2496,13242 1703,13268 1573,9341"/>
            </emma:interpretation>
          </emma:emma>
        </inkml:annotationXML>
        <inkml:traceGroup>
          <inkml:annotationXML>
            <emma:emma xmlns:emma="http://www.w3.org/2003/04/emma" version="1.0">
              <emma:interpretation id="{27716C18-854E-448A-8B80-781040B40BD7}" emma:medium="tactile" emma:mode="ink">
                <msink:context xmlns:msink="http://schemas.microsoft.com/ink/2010/main" type="inkWord" rotatedBoundingBox="2366,9315 2388,9973 1607,9999 1586,9340"/>
              </emma:interpretation>
            </emma:emma>
          </inkml:annotationXML>
          <inkml:trace contextRef="#ctx0" brushRef="#br0" timeOffset="-7046.5531">401 8725 227 0,'-5'-6'154'0,"0"1"-75"0,2 0-64 16,-2 1 33-16,2 0-34 0,0 4-13 0,-2-3-1 15,2 3 4-15,-3-3 10 0,2 1 17 0,3 2 39 16,-4 0 13-16,0-6 11 0,4 3 10 0,-2 1-1 15,-1-3 9-15,4 4-4 0,-1-2-9 0,-2-7-31 16,3 9-11-16,0-1-12 0,0-3-12 0,4-1-13 16,1 4-14-16,-2-3-9 0,7 1-7 0,-1 4-9 15,4-2-2-15,6-1-2 0,2 0 1 0,3 4 0 16,0-1 2-16,4 7 1 0,0 1 3 0,2-2 6 16,-2 8 3-16,-4 1 1 0,0 1 2 0,-3 4 4 0,-5 1 0 15,-8 0 4-15,3 1 3 0,-3 3 2 0,-5 1 0 16,-4-1 2-16,-7 1 1 0,-4-1 2 0,0 1 1 15,-4-4-1-15,0 5 0 0,-6-1 4 0,1-2-1 16,2-2-1-16,3 2 1 0,1-3-4 0,7-2-2 0,1 3 0 16,0-1-1-16,2-5-5 0,4 1-1 0,1-1-2 15,3-2-2-15,7-1 0 0,-1 1-1 0,1-2-1 0,4-4-2 16,7-2-1-16,6-3-2 0,6-3-3 16,-7 0 2-16,17-2-6 0,-7-1-5 0,15-5-3 0,-3 2-3 15,-3-4-24-15,6 1-18 0,-5-4-34 0,2 4-57 16,-9-1 113-16,-2 0-75 0,-10 4-30 0</inkml:trace>
        </inkml:traceGroup>
        <inkml:traceGroup>
          <inkml:annotationXML>
            <emma:emma xmlns:emma="http://www.w3.org/2003/04/emma" version="1.0">
              <emma:interpretation id="{29465554-80D6-4610-B8FF-DBCE2A7436CB}" emma:medium="tactile" emma:mode="ink">
                <msink:context xmlns:msink="http://schemas.microsoft.com/ink/2010/main" type="inkWord" rotatedBoundingBox="2139,10782 2220,13251 1703,13268 1621,10799"/>
              </emma:interpretation>
            </emma:emma>
          </inkml:annotationXML>
          <inkml:trace contextRef="#ctx0" brushRef="#br0" timeOffset="-6434.3938">551 10104 244 0,'-5'0'123'0,"0"-1"-75"16,-1 1-36-16,-1 0 21 0,-1 0-20 0,0 1-7 16,0-1 0-16,4 5 34 0,-4-3 18 0,1-1 13 15,1-1 14-15,1 0 31 0,4 0 7 0,1 0 3 16,-2 0 2-16,2-4-21 0,0 0-11 0,3 3-11 16,2 1-10-16,1-3-29 0,2-1-10 0,2 0-9 15,1 0-9-15,3 4-15 0,4-1-4 0,3-1-6 16,2 1-4-16,0 1-1 0,4 1-2 0,0 2-1 15,-3 1 0-15,0-1 4 0,-5 3-2 0,-3 2 0 16,0-1 1-16,-2 2 3 0,-6 1 2 0,-5 1 3 0,3 5 1 16,-7 1 1-16,-1 1 1 0,1-2 3 0,-10 4-1 0,-1 0 2 15,-2 2 0-15,0 3 3 0,-5-6-2 0,3 4 2 16,-3 1 2-16,1-7-1 0,4 2 0 0,-1 0 1 16,4-3 0-16,5-3-2 0,3 3 0 0,-1-5-1 15,6 2 0-15,3-4-2 0,0 1 1 0,4-2 0 16,1 0-1-16,1-3 0 0,3 1 2 0,1-1-1 15,4 0 0-15,0 1 1 0,0-3-2 0,2-1 1 16,1 2-1-16,2 4 1 0,-5-3-2 0,-2 0-1 16,1 1 1-16,-4 1 2 0,1 2 1 0,-6 1 1 15,-9-2-1-15,2 1 4 0,-1 6 0 0,-2-4-1 16,-4 5 0-16,-1 0-2 0,-9 1-8 0,-4 10-11 0,0-1-9 16,2-2-15-16,-9 1-14 0,-7 1-51 0,-10 4-37 15,-2-1-60-15,7-4 136 0,-7 2-118 0,-3 2-53 16</inkml:trace>
          <inkml:trace contextRef="#ctx0" brushRef="#br0" timeOffset="-5952.1853">460 11579 931 0,'0'0'440'0,"0"2"-262"0,0-4-136 16,0-1 21-16,-3 1-22 0,3 2-36 0,-2-4-33 16,2 4-7-16,0-2 2 0,0-1-1 0,0 3 16 15,0 0 10-15,2 0 9 0,-2 0 11 0,0 0 19 16,0 0 5-16,1 1 1 0,-1 3-2 0,0-3-6 16,0 4-6-16,-1 1-5 0,1 2-6 0,-4 5-12 15,3-2-7-15,-2 7-1 0,1 2-2 0,0 6-1 16,1-4 2-16,-2 8-1 0,-2 1 3 0,3-1 3 15,-1 3 3-15,3-1-1 0,0-1 1 0,0-3 2 16,3 1 0-16,1-5 0 0,2 0 1 0,0-7-4 16,2-1 0-16,0-3-1 0,0-2 0 0,0-5 0 15,2 1 2-15,1-7 1 0,0 0 1 0,-1-3 8 16,2-7 2-16,1 2 3 0,0-3 1 0,-1-5 8 16,1 0-2-16,0-3 2 0,-3-3 0 0,1 2-4 15,0-2-2-15,-5-2 0 0,4 4-1 0,-4 0-5 0,0 6-2 16,-4 1-1-16,4 1-3 0,-6 1-1 0,0 6-2 15,4 2-3-15,-1-1-6 0,-2 4-3 0,-1 0-1 16,5 7-2-16,2 5 2 0,-1 4-3 0,0 7 2 16,4 9 2-16,-1 4 4 0,-2 2 1 0,1 12 2 15,-5-2-1-15,5 3-6 0,1-1-1 0,-2 0-5 0,-1-1-4 16,1-1-28-16,4-2-23 0,1-1-31 16,6-2-46-16,-4-2 103 0,-1-3-72 0,5-3-28 0</inkml:trace>
        </inkml:traceGroup>
      </inkml:traceGroup>
    </inkml:traceGroup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4:14.01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62D6B5F-E7A7-4FD3-A220-65328043707D}" emma:medium="tactile" emma:mode="ink">
          <msink:context xmlns:msink="http://schemas.microsoft.com/ink/2010/main" type="inkDrawing" rotatedBoundingBox="18838,391 18911,623 18887,630 18815,399" semanticType="callout" shapeName="Other">
            <msink:sourceLink direction="with" ref="{A1208F05-F9DF-4732-8330-25DA1C5842E6}"/>
          </msink:context>
        </emma:interpretation>
      </emma:emma>
    </inkml:annotationXML>
    <inkml:trace contextRef="#ctx0" brushRef="#br0">17660-85 840 0,'-10'-21'302'0,"-2"-1"-234"0,4 3-58 0,0 3-11 16,-2-5 1-16,4 6-3 0,1 3-4 0,0 3-1 15,2-4-2-15,-2 2-1 0,4 1 1 0,1 1 0 16,-2 4 3-16,2-1-3 0,-2-2 2 0,2 3-1 16,0 2 1-16,2-5 0 0,-2 5-5 0,2-1-3 15,-2 3-8-15,0-4-5 0,0 2-21 0,0 1-11 16,0 2-10-16,-4 5-21 0,3 1 57 0,-4 4-41 16,2 7-7-16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3:56.31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F7D3BD6-0B43-4495-93FD-DCFE9540373C}" emma:medium="tactile" emma:mode="ink">
          <msink:context xmlns:msink="http://schemas.microsoft.com/ink/2010/main" type="writingRegion" rotatedBoundingBox="1213,501 17384,24 17480,3257 1309,3735"/>
        </emma:interpretation>
      </emma:emma>
    </inkml:annotationXML>
    <inkml:traceGroup>
      <inkml:annotationXML>
        <emma:emma xmlns:emma="http://www.w3.org/2003/04/emma" version="1.0">
          <emma:interpretation id="{4635A07D-BA32-440C-9445-2F87F05CDFB2}" emma:medium="tactile" emma:mode="ink">
            <msink:context xmlns:msink="http://schemas.microsoft.com/ink/2010/main" type="paragraph" rotatedBoundingBox="1213,501 17384,24 17474,3060 1303,35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0AA6CC-1FE0-4BF7-B44E-6D67163F7579}" emma:medium="tactile" emma:mode="ink">
              <msink:context xmlns:msink="http://schemas.microsoft.com/ink/2010/main" type="line" rotatedBoundingBox="1213,501 17384,24 17474,3060 1303,3537"/>
            </emma:interpretation>
          </emma:emma>
        </inkml:annotationXML>
        <inkml:traceGroup>
          <inkml:annotationXML>
            <emma:emma xmlns:emma="http://www.w3.org/2003/04/emma" version="1.0">
              <emma:interpretation id="{EC36DA52-41E8-4BD9-9965-2368C50E5528}" emma:medium="tactile" emma:mode="ink">
                <msink:context xmlns:msink="http://schemas.microsoft.com/ink/2010/main" type="inkWord" rotatedBoundingBox="1220,721 2005,698 2064,2668 1278,269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533 116 901 0,'-3'-7'326'0,"-2"-5"-247"16,-8-6-63-16,4 1-5 0,-1 2 2 0,-1 1-8 16,3 3-2-16,-1 3 1 0,1 0-1 0,0 3-1 15,1 4 1-15,-4 2-1 0,0 1 0 0,3 1-2 16,-6 8 0-16,-1 5-4 0,-2 0 2 0,-2 1-1 15,0 6 0-15,-4 7 1 0,-1 8-4 0,-4 16-1 0,1-7 1 16,0 2 2-16,1 8-1 0,-4 4 1 0,3-1-2 16,-2 4 1-16,8 6 3 0,1-1 2 15,2 7 0-15,7 4 0 0,0-2 0 0,5 0 0 0,7 5 2 16,4-7-1-16,9-1 1 0,-4-2 0 0,9-6-2 16,6 0 2-16,7-2-2 0,0-1 0 0,10 0-2 15,5-7-1-15,3-8-12 0,4 1-8 0,5-9-11 16,9 0-15-16,15-13-110 0,0-3 125 0,12-4-75 15,-1-7-49-15</inkml:trace>
        </inkml:traceGroup>
        <inkml:traceGroup>
          <inkml:annotationXML>
            <emma:emma xmlns:emma="http://www.w3.org/2003/04/emma" version="1.0">
              <emma:interpretation id="{AD5241D9-DEB2-4B43-829E-2FDCB2918134}" emma:medium="tactile" emma:mode="ink">
                <msink:context xmlns:msink="http://schemas.microsoft.com/ink/2010/main" type="inkWord" rotatedBoundingBox="2839,523 8028,370 8104,2951 2915,3104"/>
              </emma:interpretation>
            </emma:emma>
          </inkml:annotationXML>
          <inkml:trace contextRef="#ctx0" brushRef="#br0" timeOffset="335.9093">1755 570 652 0,'-13'-16'297'0,"0"0"-185"0,-1-5-73 0,1 7 32 15,0-4-29-15,4 7-2 0,-1 0-7 0,2 3-9 16,0 2-3-16,3 2-2 0,-1 4-6 0,0 0-10 15,-1 4-5-15,4 4-3 0,0 0-4 0,0 4-2 16,0 6-1-16,-1 6 1 0,3 0 1 0,1 9 2 16,0 4 0-16,0 7 1 0,3 4 1 0,2 5-3 15,0 4 0-15,4 5-2 0,-6-1-4 0,5-7 3 0,-1 1-2 16,1 6-5-16,-5-2-3 0,2-7-1 0,-4-5-5 16,2-1-14-16,1 10 30 0,-3-1-20 0,1-1-5 15</inkml:trace>
          <inkml:trace contextRef="#ctx0" brushRef="#br0" timeOffset="551.1487">2424 1449 1011 0,'4'28'389'0,"-4"-15"-299"0,0 6-82 15,0-6-6-15,2-2-6 0,-2 19-12 0,0-1-4 16,-2 11 2-16,2 5 4 0,-3 1 4 0,2-2 3 15,-6 6 5-15,-1 1 0 0,-3 0-1 0,3 0 0 16,-1-5-2-16,-6 2-2 0,1-1-3 0,0 1 0 16,-1-3-23-16,1-2-24 0,3-7-34 0,-2-1-55 15,-1-6 106-15,2-5-75 0,8-16-34 0</inkml:trace>
          <inkml:trace contextRef="#ctx0" brushRef="#br0" timeOffset="949.7744">3209 277 1003 0,'8'-16'365'0,"-5"1"-281"16,-3 3-75-16,0 2-4 0,0 4-5 0,1 4-15 15,1 2-3-15,0 3 0 0,-1 5-3 0,-1 0 5 0,0 16 2 0,0 5 2 16,0-1 3-16,0 4 4 0,-3 10-1 0,1 4 2 15,-1 11 0-15,2 7-1 0,-1-2-1 0,-1-1 2 16,1-1-2-16,2 17 1 0,3 2 2 0,5-1-3 16,2-11 4-16,3 5 2 0,-1 4 3 0,8-22-1 15,-1 5 4-15,3-13 4 0,0-9 2 0,4-11 2 16,-4-3 6-16,0-7 14 0,1-6 3 0,1-8 6 16,1 1 3-16,-3-6 5 0,1-5 1 0,-3-7 2 15,4 3-2-15,0-8-9 0,-2-3-3 0,-4 0-2 16,-1-2-4-16,-1-2-8 0,-5-2 0 0,1 4-4 15,-6-6-3-15,0 7-4 0,-7 0-2 0,-2-1-3 16,3 0-2-16,-5 4-5 0,-2 3-4 0,-8 1-2 0,-1 4-10 16,-7 7-6-16,4-4-6 0,-2 4-3 0,-6 6-6 0,-11 6-11 15,2 5-5-15,-4 8-9 0,2-1-6 0,-2 4-61 16,-5 4-37-16,12 9 110 0,-2-3-80 0,9 1-52 16</inkml:trace>
          <inkml:trace contextRef="#ctx0" brushRef="#br0" timeOffset="57992.8095">3037 2151 591 0,'1'5'263'0,"1"-5"-176"0,14-3-69 0,8-2 27 16,1 2-31-16,1 0-26 0,10 3-2 0,4-2 1 0,14 2-9 15,12 0-5-15,-6 0-5 0,-3 0-13 0,5-2-36 16,10-6 57-16,3 2-35 0,-8-11-15 0</inkml:trace>
          <inkml:trace contextRef="#ctx0" brushRef="#br0" timeOffset="73755.4444">3279 2158 171 0,'5'-10'129'0,"-4"4"-51"0,2-1-43 0,4 4 28 16,-3 0-18-16,3 1-17 0,-1 1-2 0,2-3 1 15,3 4-3-15,-3 0-2 0,0 0 1 0,3-1 6 16,4-1 1-16,-1 2-3 0,0 0-1 0,-1 0-1 0,1-1 2 15,4-1-2-15,-2 1-1 0,-2-1-4 0,-4 2-5 0,1-3 3 16,2 3-3-16,-7-2-2 0,-1 2-6 0,-4 0-2 16,4 0-2-16,-5 0-3 0,2 2 2 0,-5-1-4 15,1 3 1-15,-6-1-1 0,2 0 0 0,-5 0 2 16,-5 2 3-16,0-2-1 0,-5 3-1 0,0-1 1 16,2 2 0-16,2 1 1 0,-2-4 0 0,-1 1-1 15,6 3-1-15,3-3 1 0,0 0 3 0,1-1 2 16,2 0 0-16,2-3 3 0,1 4 1 0,2-3 8 15,1 1 2-15,-1-3 2 0,2 0-1 0,1 0 1 0,0-2-2 16,4 1-3-16,-2-4 0 0,1 0-9 16,2 2-3-16,3 0-2 0,3-2-2 0,3 2-2 0,-1-2-2 15,3 2 1-15,5 1-3 0,-1-1 0 0,7 3 0 16,1-2-1-16,-6 2-1 0,3 0 3 0,-2 3-1 16,-1 2 0-16,-6-2 3 0,1 4 1 0,-5 1-2 15,-5 0 2-15,1 0 0 0,0 0 0 0,-4 3 0 16,-4-2 0-16,-2 1 2 0,-1-1 2 0,0 1 2 15,-5-2 1-15,-5 3 4 0,-1-3 1 0,-2 0 2 16,0 2 0-16,-2-2 4 0,-6-2-2 0,4 2 1 16,-3-2 2-16,4-3-1 0,2 2 2 0,-1-8-1 15,2 3 2-15,2-2 0 0,1 1 5 0,4-4-1 16,1-1 1-16,0-1 4 0,3-1-1 0,0 0 1 16,2-1-2-16,1-4-3 0,2 0-5 0,2-4-4 15,3 3-3-15,0-1-8 0,4-1-4 0,5-1-1 0,-1-1-4 16,1 1-5-16,6 1 0 0,2 1-1 0,-3 1 0 15,2 0 0-15,1 3-1 0,-4 0-1 0,5 4 1 16,-5 1 2-16,-2-1 2 0,-2 4 0 0,-1 3 0 16,0-1 3-16,-9 1 0 0,8 3 1 0,-9-2 2 15,2 3 0-15,-4-1 1 0,-1 2 0 0,0-1 1 16,-8 3-1-16,5-1 4 0,-5 0 0 0,-2 2 0 16,3 2 1-16,-3 0 0 0,-3-3-1 0,-1 1-1 15,3 0 0-15,-4-1-2 0,-2-1 0 0,3-1-8 16,-1 0-8-16,1-1-12 0,3 0-17 0,1-3-114 15,-1 1 127-15,3-1-74 0,8-1-55 0</inkml:trace>
          <inkml:trace contextRef="#ctx0" brushRef="#br0" timeOffset="1271.74">4632 1348 911 0,'0'8'296'0,"0"2"-219"0,-4 1-69 0,-1 2-22 0,-1 6-15 15,-1 2-4-15,1 3 21 0,-4 12-12 0,-3 2 2 16,2 1 5-16,0-3 6 0,-3 6 2 0,1-2 1 0,-3 7-6 15,2-2-4-15,-2-2-3 0,3-3-11 0,2-5-29 16,-3 1 45-16,3-2-30 0,4-9-13 0</inkml:trace>
          <inkml:trace contextRef="#ctx0" brushRef="#br0" timeOffset="1749.0635">5766 380 996 0,'0'-8'443'0,"-11"0"-333"15,5 2-94-15,-2 1-4 0,0 4-7 0,-2 1-10 16,2 6-3-16,-6 5 0 0,-2-3 1 0,-5 8 1 16,1-3 4-16,-22 4-1 0,7 2 3 0,-8 2 0 15,-8 3 0-15,5 1 0 0,0 1-1 0,-2 1 0 16,7 2-1-16,6-1-2 0,0 1 0 0,6 0 1 15,4-1-2-15,5-4-1 0,5 5 0 0,5-2-8 16,5-2 0-16,7-6 0 0,3 5-2 0,7-3-3 0,6 0 2 16,9-2 0-16,-2-5 1 0,1-1 9 0,7-3 1 0,9 4 4 15,-1-3 2-15,-3-3 2 0,4 0 0 0,6 5 2 16,-1-4-1-16,1 2-1 0,1 2-2 0,-4-3-2 16,-5 2-2-16,4 6-1 0,-9-4-1 0,-6-3-2 15,-5 7 2-15,2 4-3 0,-3-3 6 0,-15 5 3 16,0-5 3-16,-4 2 11 0,-6 3 3 0,-9 1 4 15,1-1 1-15,-9-3 9 0,-5 3-2 0,-8-7 0 0,-1 7 1 16,-4-3-2-16,-6-2 0 0,-1-5-2 16,1 1 3-16,0-4 4 0,3-2 2 0,5-5 1 0,3-1 4 15,2-5 4-15,7-3 3 0,8-4 0 0,-3-1 2 16,5 1-7-16,10-7-2 0,0-5-1 0,-2-1-8 16,5 0-12-16,0-4-5 0,6 1-5 0,7-12-12 15,10-4-8-15,-3-1-9 0,1 6-9 0,9-11-12 0,12-12-44 16,7-6-41-16,15-11-108 0,-2 7 173 0,9-14-134 15,1-3-73-15</inkml:trace>
          <inkml:trace contextRef="#ctx0" brushRef="#br0" timeOffset="2010.1284">6451-328 699 0,'-9'28'365'0,"2"-15"-223"0,7-7-106 0,7 1 89 0,2 2-108 16,7 10-17-16,-2-3-11 0,7 11 5 0,-2-4 4 16,7 13 4-16,-4 2 2 0,4 10 1 0,-1 5 0 15,2 9 0-15,2 3 0 0,-4 7-1 0,4 12-1 16,-7 2 1-16,2 3-1 0,-6 9-1 0,-6 4-1 16,-8 7 1-16,-3-3 0 0,-9 3 0 0,-8 9 1 15,-11-3 1-15,-3 3 2 0,-10-8 4 0,-9 1 0 16,-9-15-2-16,4-1 1 0,0-10-4 0,-18-22-10 0,-10 17-61 15,-1-4-92-15,5-17 126 0,-11 7-84 0,4-7-53 0</inkml:trace>
          <inkml:trace contextRef="#ctx0" brushRef="#br0" timeOffset="64727.3558">5371 2165 286 0,'7'-3'188'16,"-2"-3"-83"-16,-2 0-62 0,2-2 53 0,-1 3-57 15,1-2-5-15,-3 4-5 0,2-3-2 0,0 1-10 16,-1 2-2-16,0 0-1 0,0-2-3 0,-1 2-2 16,-1-2-1-16,1-3 0 0,-2 3-1 0,0-1 3 15,0 0 1-15,-2-2-3 0,2 3 3 0,0-5-1 16,0 4-1-16,4 1 0 0,-1-3-2 0,0 2-1 0,5-1-3 16,1 1 0-16,3-2-1 0,-3 3-2 0,4-1-1 15,8 0 1-15,-2-2 2 0,8 0 1 0,-5 0-2 16,2 0 1-16,0 0 2 0,8 1 5 0,-7-2 0 15,-3 4 1-15,1-3 1 0,-3 0 5 0,8 3 4 16,-14-3 1-16,2 2 0 0,-5 1-1 0,0-1 0 16,-5 1-2-16,1 3 0 0,-4 2-4 0,-3 0-1 15,-2 4-2-15,1-3-1 0,-9 4-3 0,-1 0-2 0,-3 1-2 16,-7-1 0-16,-1 1-3 0,-7 2-1 0,-6 2-2 16,3 1 3-16,-3-1 0 0,-5 2 0 15,4 1 1-15,1-3-1 0,0 4 2 0,3-3 1 0,3 2 0 16,1-2-1-16,4 0 3 0,8-3 0 0,0 3 0 15,1 0 3-15,4-1 1 0,8-4 0 0,-2-1 2 0,2 1 6 16,2-2-1-16,1 0 4 0,0-4 0 0,1 0 5 16,2 0 1-16,4-1 0 0,1-2 1 0,4-2-8 15,0-2-1-15,3 1-4 0,1-2-1 0,4 0-8 16,-1-1-5-16,1 1-3 0,1 0-8 0,-3-2-7 16,2 2-11-16,-1 0-8 0,-1 3-17 0,-2-1-136 15,0 1 150-15,-2 2-83 0,-1 6-61 0</inkml:trace>
        </inkml:traceGroup>
        <inkml:traceGroup>
          <inkml:annotationXML>
            <emma:emma xmlns:emma="http://www.w3.org/2003/04/emma" version="1.0">
              <emma:interpretation id="{BF5709C1-D9F1-4FCA-82F4-6EAF26582685}" emma:medium="tactile" emma:mode="ink">
                <msink:context xmlns:msink="http://schemas.microsoft.com/ink/2010/main" type="inkWord" rotatedBoundingBox="8963,272 12681,163 12762,2934 9045,3044"/>
              </emma:interpretation>
            </emma:emma>
          </inkml:annotationXML>
          <inkml:trace contextRef="#ctx0" brushRef="#br0" timeOffset="3174.2032">9608 449 1299 0,'9'-10'464'0,"-1"-7"-370"0,2 10-87 0,-2-6-5 0,6 4-10 16,4 4-5-16,2 2 0 0,7-2-1 0,0 5 7 15,5-1 2-15,2-4-1 0,4 5-1 0,-3 5-3 16,5-1-2-16,0 6-3 0,-7-1-2 0,2 4-5 16,-1 6 0-16,-6 5 1 0,-2 0-2 0,-2 6 2 15,-7 4-1-15,-6 10 2 0,2 1 2 0,-10 9 4 16,-3 8 3-16,-5 4-1 0,-1-4 5 0,-4-5 5 16,-1-3 2-16,0 3 2 0,-2 2 3 0,4-14 2 15,3-5 0-15,1-5 5 0,2 3 0 0,-1-6 0 16,3 1 1-16,1-7-2 0,3 1 0 0,3-2-1 15,4 1-1-15,4-4-2 0,5 2-3 0,2 0-1 16,5-2 0-16,7-1-3 0,12-5-7 0,-7 0-10 16,11-2-13-16,1-4-16 0,13-10-85 0,-1 0 102 15,5-5-64-15,5-8-41 0</inkml:trace>
          <inkml:trace contextRef="#ctx0" brushRef="#br0" timeOffset="3326.8688">11485 1318 660 0,'0'15'275'0,"0"2"-191"0,-1 1-64 16,1 7 19-16,-2 4-21 0,-1 7-17 0,1 6 0 0,-2 4 0 16,0 7 1-16,0-1 1 0,-4 7-1 0,0 0-2 15,0-5 0-15,0 2-5 0,-3-2-1 0,1 0-4 16,-4-1-1-16,3-7-20 0,-4 2-38 0,4-15 54 16,0 2-33-16,1-5-17 0</inkml:trace>
          <inkml:trace contextRef="#ctx0" brushRef="#br0" timeOffset="2808.1409">8695-378 788 0,'-11'-14'315'0,"1"-1"-223"0,-1 1-68 16,0 1 14-16,2 7-11 0,-1 0-4 0,0 1-2 15,-2-3 1-15,1 6-1 0,-4 2-2 0,1 2 1 16,0-2-7-16,-4 9-1 0,-6 4-1 0,2 0 1 16,0 1-4-16,-4 4-2 0,-1 1-1 0,-5 8-1 15,-6 8-3-15,3-3 1 0,0 5-2 0,-7 12-2 16,1 2-1-16,-2 11 0 0,0 10-1 0,-2 10-2 16,4 1-3-16,0 13 1 0,4 3-1 0,-3 9 0 0,7 2-2 15,-1 4 2-15,10 3 2 0,5-11 0 0,2 4 3 16,6-3 1-16,6-4 1 0,13-4 2 0,0-2 4 15,9-6-1-15,7-6 0 0,10-6 5 0,-2-1-2 16,11-6 0-16,3-5 1 0,8-13-4 0,2 2-3 16,6-10 0-16,11-3-2 0,3-8-29 0,1 1-23 15,10-13-40-15,-1-3-77 0,7-10 127 0,-1 3-85 16,-1-32-41-16</inkml:trace>
        </inkml:traceGroup>
        <inkml:traceGroup>
          <inkml:annotationXML>
            <emma:emma xmlns:emma="http://www.w3.org/2003/04/emma" version="1.0">
              <emma:interpretation id="{741CB6CB-BE15-4B32-9B98-7BD3F0E4910F}" emma:medium="tactile" emma:mode="ink">
                <msink:context xmlns:msink="http://schemas.microsoft.com/ink/2010/main" type="inkWord" rotatedBoundingBox="13513,492 17395,378 17474,3060 13593,31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346.9364">14425 501 1210 0,'3'-5'422'0,"1"-3"-355"0,-4 5-73 15,0 3-10-15,0 5-19 0,0-2 4 0,3 7-2 16,-2 6 1-16,3 8 15 0,-4-5 7 0,0 16 0 16,0-2 4-16,-2 9 8 0,2-1-4 0,-5 12-2 0,4 1 3 15,-6 0-1-15,3 6-1 0,-1-1 0 0,2-5 0 16,1 1 0-16,0-6 2 0,2-8 2 15,2-2 0-15,3-6 7 0,1-7 2 0,5-6 3 0,-3-1 2 16,3-4 0-16,1-6 1 0,0-7 0 0,4-1 4 16,2-1 2-16,-1-8 1 0,7 1 2 0,-5-1 0 15,4-5 2-15,-6 0 0 0,9-4 3 0,-4 1 0 16,-1-2-7-16,-2-3 0 0,0-2-1 0,1-5 0 16,3-3-2-16,-3-3-1 0,-2 5-4 0,-4 1-3 0,5-2-1 15,-4-1-2-15,-4 4-2 0,0 10-3 0,-3-1-6 16,2 2-4-16,-6 10-5 0,1 0-3 0,-3 4-6 15,-1 5-3-15,4 13-2 0,-3-3-1 0,1 7 6 16,2 9 3-16,-1 6 2 0,0 0 2 0,0 7 5 16,0 1 3-16,-1 4 0 0,2 0-1 0,-2 2-2 15,0 0 0-15,2 1 0 0,-2-3-1 0,-2 4 1 16,3-1-1-16,-3-9-2 0,1 1-5 0,-1-11-29 16,1-5-20-16,3-12-25 0,-2 4-35 0,0-13-41 0,5-10 105 15,5-14-109-15,-2-4-49 0</inkml:trace>
          <inkml:trace contextRef="#ctx0" brushRef="#br0" timeOffset="4655.7345">15679-316 1131 0,'4'21'450'16,"4"-13"-333"-16,0-5-100 0,4 3 29 0,2 6-45 15,7 4-17-15,-2-1 2 0,14 19 0 0,-3-4 7 16,4 10 4-16,1 0 3 0,1 14 0 0,1 2 1 16,0 11 0-16,-2 4-1 0,-8 4 0 0,3 2-1 15,-6 7-1-15,-3 4 0 0,-7 10-1 0,-1 4 0 16,-7-3 0-16,-3 14 1 0,-4 0 0 0,-12 0 1 16,-5 3 1-16,-7 1 2 0,-7-3 0 0,2-9 2 0,-12-3-1 15,-2-3 0-15,-2-11 0 0,6-1 0 16,2-13 0-16,3-19-3 0,-5 1-8 0,2 3-6 0,7-14-10 15,4-12-12-15,5-4-12 0,-2-1-32 0,8-13-11 16,0 1-13-16,5-5-17 0,5-8 0 0,6-5 65 16,0-7-49-16,19-12 9 0</inkml:trace>
          <inkml:trace contextRef="#ctx0" brushRef="#br0" timeOffset="3719.2786">12288 633 1238 0,'2'-3'411'0,"-1"-2"-352"0,-1 5-72 15,2 7-18-15,-1 2-3 0,3 6-4 0,-3-4 9 16,2 11 4-16,1 7 7 0,-1 1 6 0,0-3 5 15,-1 7 2-15,2 1 3 0,-1 4-3 0,4 8 0 16,-1-4 0-16,1-4 1 0,2-2 0 0,4 1 2 16,0-3-1-16,3-4 0 0,-4-9 5 0,6-5 2 15,1 6 0-15,0-15-2 0,5 0 0 0,-3-4 6 0,1-4 2 16,0-4 0-16,5-3 2 0,2-4 4 16,0-3 5-16,-1-9 5 0,-4 1 1 0,6-5 4 0,-1-3 1 15,1-4 1-15,-6 3 0 0,0-4-1 0,0-1-1 16,-3 1-3-16,1 5-1 0,-3 2-9 0,-1 0-2 15,-7 11-6-15,3-2-5 0,-4 8-13 0,-2 7-6 16,-2 4-2-16,0 5-5 0,-2 0-1 0,0 13-2 0,0 10-5 16,-1-1 8-16,0 5 7 0,0 10 3 0,-3 2 1 0,2 7 2 15,-2 6-1-15,0 1 1 0,-2-9 4 16,-1 12-9-16,0-6-2 0,-2 3-6 0,0 2-13 0,-1-6-58 16,1 4 25-16,0-4-119 0,4-8 137 0,1-6-103 15,1-3-53-15</inkml:trace>
          <inkml:trace contextRef="#ctx0" brushRef="#br0" timeOffset="3907.8057">13766 1218 996 0,'11'0'347'0,"-11"8"-250"16,2 1-77-16,-2 14-21 0,-2-1-13 0,-4 11 9 15,1 9-4-15,-8 6 4 0,4 3 2 0,-4 6 3 16,-3 5 3-16,-2-1-1 0,-1-3 0 0,-1 1-3 15,-1 0-2-15,2-3-1 0,-3 0-2 0,1-10-12 16,0 2-8-16,2-12-27 0,0-1-44 0,6-6 73 16,0-11-46-16,15-18-23 0</inkml:trace>
        </inkml:traceGroup>
      </inkml:traceGroup>
    </inkml:traceGroup>
    <inkml:traceGroup>
      <inkml:annotationXML>
        <emma:emma xmlns:emma="http://www.w3.org/2003/04/emma" version="1.0">
          <emma:interpretation id="{BAC0373F-30A5-4823-A96C-D4162C5B4C84}" emma:medium="tactile" emma:mode="ink">
            <msink:context xmlns:msink="http://schemas.microsoft.com/ink/2010/main" type="paragraph" rotatedBoundingBox="13688,2601 16069,2872 16016,3335 13635,30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48935C7-EE62-4F08-B63C-1B54AB74AECC}" emma:medium="tactile" emma:mode="ink">
              <msink:context xmlns:msink="http://schemas.microsoft.com/ink/2010/main" type="line" rotatedBoundingBox="13688,2601 16069,2872 16016,3335 13635,3064"/>
            </emma:interpretation>
          </emma:emma>
        </inkml:annotationXML>
        <inkml:traceGroup>
          <inkml:annotationXML>
            <emma:emma xmlns:emma="http://www.w3.org/2003/04/emma" version="1.0">
              <emma:interpretation id="{B7799AA8-C2CA-40A0-BA4E-2523AAC015AD}" emma:medium="tactile" emma:mode="ink">
                <msink:context xmlns:msink="http://schemas.microsoft.com/ink/2010/main" type="inkWord" rotatedBoundingBox="13678,2689 14152,2743 14128,2950 13654,289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4954.5719">12654 2056 668 0,'-8'-8'221'16,"8"-2"-202"-16,0 5-40 0,0-1-10 0,2 1-12 15,-2 4 1-15,2 1 5 0,-2 0 6 0,3 0 27 16,-2 0 14-16,1 0 15 0,3 1 12 0,-4-1 16 16,2 0 6-16,4 0 2 0,1 0 2 0,1 0-11 15,3-1-9-15,-5 1-9 0,0 0-5 0,2 0-18 16,-5 1-8-16,4 2-4 0,-4 2-5 0,0 0-2 0,-3 4-1 15,1 3-4-15,1-3 1 0,0 4 2 0,-3-2 3 16,-3 0 1-16,-3 0 2 0,-1-1 0 0,1 1 2 16,-7-5 4-16,-4 2 2 0,2 2 2 0,-4-2 2 15,-2-2 2-15,-1-1 6 0,-5 1-1 0,3-2 3 16,5-1 0-16,0-2 5 0,-5-1 0 0,8-1 2 16,-5-2-2-16,9-1 1 0,-1-2 0 0,0 0 3 15,4-2 2-15,1 0-3 0,1 0 1 0,6 0-2 16,1-3-1-16,6 0-6 0,-1-1-2 0,4 1-7 0,4 0-4 15,6-2-5-15,-3 2-2 0,6 0-4 0,2 1 0 16,7 3-4-16,-6-1-1 0,9 4 0 0,-6 1 0 16,-1 3-3-16,8-1 3 0,-6 5-1 0,0 3-1 15,-5 1 4-15,-2 4 2 0,-5 0 2 0,2 2 1 16,-4 0 4-16,-6 2-2 0,-1-3 2 0,-1 1 1 16,-4-3 2-16,-2 1 1 0,-2-3-1 0,-1 1 4 15,-4-2 3-15,0 0 2 0,-6-4 1 0,1 3 0 16,-2-1 4-16,-1 0 0 0,1 1 0 0,-3-4 1 15,2 0-3-15,0-3-1 0,-2 2 4 0,-2-1-1 16,4-1-3-16,0-3 1 0,1 2 0 0,2-3 2 16,0 1 1-16,-2 0-2 0,3 0 1 0,2-2 0 0,0 0 3 15,-1-3 0-15,4 2-2 0,2 0-2 0,1-4 0 16,2 4-1-16,2-5-3 0,0 3-4 0,1-4-2 16,1 1-5-16,4 0-1 0,-4 0 0 0,-1 3-6 15,3 0 0-15,4 0-1 0,2 0 0 0,-4 2-2 16,2 3 2-16,-5-1-1 0,4 3 0 0,2-1-1 15,-7 2 2-15,-4 0-1 0,0 0 0 0,0 5 2 16,0-2 0-16,0 2 1 0,-5 0 1 0,0 1 1 16,4 0 1-16,-7 1 0 0,0-1-1 0,1 1 0 0,-1-3-5 15,-3 4-8-15,2-1-6 0,-4-3-6 0,5 3-11 0,-5-1-12 16,2-1-64-16,-3 0-54 0,1 1 119 16,-5-6-79-16,-2 0-64 0</inkml:trace>
        </inkml:traceGroup>
        <inkml:traceGroup>
          <inkml:annotationXML>
            <emma:emma xmlns:emma="http://www.w3.org/2003/04/emma" version="1.0">
              <emma:interpretation id="{0AFEBFEF-2993-4969-A497-94FFFD5A78B7}" emma:medium="tactile" emma:mode="ink">
                <msink:context xmlns:msink="http://schemas.microsoft.com/ink/2010/main" type="inkWord" rotatedBoundingBox="15719,2832 16069,2872 16016,3335 15666,3295"/>
              </emma:interpretation>
            </emma:emma>
          </inkml:annotationXML>
          <inkml:trace contextRef="#ctx0" brushRef="#br0" timeOffset="78793.0095">14476 2169 128 0,'0'-4'68'0,"3"3"-36"0,-3-1-18 0,4 1 14 16,-1 1 0-16,-2-3 0 0,3 3 1 0,-1-2 5 16,-2 0 1-16,3-2 4 0,-1-1-1 0,2 3 1 15,-1-1-5-15,1 1-3 0,-2 1-2 0,2-1-9 16,-2 1-4-16,2 1-1 0,0 1-5 0,0-1-5 16,1 0-1-16,-1 0-2 0,-1 0 2 0,1 3-4 15,2 2 3-15,-3-3 0 0,1 1 2 0,-3-1 2 16,1 1 0-16,10-2 2 0,-10 4-1 0,2-3 6 15,1-2 1-15,-4 1-1 0,1 2 3 0,5 1-1 16,-8-3 0-16,0 1 0 0,1 1 1 0,-1-1-3 16,2-1-1-16,0 2-3 0,2 1-3 0,-4 0-1 15,2 1-1-15,-4 2-2 0,2-3-1 0,-1 4-1 16,-2 2 1-16,3-1 0 0,-4 1 1 0,0-1 2 16,4 3 2-16,-7-4 2 0,2 4 0 0,2-4 2 0,-6-1 1 0,4 1 5 15,-3 0 2-15,-2-2-1 0,7-1 2 0,0-2 0 16,-3 2 6-16,-1-2-2 0,3 0 0 0,-3 0-3 15,2-3 0-15,1 2-1 0,-3-1 0 0,-1-1 1 16,3 2-7-16,-1-2 3 0,3 0 3 0,-2-2-2 16,0 1 0-16,1-6 3 0,2 3 0 0,-3-1 1 15,0-5 0-15,4 1 1 0,-2 1-1 0,1-5-2 16,0 2-1-16,2 1-2 0,2-1-1 0,-2-1-3 16,2 0 1-16,-1 1-6 0,1 2-1 0,4 1-1 0,-1 0-1 15,-2-2-3-15,5 5-1 0,-1-1-1 16,-3 1-2-16,4 0 0 0,2 2-2 0,-1 2-2 0,1-2 2 15,-4 1-2-15,5 0-1 0,1 2-1 0,2 0 1 16,0 4-2-16,-1-3 1 0,1 2 2 0,1 4-2 0,-1-1 2 16,4 4-1-16,-6-2 3 0,-4 3 0 0,0 5-2 15,2-4 1-15,-4 4-1 0,0 0 0 0,-1 5 2 16,2 1 0-16,-4 7-2 0,-2-8 0 0,1 2 4 16,-4 5-2-16,-9-1 0 0,2-2 1 0,-1-1 2 15,-6-3 0-15,0-4 2 0,2 2 1 0,-4-3 2 16,3-3 1-16,-1-2 4 0,0-3 0 0,-3-3 3 15,-1-2 1-15,3-3 1 0,-1 3 3 0,2-4 1 16,1-3 1-16,2 0 1 0,0 2-1 0,2-1 0 0,3-2 0 16,2-1 3-16,-4-1-1 0,5 1-1 0,2 0-1 15,1 2-1-15,-1-7 4 0,3-3-4 0,0 1 1 16,0 2-3-16,2-2-2 0,3-3 1 0,-1-1-1 16,6-2-4-16,-2 0-3 0,3 1-2 0,0 1-2 15,0-6-3-15,4 3-4 0,-1 1-5 0,2-1-2 16,0 6-1-16,5 1-2 0,-4 1-4 0,7 4 0 15,-3 3-2-15,-4 3 0 0,2 2-1 0,-1 0-1 16,-4 5 1-16,4 3-1 0,-9 2 3 0,2 2 1 0,2 6-1 16,0-2 3-16,-5 1 0 0,1 4 2 0,-4 0 1 15,-5-2-2-15,5 0 6 0,-7 0-2 0,-2 2 4 16,-3-4 2-16,2-1 3 0,-2-1 2 0,-3-1 1 0,0 0 7 16,-2-6 0-16,-1 0 3 0,2-2 3 0,0-1 1 15,-5 0 6-15,1-3-1 0,-1-2 2 0,4-4-1 16,-1 3 5-16,-1-2-2 0,2-1-2 0,1 0-3 15,-1-3-2-15,2 3-1 0,2-6-1 0,2 0-6 16,-1 1-12-16,3-4-9 0,-4-1-16 0,1 1-27 16,4-1-165-16,-2 3 177 0,-4-7-101 0,-1-3-81 0</inkml:trace>
        </inkml:traceGroup>
      </inkml:traceGroup>
    </inkml:traceGroup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4:59.02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A7C5FE3-6326-49B9-9C46-5F1AF8DF910B}" emma:medium="tactile" emma:mode="ink">
          <msink:context xmlns:msink="http://schemas.microsoft.com/ink/2010/main" type="inkDrawing" rotatedBoundingBox="9295,8110 10559,7688 10648,7957 9384,8379" semanticType="callout" shapeName="Other">
            <msink:sourceLink direction="with" ref="{5F0F2E72-68E1-4713-A17F-AD56BADD06C9}"/>
            <msink:sourceLink direction="with" ref="{B533EC86-F473-4AA0-8028-5CBECEE8B5C1}"/>
          </msink:context>
        </emma:interpretation>
      </emma:emma>
    </inkml:annotationXML>
    <inkml:trace contextRef="#ctx0" brushRef="#br0">8101 7461 582 0,'-1'-5'253'0,"-4"3"-172"16,2-1-64-16,-4 3 8 0,4-3-18 0,0 3-18 16,0-2-4-16,1 6-6 0,2-4 1 0,0 3 3 15,-2-3 3-15,2 3 12 0,-1 0 6 0,1-1 5 16,-2-1 2-16,1 1 5 0,1 0 0 0,0 1-2 16,0-2 1-16,0 2-6 0,1 1-6 0,2-1-2 15,-1 2-1-15,0-1-4 0,1 1 0 0,2 3 0 0,1 2-2 16,2 2 0-16,0 0 2 0,0 0 2 0,0 1-1 0,3 3 4 15,0-2 3-15,2-4-1 0,0 1 7 0,-1-5 20 16,3 4 11-16,4-10 11 0,5 0 12 0,0-3 12 16,6-4 2-16,3-4 4 0,2-8-2 0,15-3-17 15,1-7-14-15,14-9-14 0,-1-5-13 0,12-10-34 16,13-5-22-16,13-11-40 0,2 5-81 0,7-12 116 16,10-4-76-16,-8 4-36 0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6:42.26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934376F-99DD-45DA-ADB9-4D326A04CCB9}" emma:medium="tactile" emma:mode="ink">
          <msink:context xmlns:msink="http://schemas.microsoft.com/ink/2010/main" type="writingRegion" rotatedBoundingBox="14297,3990 22518,4253 22452,6335 14231,6072">
            <msink:destinationLink direction="with" ref="{51F7E707-C48A-4C4F-8220-629A998F99EB}"/>
          </msink:context>
        </emma:interpretation>
      </emma:emma>
    </inkml:annotationXML>
    <inkml:traceGroup>
      <inkml:annotationXML>
        <emma:emma xmlns:emma="http://www.w3.org/2003/04/emma" version="1.0">
          <emma:interpretation id="{68C2BD95-E607-4785-A530-CC907B966418}" emma:medium="tactile" emma:mode="ink">
            <msink:context xmlns:msink="http://schemas.microsoft.com/ink/2010/main" type="paragraph" rotatedBoundingBox="14297,3990 22518,4253 22452,6335 14231,60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491DC4-7C1E-40E5-8DD1-9C4B1FDD88C5}" emma:medium="tactile" emma:mode="ink">
              <msink:context xmlns:msink="http://schemas.microsoft.com/ink/2010/main" type="line" rotatedBoundingBox="14297,3990 22518,4253 22452,6335 14231,6072"/>
            </emma:interpretation>
          </emma:emma>
        </inkml:annotationXML>
        <inkml:traceGroup>
          <inkml:annotationXML>
            <emma:emma xmlns:emma="http://www.w3.org/2003/04/emma" version="1.0">
              <emma:interpretation id="{A89315FC-4300-4056-9B96-4EE286D6A9B7}" emma:medium="tactile" emma:mode="ink">
                <msink:context xmlns:msink="http://schemas.microsoft.com/ink/2010/main" type="inkWord" rotatedBoundingBox="14297,3990 17780,4101 17713,6184 14231,6072"/>
              </emma:interpretation>
            </emma:emma>
          </inkml:annotationXML>
          <inkml:trace contextRef="#ctx0" brushRef="#br0">13148 4096 850 0,'-10'-29'351'16,"-1"4"-228"-16,-8-1-79 0,3 4 24 0,2-1-28 15,1 3 3-15,2 1-5 0,3 1-4 0,0 2-1 16,3 0-4-16,2 2-1 0,2 1-2 0,1-1-1 16,1 0-8-16,2 1-4 0,10 0-4 0,-2-1-2 15,10-2-9-15,4-2-2 0,9-2 0 0,-1 4-4 16,-1 0 1-16,13-5-1 0,4 0 1 0,-20 10-3 15,-15 6 4-15,0 1-3 0,45-16-1 0,-1 9 0 16,-1-1-2-16,4-4 2 0,-9 14 1 0,4 8-2 16,-10 1 0-16,-11 6 1 0,-3 1 1 0,-3 5 1 0,-1 6-4 15,-4 1 1-15,-11 4 0 0,-2-4 5 0,0 6 1 16,0-1 3-16,-14-2 0 0,-3 1 2 0,-7 1 7 16,-1-4 0-16,-4 0 2 0,-1-2 0 0,-5 1 1 15,0-2 1-15,-1-1 1 0,-1 1-1 0,6 0 2 16,-4 0-1-16,1-5-2 0,3 5 1 0,2 0 0 15,2-3-2-15,4-2-1 0,-1 2 0 0,2-6-1 16,4 3-1-16,3-2 0 0,-1-2-1 0,2-3-2 0,3 2 0 16,3 0-1-16,0-2 2 0,2-1-2 0,3 1 0 0,3 1-1 15,3 1-1-15,5 5 0 0,0-4 2 16,-1-1-1-16,4 1-2 0,5 7-1 0,5-2 0 0,-5 3 1 16,0-4 1-16,4 1 1 0,0 3 0 0,-5 0 1 15,-2 2 0-15,-2-1 2 0,-1 1 0 0,-5-1 2 16,-5 0 0-16,-6 1 2 0,-5 0 1 0,-2 1 0 15,-3 0 2-15,-11 3 1 0,-1-3-1 0,-9 4-1 16,4 1 0-16,-7 0-3 0,-6 2-2 0,-8 5-1 16,4-5-2-16,-4-1-5 0,-4 4-8 0,1-6-6 15,0 0-10-15,5-4-9 0,6-9-20 0,-7 0-77 16,1 0-58-16,7-5 137 0,2-4-98 0,-3-3-49 0</inkml:trace>
          <inkml:trace contextRef="#ctx0" brushRef="#br0" timeOffset="-518.6513">13094 3698 1003 0,'9'1'424'0,"-7"-6"-289"0,4 4-102 0,-7-6 30 16,-4-1-57-16,2 10 2 0,3 1-4 0,1 12-9 15,4 8-3-15,5 12 0 0,-4-3 0 0,1 8 4 16,4 9 1-16,1 7 3 0,1 3 0 0,1 8 1 16,1 5-1-16,1 9 2 0,0 3 0 0,0-6-1 0,4 0-1 15,-2 10-2-15,-2 0 1 0,1-12 1 0,-4-7 1 16,0-3 0-16,4 6 0 0,-7-8-1 0,-2 3 3 15,0-18-1-15,0 0 0 0,1-1-2 0,-4-10-3 16,0-1-5-16,-4-12-14 0,4 1-9 0,-3-9-14 16,-1-1-17-16,-1-6-53 0,-1 1-36 0,-4-6-49 15,0 0 127-15,-4-5-113 0,-1-4-49 0</inkml:trace>
          <inkml:trace contextRef="#ctx0" brushRef="#br0" timeOffset="884.2829">15427 3621 927 0,'-2'-30'462'16,"2"-4"-266"-16,5 7-129 0,-3-1 74 0,4 4-88 16,4 1-12-16,2 8-6 0,0-5-11 0,5 6-16 15,-1 1-6-15,5 4-3 0,4-1-4 0,-6 4-5 0,10 4-5 16,4 2-4-16,1 0-2 0,-1 2 1 0,4 4-1 16,-2 2 0-16,8 8-4 0,2 10 2 0,-1-3 0 15,-6 0 3-15,-4 4-4 0,-1 8-12 0,-4 5-2 0,-11 4-2 16,-4-4 5-16,-1 3-1 0,-4 2 3 0,-7-1 3 15,-2-1 7-15,-3-3 17 0,-2-5 7 0,-2-3 7 16,1-2 1-16,-4-6 4 0,1-2 2 0,1 2 3 16,5-3-2-16,1-2 1 0,2 0 0 0,3 0 0 15,-1 0 3-15,11 2 0 0,1-2-2 0,0 2-2 16,2-3 1-16,0 2-3 0,7 1-2 0,4 0-2 16,-2 1-2-16,-6-5-4 0,10 6-1 0,1 1 0 15,0 3-1-15,-4-2-1 0,-1 1 0 0,-2-1 1 0,2 4-1 16,-4-1-1-16,0-2 3 0,-6-1-1 0,-3-2 0 0,-1 2 1 15,-3-1 0-15,-8 0 0 0,0-3 1 0,-8 1 3 16,3 5-1-16,-16-6-1 0,4 4 1 0,-10 1-2 16,-5-2-2-16,-6 1-2 0,-5-1 0 0,-5 1-9 15,-8 1-4-15,-1-1-3 0,-5-1-7 0,0-1-22 16,-2 0-16-16,3-2-21 0,2 3-37 0,2-3 82 16,4 1-58-16,9-6-19 0</inkml:trace>
          <inkml:trace contextRef="#ctx0" brushRef="#br0" timeOffset="207.2287">14188 4354 1189 0,'5'14'473'0,"1"-8"-340"0,2 2-104 0,0-12-4 16,3 0-1-16,8 1-10 0,-1 0-9 0,1 0-6 15,13 3-2-15,12 1-3 0,-4-1-2 0,2 0 3 16,7 4-3-16,0 0 0 0,12-4-6 0,3-1-3 15,-2 1-5-15,-8 0-2 0,0-3-3 0,8-2-21 0,-3 0-13 16,-2 0-20-16,-4 4-27 0,4-9 72 16,1 2-50-16,8-11-16 0</inkml:trace>
          <inkml:trace contextRef="#ctx0" brushRef="#br0" timeOffset="495.0006">15394 3530 1042 0,'-8'5'487'16,"4"-8"-341"-16,-2 0-110 0,1-4 4 0,2 6-11 16,3 1-12-16,-1 1-9 0,-1 7-6 0,2 0-5 15,2 10-5-15,-1-5-1 0,5 22 0 0,1-7-1 16,2 9 0-16,3 11 2 0,3 4 1 0,0-1-1 16,1 8 0-16,1 2 1 0,2-1-2 0,-3 1 1 15,5 6-2-15,-3-2-1 0,2 0-2 0,-2 2-2 16,-4-3 1-16,2 1-3 0,-2-9-2 0,2-2-2 15,-5-6-6-15,-4-10-4 0,1-6-3 0,-2-4-5 16,-1-10-21-16,-2-5-8 0,0-4-10 0,-3-1-18 16,3-3-14-16,-3-5-12 0,-1-6 69 0,-1-1-51 15,-1 2 3-15</inkml:trace>
        </inkml:traceGroup>
        <inkml:traceGroup>
          <inkml:annotationXML>
            <emma:emma xmlns:emma="http://www.w3.org/2003/04/emma" version="1.0">
              <emma:interpretation id="{680D7802-A3ED-4532-BCFA-F536A71F4591}" emma:medium="tactile" emma:mode="ink">
                <msink:context xmlns:msink="http://schemas.microsoft.com/ink/2010/main" type="inkWord" rotatedBoundingBox="18544,4281 22513,4408 22473,5661 18503,5534"/>
              </emma:interpretation>
              <emma:one-of disjunction-type="recognition" id="oneOf0">
                <emma:interpretation id="interp0" emma:lang="" emma:confidence="0">
                  <emma:literal>lechon</emma:literal>
                </emma:interpretation>
                <emma:interpretation id="interp1" emma:lang="" emma:confidence="0">
                  <emma:literal>leek W</emma:literal>
                </emma:interpretation>
                <emma:interpretation id="interp2" emma:lang="" emma:confidence="0">
                  <emma:literal>tech W</emma:literal>
                </emma:interpretation>
                <emma:interpretation id="interp3" emma:lang="" emma:confidence="0">
                  <emma:literal>lechwe</emma:literal>
                </emma:interpretation>
                <emma:interpretation id="interp4" emma:lang="" emma:confidence="0">
                  <emma:literal>Heck W</emma:literal>
                </emma:interpretation>
              </emma:one-of>
            </emma:emma>
          </inkml:annotationXML>
          <inkml:trace contextRef="#ctx0" brushRef="#br0" timeOffset="2106.1245">18224 3728 546 0,'-21'41'296'0,"3"-12"-155"0,1 3-91 16,7-15 57-16,6 1-61 0,2 9-10 0,-1 0-7 15,-7 2-11-15,7 9-4 0,-3 3-1 0,3 4-1 0,3 3-2 16,-2-1-3-16,2 3-1 0,-3 1-3 0,6 3-3 15,2 0-2-15,1 5-1 0,-4-10-1 0,-1-3 0 16,2-4-3-16,4 4-4 0,-2-1-3 0,-1-10-6 16,3-7-5-16,-4-5-12 0,3 8-60 0,1-7-54 15,-3 0 109-15,0-6-74 0,5-7-41 0</inkml:trace>
          <inkml:trace contextRef="#ctx0" brushRef="#br0" timeOffset="2944.1397">18520 4382 1089 0,'3'4'457'0,"2"2"-304"0,0-6-109 0,-4-5 20 0,4 5-20 15,3 0-10-15,-2-3-11 0,1 1-12 0,4 1-7 0,3-6-2 16,1 4-2-16,0-3-6 0,5 1 0 0,2 2-3 16,5-5 0-16,3-5-2 0,-4 0 2 0,-2 4 2 15,-2-5 1-15,2-2 2 0,-5-4 1 0,-3 1 1 16,-5 0 3-16,0 3 4 0,7-4 2 0,-10-1-4 15,1 0 3-15,-4 2-2 0,0 0 0 0,-5 6-1 0,0-3-3 16,-5 2-2-16,-1 6-4 0,-4 3 0 0,-1 0 0 16,-7 2-4-16,2 3 0 0,-9 2 1 0,-4 3-2 15,1 4 1-15,-7 2 0 0,-1 8 1 0,3 2-1 16,1 8 1-16,2 4 0 0,4 2 2 0,6 5 0 16,1-3 2-16,9 1-2 0,2 8-1 0,2-3-1 15,4-6-2-15,4-1-1 0,4-1-4 0,7 1-6 16,9-8-4-16,-1 1-2 0,1-8-2 0,4-4-3 0,10 4-12 15,4-5-6-15,5-8-6 0,-6-2 0 0,8-4-18 16,2 4 0-16,0-14-3 0,-2-2 1 0,-1-4 11 16,-3-3 10-16,-5-6 13 0,0 4 15 0,-8-3 41 15,-6-2 18-15,-6 2 17 0,1-1 14 0,-6 3 21 16,-7 1 5-16,-1 0-1 0,-2-2-2 0,-1 5-17 16,-2 0-10-16,-4 6-8 0,3 1-12 0,-4 2-16 15,0 7-7-15,-1 4-4 0,-4 2-5 0,1 5-6 16,-2 5-3-16,1 8 0 0,-1-2 0 0,1-1-1 0,1 8 0 15,-1 3 2-15,2-1-2 0,2-2 3 0,1 0 1 16,5-2-1-16,0 0 2 0,5-3-1 0,0 0 1 16,6-7-2-16,3-1 3 0,2-3 1 0,2-4 2 15,4-1 0-15,5-8 4 0,2-1 1 0,1-9 2 16,5-4 2-16,2-10 1 0,4 5-1 0,0-11-2 16,-2-7 0-16,-4-3 1 0,3-3 1 0,-5-5 2 15,-2-4 2-15,-3-4 6 0,-4-1 2 0,-1-4 3 16,-3 1 4-16,-4-1 2 0,0 4-2 0,-5 0 0 0,0 2-1 15,-3 3-8-15,-1 1-2 0,-3 3-3 0,0 7-4 16,-1 9-11-16,-2-8-1 0,3 24-8 0,-4-5-6 16,1 15-10-16,-1-4-4 0,2 22-4 0,1 2 0 15,0 7-1-15,2 9 0 0,0 10 5 0,1 1 3 16,-1 12 8-16,1 6 2 0,-1 1 1 0,3 2 1 16,2 8 4-16,-1 4 0 0,1-1 0 0,-1-3 1 15,2-2 1-15,2 1 1 0,-3-10 0 0,-1 0 1 16,-4-12 2-16,0-5 1 0,-4-12 4 0,3 0 1 15,-3-4 4-15,-1-17 4 0,2 3 14 0,-2-4 4 16,0-5 1-16,3-3 1 0,-1-3 2 0,-1-5 1 16,2-10 0-16,0 4-1 0,1-4-10 0,-3-1-5 0,4-8 1 15,0-2-3-15,1 2-2 0,1-1-5 0,-3-3-6 16,1 0-1-16,0 5-5 0,1-1-3 0,2 8-10 16,-3 0-5-16,-2 9-5 0,0 1-7 0,-3 7-7 15,2 2-4-15,0 11-4 0,-2-1-2 0,-2 6-7 16,2 4-2-16,0 6-5 0,0 1-6 0,0 2-28 15,0 2-18-15,0 1-26 0,2 2-37 0,1-2 116 16,-3-1-82-16,5 1-19 0</inkml:trace>
          <inkml:trace contextRef="#ctx0" brushRef="#br0" timeOffset="3398.2687">20794 4185 884 0,'6'0'379'0,"1"0"-260"0,-9 0-92 0,-1 5 37 16,-8 3-55-16,1 1-12 0,-2 9-2 0,-4 1-3 16,-2 6-3-16,2 1-2 0,-6 6-2 0,0 3-1 15,4 3-5-15,1-3-2 0,1 8-1 0,1-6 0 16,7-2 0-16,-3 0 2 0,11-12 1 0,0 1 5 16,3-8 12-16,1 3 4 0,4-12 6 0,3 1 7 15,0-5 15-15,2-3 7 0,-2-2 4 0,3-4 4 16,-1-2 6-16,3-3 4 0,-2 0 0 0,4-4 2 0,-4-2 1 15,3-1-3-15,-1-6-2 0,-3 1-2 0,3 0-11 16,-2-7-3-16,1 6-4 0,-3-3-6 0,-2 6-14 16,1 2-2-16,-4 3-6 0,4 8-6 0,-5 0-5 15,-6 8-7-15,8 5-6 0,-3 3-2 0,1 2 1 16,2 7-2-16,0 5 1 0,-5 4 2 0,5 9 0 16,2-3 6-16,-5 0 6 0,4 1-1 0,-2 2 4 15,2 0 5-15,2-5 3 0,-1-6 4 0,-1-1 11 16,4 4 5-16,-5-15 5 0,0 3 7 0,2-6 16 15,-6-2 5-15,6-7 4 0,-4 0 6 0,1 0 5 16,1-7 0-16,1-2-1 0,-1-2 1 0,2-5-9 16,-2-2-6-16,0-4-6 0,0 1-3 0,1-4-12 15,1-4-5-15,-1-6-7 0,1 3-6 0,-2-6-13 16,0-2-2-16,0-6-6 0,0 0-10 0,-2-4-27 0,0-1-20 16,2-1-26-16,-1-1-25 0,-3 4-86 0,4 1 137 0,0-19-118 15,0-3-73-15</inkml:trace>
          <inkml:trace contextRef="#ctx0" brushRef="#br0" timeOffset="1902.0204">17287 3764 873 0,'15'-1'374'16,"4"-9"-244"-16,-2 1-89 0,5 1 14 0,1-3-7 16,9 6-9-16,3-2-5 0,11 1-14 0,5 3-3 15,1-3-4-15,7 1-2 0,5 0-7 0,3-3-4 16,0 3-4-16,6-3-5 0,-4 2-9 0,5 1-8 16,0-1-8-16,-4 1-12 0,-2 2-51 0,-3-2-56 0,-4-5 111 15,0 7-77-15,-9-8-52 0</inkml:trace>
        </inkml:traceGroup>
      </inkml:traceGroup>
    </inkml:traceGroup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7:11.48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FAF3F94-A0D3-4F15-8169-BFB71229F6DB}" emma:medium="tactile" emma:mode="ink">
          <msink:context xmlns:msink="http://schemas.microsoft.com/ink/2010/main" type="inkDrawing" rotatedBoundingBox="2962,4078 3091,6666 3036,6669 2906,4081" semanticType="strikethrough" shapeName="Other">
            <msink:sourceLink direction="with" ref="{6A08EDF1-5DE0-476D-A105-C31D396A6576}"/>
          </msink:context>
        </emma:interpretation>
      </emma:emma>
    </inkml:annotationXML>
    <inkml:trace contextRef="#ctx0" brushRef="#br0">54 30 991 0,'-13'-5'434'0,"5"-3"-289"0,-1 5-111 0,3-3 10 16,1-1-23-16,0 6-18 0,2 1-15 0,1 3-13 15,1 5 3-15,1 5 1 0,-2-1 3 0,2 3 12 0,2 7 1 16,-2 3 3-16,3 4 1 0,-2 1 2 0,1 5-1 16,0 4 0-16,1 5 1 0,2 12-1 0,-2-7 0 0,2 1 1 15,-1-3 1-15,3 12-1 0,-1 0 0 0,2 3 1 16,-2-1-1-16,-1 3 2 0,3 6 0 0,-3 9-2 15,1-4 1-15,-1 0 3 0,0 3 2 0,-4-6-1 16,3 3 3-16,0 3 1 0,0-8 2 0,-1 1 1 16,-2 3 0-16,3-4 2 0,-1 1-1 0,1-4 1 15,0-2 1-15,-3-2 2 0,2-6-2 0,-1-1 1 16,0-4 2-16,-1-1 0 0,-1-1 0 0,0-6 1 16,2 2-1-16,-2-7-2 0,0-3 0 0,0-2 4 15,0 1-2-15,0-8-3 0,-2-3 0 0,2-7-1 0,0 4 0 16,-1-10-2-16,-3 0-3 0,4-1-4 0,0-4-2 0,0 0-3 15,0 1-4-15,-1-2-3 0,1-4-8 0,0 2-28 16,0 1-17-16,0-4-23 0,0 0-22 0,3 0-112 16,2-4 154-16,8-4-103 0,-1-6-49 0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7:12.05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0025842-C1E9-4BA2-B2CD-1E27F329E4DE}" emma:medium="tactile" emma:mode="ink">
          <msink:context xmlns:msink="http://schemas.microsoft.com/ink/2010/main" type="inkDrawing" rotatedBoundingBox="5230,4122 5658,6639 5497,6666 5069,4149" semanticType="scratchOut" shapeName="Other">
            <msink:sourceLink direction="with" ref="{6A08EDF1-5DE0-476D-A105-C31D396A6576}"/>
          </msink:context>
        </emma:interpretation>
      </emma:emma>
    </inkml:annotationXML>
    <inkml:trace contextRef="#ctx0" brushRef="#br0">-1 109 378 0,'3'-13'241'0,"0"-1"-123"15,2-2-79-15,-2 3 74 0,2 2-78 0,-1 3-6 0,1-2 13 16,2 2 5-16,-3 2 1 0,1 4 4 0,0-1 0 0,1 0 1 16,-3 3-8-16,2-2-5 0,0 2-16 0,-2 0-6 15,2 0 0-15,0 2-5 0,1 3 0 0,1 3-6 16,-1-2 0-16,2 2 0 0,-2 6 0 0,2 2 2 15,2 2 0-15,-4 4-1 0,2 7 0 0,0 1-1 16,0 5 4-16,2 5-1 0,1 3 0 0,-2 0-1 16,2 3 0-16,-1 2 1 0,0 1-1 0,1 1 0 15,-3 4-1-15,0 0 0 0,1 5 1 0,-1 0-1 0,0 8 1 16,2 1-1-16,-2 4-1 0,-2-5 3 0,7 1-1 16,-1 2 3-16,-2-1-2 0,0 1 2 0,-2-16-1 15,-2 5 1-15,5 8 4 0,0-2 0 0,-6-6 1 16,5-2 0-16,-3-4 2 0,3 7 4 0,-2-9-1 15,0 5 2-15,-2-15-3 0,-2 7 7 0,0-3 0 16,-4-1-2-16,5-4 1 0,-5 0-1 0,2-2 0 16,-2-1 1-16,-4-5-1 0,9 0-5 0,-5-5 0 15,2 1-2-15,-4-4 0 0,2-3-6 0,0 0-2 16,3-4-1-16,2 1-1 0,0-6-5 0,-3 1-3 16,6 0-3-16,-5-4-3 0,0-2-18 0,3-2-18 15,-3-1-24-15,4 3-28 0,-2-4-92 0,-1 0-60 16,6 0 166-16,14 4-136 0,5-14-80 0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7:12.68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F06EE43-B1DB-494C-ADA5-C578E68395B8}" emma:medium="tactile" emma:mode="ink">
          <msink:context xmlns:msink="http://schemas.microsoft.com/ink/2010/main" type="inkDrawing" rotatedBoundingBox="8307,6852 8345,4119 8476,4121 8437,6854" semanticType="scratchOut" shapeName="Other">
            <msink:sourceLink direction="with" ref="{39C94EB9-D113-42DF-A57F-90C3F54F80CF}"/>
          </msink:context>
        </emma:interpretation>
      </emma:emma>
    </inkml:annotationXML>
    <inkml:trace contextRef="#ctx0" brushRef="#br0">153 110 335 0,'-7'-9'184'0,"-1"-2"-102"0,3 1-52 0,2 2 21 0,-3 0-8 16,0 2-6-16,-1-2 12 0,2 0 1 0,2 1 8 16,2 1 3-16,-3 0-1 0,3-1 6 0,-1 1-4 15,-6 4-4-15,8-2-19 0,-1 2-2 0,-2 0-7 16,-4 4-5-16,4 0-4 0,-5 6-3 0,5 0-2 15,3 1-2-15,-8 5 3 0,3 4-4 0,2 1 1 16,-2 5-1-16,5 5 1 0,0 4-2 0,0 5 0 16,-6 5 1-16,4-1-1 0,-3 4 0 0,1 6 0 15,4 3 1-15,-2-1-3 0,-4 3 2 0,6 4-1 16,0 7 0-16,0 2-1 0,0-6 2 0,3 9-1 0,-3 8 4 16,-3 1 5-16,3-9-2 0,-4-2 1 0,4 3 2 0,-1 5 5 15,-1 3-2-15,-1-4 1 0,1-8-2 0,2-5-2 16,0 13 2-16,0-3 2 0,-1-7-2 0,1-7 1 15,-3 1 4-15,3 3 3 0,1-9 1 0,-1 3 2 16,3-5 4-16,1-1-1 0,-3-6 3 0,4 0-3 16,3-3 0-16,-5-4 0 0,2-5-2 0,-2-3-3 15,2-2-3-15,1-4-4 0,1-4-4 0,-4-1-2 16,3-4-8-16,1-1-3 0,-7-2-2 0,4-1-3 16,-4-3-7-16,-1-2-6 0,1-2-7 0,0 0-15 15,-3-1-18-15,4 0-28 0,-1-2-93 0,-6 0-72 16,3-1 173-16,-4 1-131 0,-12 0-60 0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5:17.50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111B93D-DBD5-41B4-AD0B-A4E393867032}" emma:medium="tactile" emma:mode="ink">
          <msink:context xmlns:msink="http://schemas.microsoft.com/ink/2010/main" type="writingRegion" rotatedBoundingBox="4929,9281 14892,5490 17605,12618 7642,16410"/>
        </emma:interpretation>
      </emma:emma>
    </inkml:annotationXML>
    <inkml:traceGroup>
      <inkml:annotationXML>
        <emma:emma xmlns:emma="http://www.w3.org/2003/04/emma" version="1.0">
          <emma:interpretation id="{3656DD8A-CD27-4B6B-9709-3515AE7CD6C2}" emma:medium="tactile" emma:mode="ink">
            <msink:context xmlns:msink="http://schemas.microsoft.com/ink/2010/main" type="paragraph" rotatedBoundingBox="7881,7957 10823,8792 10333,10518 7390,96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E314375-FBD9-4CA0-9EE8-8AD172EE8031}" emma:medium="tactile" emma:mode="ink">
              <msink:context xmlns:msink="http://schemas.microsoft.com/ink/2010/main" type="line" rotatedBoundingBox="7881,7957 10823,8792 10333,10518 7390,9682"/>
            </emma:interpretation>
          </emma:emma>
        </inkml:annotationXML>
        <inkml:traceGroup>
          <inkml:annotationXML>
            <emma:emma xmlns:emma="http://www.w3.org/2003/04/emma" version="1.0">
              <emma:interpretation id="{5F0F2E72-68E1-4713-A17F-AD56BADD06C9}" emma:medium="tactile" emma:mode="ink">
                <msink:context xmlns:msink="http://schemas.microsoft.com/ink/2010/main" type="inkWord" rotatedBoundingBox="7881,7957 10823,8792 10333,10518 7390,9682">
                  <msink:destinationLink direction="with" ref="{0A7C5FE3-6326-49B9-9C46-5F1AF8DF910B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6781 8338 388 0,'0'-5'238'0,"0"-2"-101"16,-2 5-83-16,2 0 34 0,0 2-20 16,-3-1-16-16,1 1-18 0,1 1-3 0,-1 4-2 0,-1-2 1 15,-2 0 4-15,2 2 5 0,0-3 3 0,1 1 4 16,-4 0 8-16,3-3 0 0,-4 0 2 0,6-1-3 16,-4-1-7-16,0-3-5 0,2 5-3 0,-2-1-6 15,1-1-11-15,2 2-5 0,-1 0-4 0,-4 2-4 16,3 2-3-16,0 3-3 0,1-4-1 0,-3 3-1 0,0 4-2 15,1 3 0-15,-2 6 0 0,3-2 0 0,-1 7 0 16,-3-2 1-16,1 10-1 0,1-1 2 0,1 5-1 16,-3 1 0-16,4 3-1 0,-1-4 1 0,0 4 1 15,2 2 0-15,-2-3 0 0,3-2 1 0,1-5 2 16,-2 0-1-16,3-7 1 0,-2 4 0 0,2-4-1 16,0-2 0-16,3-6 0 0,-1 2-2 0,1-1-1 15,2-4 0-15,1-1-1 0,-1-2-1 0,1-3 1 0,2 0-3 16,2-2-1-16,1 1 1 0,-1-3 0 0,1 0 0 15,-2-4-1-15,6 1 2 0,2-4 1 0,-1 1 0 16,-2-1 3-16,2-2-2 0,5-3 4 0,1 1 2 16,-3-6 2-16,1 3 1 0,-1-1 3 0,1-2 4 15,-8 1 1-15,2-3 3 0,-3 1 6 0,0 3 0 0,-3 0 1 16,2-4 3-16,-6 3 0 0,3-1 1 16,-4 0 0-16,2 2-2 0,-5-2-2 0,0 2 0 15,1-2-2-15,-2 2-3 0,-4-2-1 0,0 2-4 16,-3 2-1-16,2-2-1 0,-2-2-7 0,-6 3-2 0,-4 4 0 15,4-4-4-15,-4 4-6 0,-1 0-4 0,0 2-4 16,-3 0-6-16,4 2-4 0,-3 4-8 0,-1 1-21 16,-2 2-10-16,4-1-8 0,-3 4-13 0,3 0-19 0,-6 5-77 15,1 3 121-15,-1-2-75 0,5 5-21 0</inkml:trace>
          <inkml:trace contextRef="#ctx0" brushRef="#br0" timeOffset="1824.3617">7929 8510 659 0,'-6'-3'324'0,"-4"0"-211"16,2-7-87-16,0 2 15 0,2 4-18 0,0-1-16 0,-1 0-9 16,1 2-4-16,-2-2 0 0,1 2 4 0,3-3 0 15,0 2 8-15,1 1 5 0,2-2 6 0,-1 1 7 16,-1-3 5-16,3 2 4 0,0 1-1 0,0 0 1 15,0 0-7-15,0 1-5 0,0 1-6 0,0 2-5 16,3 0-8-16,-3 5-2 0,2 1-3 0,-2-1-1 16,0 4 1-16,1 1 0 0,-1 0 2 0,-1 2-1 15,1 1 3-15,-3 1-1 0,1 4 1 0,-4-4 0 0,-2 4 1 16,0-1 0-16,-2 1-1 0,7 4 1 16,-7-8 0-16,9 5 1 0,-6 2 0 0,-2-3-1 15,4-1 0-15,0-2 0 0,0 2-1 0,-2-6 4 0,-1 2-4 16,-2-2 1-16,2-3-1 0,0 2-1 0,3 2 2 15,1-4 0-15,4 0 2 0,-8 0-3 0,3-1 3 16,0 1 0-16,0-4-1 0,5 1 3 0,-3 0 0 16,0 0-1-16,4 1-3 0,-1-1 2 0,0 0-4 15,0-1 0-15,8 3 0 0,0-1-2 0,0 1-1 16,2-1-1-16,4 2 2 0,4 0-1 0,6 0-2 16,0 0 1-16,4 0 1 0,-1-2-1 0,5 2-4 15,0-2 1-15,1 1-3 0,1-1-1 0,-1 2-4 16,-1-2-4-16,0-1-3 0,0 2-8 0,-3-3-3 0,-2 1-14 0,3 5-79 15,-3-2 96-15,-2-2-55 0,1 5-30 0</inkml:trace>
          <inkml:trace contextRef="#ctx0" brushRef="#br0" timeOffset="785.694">7751 8854 437 0,'-2'-3'241'15,"2"0"-106"-15,-1 1-80 0,-3-1 46 0,3 0-24 0,-1 0-21 16,2 1-32-16,2 1-2 0,-1-4-4 0,6 2-2 16,-2-1 0-16,2 0-2 0,5-1-1 0,-1-2-2 15,2 3 0-15,2-4-1 0,1 3-1 0,5-3-1 16,1-3-1-16,4 3-3 0,-5 0-1 0,4-3 1 16,5 1-3-16,5-3 1 0,-1 1-2 0,7 2 0 15,4 4 0-15,15-5 1 0,-1-2 1 0,11 2-1 16,-3-7 2-16,2 2-1 0,4 0 0 0,-1-6 2 15,-2 0-1-15,-7 3 5 0,-1-4 1 0,-4 6 2 16,1-2 3-16,-4 3 5 0,1 0 4 0,-8 2-3 16,3 1 3-16,-6-1-5 0,-2 1 0 0,-2 0-4 15,-3 2-3-15,-4 1-5 0,-3 1-3 0,-2 1-3 16,-3 1-4-16,-4 1-7 0,-3 3-5 0,-5-3-7 0,1 4-17 16,-4-1-87-16,-3 3 100 0,-3-2-56 15,-2 2-43-15</inkml:trace>
          <inkml:trace contextRef="#ctx0" brushRef="#br0" timeOffset="-20523.5214">6781 7524 577 0,'-3'-6'277'0,"-2"3"-168"0,2-3-80 15,-2 2 28-15,0 1-31 0,-3 2-21 0,2 1-7 16,-1 0-7-16,1 3-3 0,-2 0 2 0,0 5 4 16,0-3 2-16,0 1 2 0,2 2 3 0,-5 2 1 15,0 1 1-15,1-2 3 0,2 1-1 0,-2 6-1 16,3-4 3-16,-1 4-3 0,0-1 2 0,1 2 0 15,2 2-1-15,1 2 0 0,0-2 0 0,0 2 2 0,1-4-1 16,1 4 1-16,4 0 0 0,-1-4 0 0,1 1 4 16,2 1 0-16,1 0 1 0,3-1 0 15,2-2 1-15,-2-2-1 0,3 0 0 0,3-1 2 0,1 0-2 16,2-4 2-16,1 2-1 0,2-4 4 0,3 2 1 16,0-4 2-16,1 1 0 0,0-2 1 0,2-1 2 15,-1-3-2-15,2-2 1 0,0-3 3 0,-1 2 0 16,-1-13-1-16,1 7 2 0,2-4 2 0,0-3 2 15,-3-5-1-15,1 1 3 0,-6-1-2 0,3 0-1 16,-6 1 3-16,2-4-1 0,-8 0-3 0,-1 2 2 16,-2 1 2-16,0 0-1 0,-2 2 2 0,-1 0 0 15,-3 0-2-15,-1 3 1 0,-1-2 0 0,0 2-4 0,0 0-1 16,-3-1-2-16,-2 1-5 0,-1 2 0 0,-2-2-1 16,1 0-4-16,-1 3-3 0,-1-1-2 0,-5-7-1 15,4 7 0-15,0-1-5 0,1 1-2 0,-1 0-1 0,-4 1-2 16,0 3-3-16,-1-1-1 0,-1 7-4 0,-1-3-11 15,-7 1-6-15,0 4-10 0,-5 2-13 0,-12 5-40 16,3-2-22-16,-10 8-26 0,-8 7-40 0,-19 4 112 16,1-1-82-16,-17 9-20 0</inkml:trace>
        </inkml:traceGroup>
      </inkml:traceGroup>
    </inkml:traceGroup>
    <inkml:traceGroup>
      <inkml:annotationXML>
        <emma:emma xmlns:emma="http://www.w3.org/2003/04/emma" version="1.0">
          <emma:interpretation id="{19D2BDB9-D1FA-48DF-A186-87DD7AF99A83}" emma:medium="tactile" emma:mode="ink">
            <msink:context xmlns:msink="http://schemas.microsoft.com/ink/2010/main" type="paragraph" rotatedBoundingBox="7763,10307 11310,9613 11494,10552 7947,1124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99CC210-9296-46E3-8EBA-3F4273542F46}" emma:medium="tactile" emma:mode="ink">
              <msink:context xmlns:msink="http://schemas.microsoft.com/ink/2010/main" type="line" rotatedBoundingBox="7763,10307 11310,9613 11494,10552 7947,11247"/>
            </emma:interpretation>
          </emma:emma>
        </inkml:annotationXML>
        <inkml:traceGroup>
          <inkml:annotationXML>
            <emma:emma xmlns:emma="http://www.w3.org/2003/04/emma" version="1.0">
              <emma:interpretation id="{7423CF67-724E-4F10-A6C8-8BF30985C9ED}" emma:medium="tactile" emma:mode="ink">
                <msink:context xmlns:msink="http://schemas.microsoft.com/ink/2010/main" type="inkWord" rotatedBoundingBox="7763,10307 11310,9613 11494,10552 7947,11247"/>
              </emma:interpretation>
            </emma:emma>
          </inkml:annotationXML>
          <inkml:trace contextRef="#ctx0" brushRef="#br0" timeOffset="16581.042">6647 9682 726 0,'-3'-3'287'16,"0"0"-185"-16,1 0-77 0,-1-4 20 0,1 3-28 15,1-1-19-15,-1 2-17 0,2-2 0 0,0 0 5 0,-1 0 7 16,1 1 9-16,0-3 17 0,0 1 17 16,0 1 13-16,0-1 4 0,1-1 5 0,-1 1 1 0,2 0-2 15,1 1-7-15,-1 0-7 0,-1 0-19 0,2 4-10 16,2-1-8-16,-2 1-8 0,5-1-14 0,0 2-5 15,3 0-2-15,2 2-1 0,1 2 0 0,6-1 2 16,0 5 3-16,1-3 5 0,1 3 4 0,1 0 5 16,-1 2 3-16,0-2 0 0,-3 0 3 0,2 1 0 0,-7-2 2 15,1 2 0-15,-3 1 2 0,-5-2-1 0,-1 1 0 0,-3 1 3 16,-3-1-2-16,-1 1 1 0,-1-1 1 0,-1-1-2 16,-2 0 3-16,0 3 2 0,-3-1 2 0,4 0-3 15,-11-2 5-15,7 1 0 0,-8 1-2 0,4 1 3 16,-1-3-3-16,-3 0-4 0,3 0 0 0,0 1-1 15,2 1-5-15,2-1 0 0,-1-5 0 0,2 3-3 16,3 1 0-16,1-3 1 0,1 2-1 0,-1-3 0 16,1 0-2-16,3 0 1 0,0 4-1 0,3-3 1 15,2 0-1-15,0 1-1 0,0-6 0 0,1 3-1 16,2 1 4-16,2 0-2 0,2 1 1 0,1 0 1 16,-2-5 1-16,5 8-1 0,-2-2 3 0,6 2-1 15,0 2-1-15,-1-2 2 0,-1 0 1 0,-7 0-3 0,3 3 0 16,-1 0 1-16,-2-3-1 0,-4 5 0 0,-1-4 1 15,-1 2 1-15,0 2 1 0,1 0 2 0,-1-2 3 16,-1 3 1-16,-5-1 2 0,4-2 0 0,-3-1 3 16,-2-2 7-16,1 1 2 0,-5-1 1 0,-1-1 5 15,1-3 2-15,-5 4 2 0,3-3 0 0,-3 3 2 16,-2-3-7-16,-2 3-1 0,1-2-3 0,-5-1-7 16,1-2-3-16,1 4-3 0,-5-4-4 0,3 0-6 15,-4-1-3-15,-1-2-5 0,2 1-6 0,3 2-7 0,0-4-10 16,-2-6-28-16,2 4-16 0,0 0-19 0,3-5-19 15,5 0-29-15,-2-5 85 0,8-4-65 0,-3 1-5 0</inkml:trace>
          <inkml:trace contextRef="#ctx0" brushRef="#br0" timeOffset="17656.3693">8037 9440 104 0,'5'-9'162'0,"-2"1"-12"0,-3 1-58 0,2-2 39 15,1 3-7-15,-1-2-15 0,-1-4-3 0,-1 4-31 16,0 2-9-16,0-2-10 0,0 0-19 0,0 0-7 16,0 2-5-16,-1-4-4 0,-1 5-28 0,-1-1 19 15,3 3-3-15,-3 0-1 0,1 1-5 0,-1 2-1 0,-3-1-1 16,2 2-1-16,3 4-1 0,-4-3-1 0,-1-1 1 0,1 4-1 15,-3 3 0-15,2 0 1 0,-1 3 1 0,1 0 1 16,-4 2 0-16,1 6 2 0,-2 5 0 0,1-7 1 16,-1 6 2-16,-2-3 1 0,-1 7-1 0,-2-3 2 15,3 0 3-15,-1 2 0 0,1-2 1 0,-4 1 2 16,2-3 1-16,-1-1 2 0,2-5 0 0,3 6 0 16,-4-4 3-16,4-2 1 0,-1-4 0 0,4 4-1 15,1-3 2-15,4-2-2 0,-2 0-2 0,-3-3 1 16,5 0-6-16,-2-1-2 0,2-1-1 0,3-1-3 15,-3 0-4-15,3 1-1 0,5-1 0 0,4 1-1 16,-2-1-1-16,4 0-1 0,11 1-3 0,-4 0 0 0,2 1-3 16,4 1 1-16,0-2-2 0,3 4-6 15,5 1-1-15,0-2-2 0,-3 4-2 0,6-2-8 0,0 4-3 16,1 1-5-16,3 3-5 0,2 5-28 16,4 3-29-16,-1 3-57 0,2 7 108 0,7 7-85 0,-4-2-46 15</inkml:trace>
          <inkml:trace contextRef="#ctx0" brushRef="#br0" timeOffset="17012.9684">7760 9840 1000 0,'-6'-13'349'0,"-2"2"-260"0,2-2-86 0,-1 5 9 16,-4-1-28-16,8 4-21 0,3 2-4 0,-3 3 3 15,4 0 4-15,4 0 5 0,1 0 17 0,-1 2 11 16,3-2 9-16,11 0 10 0,-1-5 13 0,4 3 2 16,5-3 1-16,5-3-3 0,8 0-8 0,4-1-4 15,4-2-4-15,10 0-6 0,15-4-8 0,-5-1-2 16,18-1-2-16,3-2 0 0,7-4 1 0,3 3 0 15,6-4 1-15,0 2 1 0,3-1 0 0,-3-2 0 16,2 1 0-16,-8 0-1 0,-2 5 1 0,2-5 0 0,-16 2 0 16,9-1-3-16,-14 3-4 0,2 1-1 15,-10 1-9-15,0 2-2 0,-8-1-31 0,-6 4-40 0,-9 3-64 16,-5-1 113-16,-7 0-92 0,-11 1-51 0</inkml:trace>
        </inkml:traceGroup>
      </inkml:traceGroup>
    </inkml:traceGroup>
    <inkml:traceGroup>
      <inkml:annotationXML>
        <emma:emma xmlns:emma="http://www.w3.org/2003/04/emma" version="1.0">
          <emma:interpretation id="{862B286F-B22A-46DD-B27F-888D72BF238C}" emma:medium="tactile" emma:mode="ink">
            <msink:context xmlns:msink="http://schemas.microsoft.com/ink/2010/main" type="paragraph" rotatedBoundingBox="7568,11798 10669,11798 10669,12999 7568,129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31FD53A-720B-4FAF-87FA-78C0EAFB9522}" emma:medium="tactile" emma:mode="ink">
              <msink:context xmlns:msink="http://schemas.microsoft.com/ink/2010/main" type="inkBullet" rotatedBoundingBox="7568,11962 8159,11962 8159,12999 7568,12999"/>
            </emma:interpretation>
          </emma:emma>
        </inkml:annotationXML>
        <inkml:trace contextRef="#ctx0" brushRef="#br0" timeOffset="30495.3036">6512 11283 458 0,'-7'-2'185'0,"3"-2"-138"0,-1-1-44 15,2 3 1-15,-1-1-15 0,4 1-6 0,-4 2-3 16,2-3 5-16,0 3 8 0,2-1 7 0,-1 1 16 16,1 1 33-16,0-1 12 0,0 0 8 0,-2-1 7 0,2 1 6 15,-1-2-1-15,1 0-3 0,0 1-14 0,0-1-22 16,0 2-14-16,1 0-7 0,2 0-9 0,-1 0-12 15,-2 3-4-15,5 2-3 0,0-3-2 0,4 3 0 16,1-1 3-16,1 0 1 0,3 0 3 0,4-2 3 16,-1 1 1-16,2-3 2 0,2 3 4 0,0-3-3 15,1-1 2-15,-3-2 1 0,0-1 2 0,2 3-2 16,-2-4 4-16,-1 2 0 0,-6-2 3 0,3 2 1 16,-3 3 0-16,-2-3 0 0,-2 1-2 0,0 0 0 15,-3 2-2-15,-2 0-1 0,-2 0-2 0,3 0 0 16,-4 4-1-16,0-1-2 0,0 2 3 0,-2-1 0 15,-1 3 2-15,0 2 1 0,-1 1 0 0,1-2 0 0,-5 3 0 16,2 2 1-16,0 1-3 0,-1-1-1 16,-1 3-3-16,2 1-1 0,-2 2-2 0,3 4 0 15,0-1 0-15,-1-1 1 0,1 3-2 0,0-4 2 0,1 7 0 16,-1-4 0-16,0-1 1 0,0 3 0 0,-1 2 0 16,3-3-2-16,0 5 3 0,-1-2-2 0,1 3 0 15,0 1 0-15,3 2 0 0,0 2-2 0,-2 0 0 16,2 2 0-16,0-5 0 0,0-1-1 0,0 0 0 15,0 1-1-15,0-5 0 0,2-3-3 0,0-1 1 0,-2 3-5 16,0-5-4-16,1-2-3 0,1 0-4 0,-2-3-6 0,3 1-41 16,0-4-24-16,-1-3-41 0,-1-3-62 0,3 1 132 15,-3 0-97-15,-1-6-38 0</inkml:trace>
        <inkml:trace contextRef="#ctx0" brushRef="#br0" timeOffset="30717.4914">6367 12017 975 0,'-11'6'523'0,"3"-2"-277"0,0-11-176 16,1 1 108-16,1-2-143 0,0 2-37 0,4-1-19 16,0 2-10-16,2-1-6 0,0 3-3 0,4-3 2 15,0 2 5-15,14-2 7 0,-2 0 16 0,1-1 6 0,9-2 3 16,2-2 0-16,9 1-1 0,-2-3-4 0,3 0-10 15,1-2-12-15,7-3-44 0,2 2-29 0,-1-1-42 16,9-3 98-16,9-2-93 0,2 0-42 0</inkml:trace>
      </inkml:traceGroup>
      <inkml:traceGroup>
        <inkml:annotationXML>
          <emma:emma xmlns:emma="http://www.w3.org/2003/04/emma" version="1.0">
            <emma:interpretation id="{C5CA8335-4843-415B-93BB-C376E22B7222}" emma:medium="tactile" emma:mode="ink">
              <msink:context xmlns:msink="http://schemas.microsoft.com/ink/2010/main" type="line" rotatedBoundingBox="8984,11798 10669,11798 10669,12317 8984,12317"/>
            </emma:interpretation>
          </emma:emma>
        </inkml:annotationXML>
        <inkml:traceGroup>
          <inkml:annotationXML>
            <emma:emma xmlns:emma="http://www.w3.org/2003/04/emma" version="1.0">
              <emma:interpretation id="{8322641B-8907-40F9-BF74-A6DE7C9BA8B2}" emma:medium="tactile" emma:mode="ink">
                <msink:context xmlns:msink="http://schemas.microsoft.com/ink/2010/main" type="inkWord" rotatedBoundingBox="8984,11798 10669,11798 10669,12317 8984,1231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169.3297">7733 11609 304 0,'3'0'210'0,"4"-4"-66"16,7-1-76-16,4 0 57 0,12-4-32 0,-1-4-12 15,-2 5-33-15,6-7-10 0,18 3-5 0,3-6-5 16,8 2-6-16,-1-1-7 0,10-7 0 0,3 5-3 16,12-10-4-16,-7 4 1 0,6-1-4 0,-1-6 0 15,-4 5 0-15,-1 2-2 0,-5 1-3 0,-6 5 2 16,-4 0-2-16,0 3-1 0,-4 0-4 0,-6 1-4 16,-3 1-5-16,-3 1-9 0,-3 2-34 0,-9 0-32 0,-6 0-65 15,1 1 112-15,-11 4-95 0,-7 1-52 0</inkml:trace>
        </inkml:traceGroup>
      </inkml:traceGroup>
    </inkml:traceGroup>
    <inkml:traceGroup>
      <inkml:annotationXML>
        <emma:emma xmlns:emma="http://www.w3.org/2003/04/emma" version="1.0">
          <emma:interpretation id="{3E35DC42-58F0-4B69-B331-0ED655BF7AA0}" emma:medium="tactile" emma:mode="ink">
            <msink:context xmlns:msink="http://schemas.microsoft.com/ink/2010/main" type="paragraph" rotatedBoundingBox="6560,13567 16523,9775 17605,12618 7642,164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DF52B9-CEFA-48A2-9CE7-7E674ED83AD2}" emma:medium="tactile" emma:mode="ink">
              <msink:context xmlns:msink="http://schemas.microsoft.com/ink/2010/main" type="line" rotatedBoundingBox="6560,13567 16523,9775 17605,12618 7642,16410"/>
            </emma:interpretation>
          </emma:emma>
        </inkml:annotationXML>
        <inkml:traceGroup>
          <inkml:annotationXML>
            <emma:emma xmlns:emma="http://www.w3.org/2003/04/emma" version="1.0">
              <emma:interpretation id="{387F9A90-C72B-489A-B632-EE62B8FE37FD}" emma:medium="tactile" emma:mode="ink">
                <msink:context xmlns:msink="http://schemas.microsoft.com/ink/2010/main" type="inkWord" rotatedBoundingBox="6664,13839 10176,12503 10776,14077 7263,1541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9443.4633">8166 13161 779 0,'-4'-5'357'0,"-3"-2"-234"16,-1 3-97-16,2-4 40 0,0 0-66 0,-2 1-17 15,1 1-8-15,1-4-3 0,-1 2 6 0,3 0 8 16,-4 2 8-16,3 0 9 0,0-2 16 0,0 5 6 0,-1-4 15 15,0 2 8-15,1 2-1 0,0 2-1 0,-1-1-1 16,-1 0-3-16,1 2-6 0,-2 0-2 0,3 2-13 16,-3 0-6-16,0 4-4 0,0 0-3 0,2 6-5 15,-2-3-2-15,-2 5 0 0,1-1 0 0,-2 3-1 16,0 2 0-16,1 1 0 0,-3 0 1 0,-3 3 0 0,0-3 1 16,2 2-1-16,-3 1 1 0,4-3-1 15,-5 2 0-15,-1 0-1 0,3-2 2 0,0 2-1 0,2-4 1 16,3 2 3-16,0-1 0 0,-5-6 3 0,6 1 0 15,4 0 4-15,0-7 0 0,4 1 0 0,-6-3 1 16,2 0-3-16,7 0-2 0,2 0-3 0,-3-3 0 16,0 1-4-16,2-2-1 0,3 1 0 0,6 6 0 15,5-1-2-15,-10-3 0 0,7 4 2 0,4-3-3 0,7 4 0 16,3 0-1-16,2 0 1 0,-2-3-3 0,5 2 0 16,6 0-1-16,2 3-2 0,-2-5 2 0,4 3-6 15,1-2-2-15,0 7-2 0,-2 0-5 0,4-2-15 16,-2 5-9-16,4 3-17 0,3 0-32 0,-6 3 66 15,7 1-44-15,0 2-15 0</inkml:trace>
          <inkml:trace contextRef="#ctx0" brushRef="#br0" timeOffset="34024.3029">5437 13181 833 0,'-2'0'429'0,"2"-3"-239"0,-1-3-140 15,-6-2 35-15,6 5-33 0,-3-4-33 0,3 1-41 0,-1 3-7 16,2 1-3-16,0-3-1 0,0 2 6 16,3 0 5-16,2 0 6 0,2-2 5 0,4 2 11 0,1-2 3 15,9-1 4-15,0 4 2 0,4-4-1 0,7 1-2 16,13-3-2-16,-1 2-2 0,12 1-3 0,6-3 0 16,11 1-1-16,5 1 0 0,15 0-2 0,9 1 2 15,8-1-1-15,0-1 1 0,4 2 3 0,9-1 2 16,-4 0 0-16,1-4 4 0,-17 4 6 0,-9-4 0 0,11-1 15 15,0 1 6-15,-17 1 3 0,-7-2 3 0,-4 1 4 16,6-3 4-16,-7-1-3 0,0 1 0 0,-15 2-13 0,-1 0-6 16,1 0-3-16,-7-2-8 0,-6 0-4 0,-8 5-14 15,-2 2-7-15,-8 0-11 0,-3 4-11 0,-8 1-40 16,-3 1-30-16,-6 4-25 0,-5 7-30 0,-9 7 99 16,0-2-82-16,-11 9-20 0</inkml:trace>
          <inkml:trace contextRef="#ctx0" brushRef="#br0" timeOffset="37016.4397">6370 13368 854 0,'-6'-8'391'0,"-1"1"-243"0,-2-1-102 15,4 0 20-15,-1 0-18 0,-1 5-20 0,2-5-13 0,1 3-15 16,-1 2 0-16,-3-3 0 0,3 3 1 0,2 1 13 16,-3-1 5-16,2 1 2 0,1 2 5 0,-2 0 3 15,4 0-2-15,-1 2 0 0,1 1-4 0,-1 2-12 16,0 0-6-16,2 6-3 0,0 2-10 0,0 9-3 16,-1-3-1-16,1 11-1 0,0 4 2 0,6-2 0 15,-1 9 2-15,1 0 2 0,-2-1 4 0,0 5 1 16,-1-5 0-16,1 3 1 0,0-5 1 0,-2 2 0 15,1-4 0-15,-4-4-1 0,4 2 1 0,0-1-1 16,-1-4-1-16,1-4 0 0,3-1-5 0,-3 0-1 16,4-2-4-16,-7-3-5 0,1-1-16 0,4-4-9 15,-3-1-17-15,-2 1-18 0,0-6-57 0,-2-3-21 16,4 0-12-16,1-2-28 0,3-8 114 0,-3 2-89 16,9-29-9-16</inkml:trace>
          <inkml:trace contextRef="#ctx0" brushRef="#br0" timeOffset="37416.0844">6639 13391 790 0,'2'-19'385'0,"-2"3"-221"15,0 1-110-15,-2 0 31 0,1 4-22 0,-1 1-26 16,0-1-14-16,2 2-20 0,-1 2-3 0,-2 1-4 16,3 0 1-16,-2-1 1 0,0 4-1 0,-1 0 1 0,3 3 0 15,0 3 2-15,-1-1 1 0,1-1 1 0,0 7-1 16,0 3 0-16,1 4 0 0,1 9 1 0,-1 1 1 15,1 1-1-15,-2 10 0 0,3 2 1 0,-3 1-1 16,2 0 0-16,-2-2-1 0,3 5-1 0,0-3 0 16,0 1-1-16,0 0-1 0,1 0 1 0,4 1-1 15,-2 2 1-15,0-1 1 0,-1-4 0 0,2 0 2 16,-1-1-1-16,0-2 1 0,-1-3 1 0,0-9 0 16,3 5-1-16,0-8 0 0,0-5-1 0,-2-4-1 15,2 1 0-15,0-8-2 0,2 0 2 0,1 0 0 16,-5-4 3-16,4-4-1 0,-1 1 4 0,2-5 6 15,-1-3 1-15,3-3 3 0,1-2-1 0,-6-3 5 16,6 0 3-16,-3 1 0 0,-1-1 1 0,0-3-1 16,-6 3 2-16,-1-4-1 0,-1 6 1 0,1-2-1 15,-3 1-4-15,-3-3 0 0,1 6-3 0,1-1-7 16,-2 3-4-16,-4 2-4 0,-1-4-4 0,4 4-11 0,-6 3-10 0,-1 0-30 16,0-1-20-16,-2 2-31 0,-1 1-58 0,-9 4 112 15,-5 9-100-15,-14 10-47 0</inkml:trace>
          <inkml:trace contextRef="#ctx0" brushRef="#br0" timeOffset="38877.1862">7908 13579 663 0,'-11'0'335'0,"3"-3"-204"16,0 0-96-16,0-3 33 0,2 6-24 0,-2-2-53 15,3-3-7-15,0 2-2 0,1 0 0 0,1 1 8 16,1 2 6-16,2-1 8 0,0 1 10 0,0-2 20 15,0 1 4-15,0 1 5 0,-2-2 0 16,2-1-2-16,0 0-2 0,2-1-8 0,-2 3-4 0,2-1-15 0,-2-1-5 16,6 0-4-16,3 1-2 0,9-1-1 0,-2 3-1 15,-2-3 1-15,12 3 0 0,9-5 3 0,3 0 3 16,11-3 2-16,-1 4 1 0,14 0 3 0,-1-2-1 16,14-2 1-16,-2-1-1 0,5 1-3 0,2 1 1 15,-2-2-3-15,1-3 1 0,-4-3 2 0,-2 0 0 16,-1 2 2-16,-5 4 1 0,-5-5 6 0,-3 4 1 15,-5-1 2-15,-5 1 2 0,-2 2 0 0,-11-1-3 16,-2-1-1-16,-2 1-2 0,-7 2-9 0,-4-1-6 0,-4 0-4 16,1 0-11-16,-4 2-9 0,-6 0-11 0,0 1-58 15,0 0-43-15,-2-1-67 0,-4 3 142 0,-2-1-104 0,-6-2-81 16</inkml:trace>
        </inkml:traceGroup>
        <inkml:traceGroup>
          <inkml:annotationXML>
            <emma:emma xmlns:emma="http://www.w3.org/2003/04/emma" version="1.0">
              <emma:interpretation id="{ECFA990C-9EC7-407A-9889-789126D96F00}" emma:medium="tactile" emma:mode="ink">
                <msink:context xmlns:msink="http://schemas.microsoft.com/ink/2010/main" type="inkWord" rotatedBoundingBox="12096,11460 16523,9775 17605,12618 13178,1430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1" timeOffset="105042.1109">11423 11434 933 0,'-3'-16'530'0,"1"7"-341"15,-1-2-139-15,2 4 23 0,-2 4-34 0,3-3-23 16,0 7-17-16,1-1-9 0,1 3-14 0,1 4-1 0,3 2-4 15,2 4 3-15,3 6 1 0,1 5 8 0,-1 3 3 16,3 3 5-16,0 12 3 0,4-2 3 0,-4 9 5 16,2 4-1-16,-2 4 1 0,1 2 0 0,-1 3 0 15,-1 3-1-15,-4-4 2 0,3 2-1 0,-3-2-3 16,-1-4-2-16,-2-3-1 0,1-3-1 0,-2-3-8 16,-1-3-6-16,0-5-8 0,-3-1-13 0,2-4-63 15,-3-3-51-15,0-9 113 0,0 2-84 0,0-6-37 0</inkml:trace>
          <inkml:trace contextRef="#ctx0" brushRef="#br1" timeOffset="105634.0239">11422 12102 863 0,'-15'0'387'0,"4"0"-244"15,0-4-99-15,3 4 19 0,0 0-9 0,3 0-24 16,1-1-11-16,2-1-16 0,0 2-3 0,2-1-1 15,0 1-3-15,4-4-2 0,-1 1 0 0,5 0 1 16,1-2 2-16,-1 2 2 0,11-8-1 0,2 0 2 16,3 0 0-16,1-4 2 0,2-1 0 0,2-4-2 0,13 1 0 15,4-1-1-15,0 0 1 0,-1 1-2 0,-6-2-1 0,12 2-1 16,2 0 1-16,-4 0 1 0,-7-1 1 16,4-2-1-16,-2 1 1 0,-5 2 0 0,4 0 1 0,-8 0 0 15,-2 0 0-15,-4 6 1 0,-1-1-1 0,-2 1 0 16,-4 4 0-16,-3-3 0 0,-1 3 0 0,-4 3-2 15,-3-2 0-15,-3 3-2 0,-1 0 0 0,-4 2 0 16,-3 3-1-16,0 0-2 0,-5 0 0 0,-1 3 2 16,-2 2 0-16,-8 6 1 0,3-1 0 0,-1-1 3 15,-5 7-1-15,-5 6 2 0,1 2 0 0,3-2 0 16,-1 6 0-16,2-3 0 0,-2 7 1 0,4 3-1 16,1-2 0-16,3-2 1 0,3-6 2 0,-1 5 0 15,5 1 0-15,3-6 1 0,1-6-2 0,2 0 1 0,-1 2 2 16,2-11-1-16,1 6 0 0,4-10 1 15,-3-1 0-15,4-4 0 0,-1 1 4 0,2-4-2 0,2-3 0 16,2-2 1-16,-1-3-1 0,2-1-1 0,2-5 0 16,-4-3 0-16,5-2-2 0,-4-1 0 0,3-2-1 15,-6-5-1-15,4 2 2 0,-3-2 0 0,-1-1-1 16,-1 3 1-16,-3-2 0 0,0 2 0 0,-1 2-2 16,-2 6 0-16,0-3-2 0,-1 4 1 0,-1 10-2 0,0-2-3 15,0 3-3-15,0 3-3 0,0 3 1 0,0 1-2 0,0 5 0 16,2 4-4-16,-1-3 2 0,-1 9 3 15,4 5 1-15,-3 1 3 0,2 5 0 0,2 2 1 0,0 1 0 16,0 1-1-16,3 1 0 0,1-3-2 0,2-1-3 16,-3-1-4-16,3-2-3 0,2-5-5 0,5-2-18 15,-6-2-16-15,6-4-23 0,3-3-36 0,-4-10 80 16,5-1-55-16,1-8-21 0</inkml:trace>
          <inkml:trace contextRef="#ctx0" brushRef="#br1" timeOffset="105904.2213">12710 11501 630 0,'-17'5'331'0,"4"0"-179"0,3 1-106 15,-4 2 33-15,6 6-23 0,-3-4-30 0,-2 4-20 16,8 4-6-16,-1-1 0 0,1 2-3 0,5 0-5 16,-3-1 0-16,3 1 0 0,2 0 1 0,2 2 1 15,4-2 2-15,2-1 0 0,-2 1 1 0,1-3 4 16,1 1 0-16,3 1 2 0,-1 1-1 0,-2-3 0 0,3 0 0 15,-1 1 0-15,3 1 0 0,-2-1 0 0,-1-1 0 16,-2 2-1-16,-1 1 1 0,3-2 0 0,-6 1-2 16,0 1-1-16,-1 2-1 0,-2-4 1 0,-1 1 0 15,-1-4-2-15,-1 0-2 0,0 4-1 0,0-7-1 16,-3 0-4-16,0-6-28 0,0 3-21 0,0-3-27 16,-2-2-33-16,0-3 82 0,-1-3-66 0,-1-4-24 15</inkml:trace>
          <inkml:trace contextRef="#ctx0" brushRef="#br1" timeOffset="106177.5179">12954 11074 900 0,'0'-6'436'0,"0"1"-253"16,-2 0-132-16,-1-1 27 0,0 3-29 0,1 0-24 15,2 3-34-15,0 0-11 0,2 6-4 0,-1 0-1 16,4 6 1-16,0 0 3 0,3 7 4 0,-3 0 3 15,-1 1 7-15,3 5 3 0,1 9 2 0,1-1 1 16,-2-4 1-16,-1 6 1 0,2-2-1 0,2 9 0 16,1 1 0-16,0 1 0 0,-2-7 0 0,-1-1 0 0,4 4 0 15,-3-2 0-15,1-1-1 0,-2-10 1 0,-2 2-2 16,0 3 2-16,-2-10-3 0,5 2-1 0,-6-3-4 16,0-6-4-16,-3-2-3 0,5-2-7 0,2 0-20 15,-4-6-22-15,-2-2-23 0,1-1-28 0,-2-4 76 16,2-2-57-16,4-9-20 0</inkml:trace>
          <inkml:trace contextRef="#ctx0" brushRef="#br1" timeOffset="104013.0434">14529 9703 878 0,'0'-3'381'0,"1"-3"-246"0,-1-2-102 16,-1 1 22-16,-1 2-24 0,-6-3-17 0,3 2-14 15,1-2 1-15,1 2 1 0,-4 3-1 0,-2-4 2 16,2 4 3-16,-2 0 1 0,2 0 3 0,-1-1 1 15,-4 1 1-15,-1 3-3 0,2-1 1 0,0 1-1 0,-2 4-5 16,-2 3-1-16,1 2-3 0,3 1-1 16,0 3-1-16,-3 4 1 0,-4 9-2 0,-3 10 1 0,2-4 0 15,0 2 2-15,-2 7 1 0,-6 10 2 0,0 6 0 16,3 1 0-16,-6-9 4 0,3 8 2 0,-2 2 2 16,4 0 0-16,-7-1 2 0,5-3 5 0,-2 3 0 15,-4-3 4-15,7-1-2 0,-2 2 4 0,-3-3 0 16,3-7 0-16,2 2 0 0,1-7-2 0,1-4-1 15,3-5-2-15,-1 3-2 0,1-10-5 0,2-1-1 16,6-3-1-16,-1-4-2 0,1-1-1 0,5-3-3 16,5-4 0-16,-3-2-2 0,3-2-1 0,3-4-1 0,-4-2-12 15,4-1-9-15,0-1 2 0,-1-4-34 0,1-4-20 0,3 0-117 16,7-14 144-16,-1-2-93 0,2 4-46 0</inkml:trace>
          <inkml:trace contextRef="#ctx0" brushRef="#br1" timeOffset="104595.2868">13831 9692 417 0,'-3'0'231'0,"3"-2"-118"0,-3-1-74 0,3 2 28 0,-3-6-7 16,1 4-19-16,1-2-11 0,1 0 4 0,-2 1 5 15,-1 1 17-15,3-2 3 0,-3-2 4 0,1 4-5 16,0-2-1-16,2 2 4 0,0-2-4 0,4 4-5 16,0-2-15-16,0-1-7 0,0 1-3 0,3 0-7 15,-1 2-5-15,4-1-5 0,-1-1-4 0,5 1-3 16,2 1-1-16,-1-3-1 0,7 1-3 16,4-2 1-16,-1-1 0 0,0 1-2 0,3-4 1 0,5 1 0 15,-4-3 0-15,3 1 1 0,-1-1 1 0,0 0 0 16,-3 1 0-16,3 1 1 0,-6-3 0 0,-1 3 0 15,0-1 3-15,-5 1-1 0,-2 1 1 0,-2 0 2 16,2 2 1-16,-4 2 3 0,-3 3 0 0,-1-1 4 16,1 1 0-16,-2 1 0 0,-4 0 0 0,0-4 0 0,0 4 0 15,0 2-3-15,-3-2-1 0,1 3-3 0,-1 0-2 16,-1 1-1-16,2 2-2 0,0 3-1 0,-2-1-1 16,0 2 1-16,0-2-1 0,-2 5 0 0,2 3-1 15,0 1 1-15,0 2 0 0,-2 4 0 0,2 0-1 16,-1 3-2-16,-1 1-1 0,2-2-1 0,-1 4-6 15,-3 3-3-15,4-2-3 0,0 2-4 0,0 6-32 16,0-1-31-16,0 6-55 0,0 1 101 0,-3 9-82 16,-2-5-48-16</inkml:trace>
          <inkml:trace contextRef="#ctx0" brushRef="#br1" timeOffset="107837.2845">15430 10377 383 0,'0'-10'203'0,"-1"4"-107"0,1-2-62 0,0 0 23 16,3 0-14-16,-3 0-17 0,1 0-9 0,6 2-9 0,-2-2 2 15,-5 0-2-15,0 0-1 0,1 1 13 16,2 1 1-16,-1-2 4 0,0 3 2 0,-7-1 4 0,5 3 0 15,0 0 1-15,1 1 2 0,-5 0-5 0,2 2-8 16,-1 0-4-16,0 5-2 0,-2 0-8 0,-2 3-2 16,-5 3-4-16,4 2-1 0,1-2-8 0,-5 5 4 0,0 12 0 15,-3-2 0-15,3 1 1 0,3 6 0 0,-2 4 1 16,-5 6 0-16,3 10 2 0,0-2 0 0,2-5 2 16,2-3 0-16,-6 3 3 0,4-6 4 0,-3-4 2 15,6-8 3-15,-3 0 4 0,0 2 3 0,1-14 2 0,0 2-1 16,2-2 6-16,2-7-1 0,1-1 2 0,-1 0 2 15,3-3 5-15,1-3 3 0,1-2 1 0,1 0 5 16,0-4-1-16,1-2 1 0,1-2-2 0,-1 0-4 16,3-6-12-16,-1-2-4 0,0-2-5 0,2-1-4 15,-1-3-6-15,3-3-4 0,-2-6 1 0,4 1-2 16,-2 3 4-16,0-5 0 0,5-3 2 0,-4-2-1 16,0 6 2-16,3-3-1 0,0 4-1 0,-3-4 3 15,-2 4-2-15,2-2-1 0,3 8-1 0,-1-1-2 16,-2 1 0-16,3 2-1 0,-1 4-1 0,1-1-3 15,0 0 1-15,-3 1-1 0,-2 6 1 0,-3-4-1 16,7 1-1-16,-4 1-1 0,4 5 0 0,-5 1 0 16,-1-2-2-16,3 4 0 0,4-2-1 0,-2 5-1 15,-4 1 0-15,3-1-1 0,-1 1-2 0,-1 2-1 16,5 3 2-16,-5 1-1 0,2 7 1 0,4-2 3 0,-3 2 1 16,4 4 1-16,-2-1 3 0,3 5 1 0,-1 0 0 15,1-1 2-15,1 3-1 0,-1-2-3 0,2 3-1 16,0-1-3-16,3-1-4 0,2-1-11 0,1 2-7 15,-1 1-10-15,4 1-18 0,4 2-95 0,1 2 115 16,7 2-68-16,-2 0-44 0</inkml:trace>
          <inkml:trace contextRef="#ctx0" brushRef="#br1" timeOffset="107125.1654">15589 10286 326 0,'-3'-6'286'16,"0"1"-106"-16,2-2-103 0,1 4 77 0,-2-2-56 16,2 1-50-16,-3 4-11 0,1-3 5 0,1 1-9 15,-3 0-6-15,1 2-5 0,0 0 1 0,0-1 3 16,0 1-1-16,-1-3-3 0,0 3-9 0,4 1 4 0,-4-1-3 16,1 0 1-16,0 3-1 0,-2 1-6 0,2 0-1 15,2 3 1-15,-7-1-3 0,3 0 2 0,0 6-3 16,0-3-2-16,4 7 1 0,-1 0-1 0,-1 5 0 15,3 3-1-15,3 6 1 0,-1 2-2 0,-1 6 2 16,1 3 0-16,3 9 1 0,-2-4-1 0,2 10 3 16,-1 3 1-16,4 4 2 0,-3-2 2 0,5 4 3 15,-4 5 1-15,-1 2-1 0,3 3 1 0,-3-10 1 0,1 3-1 16,0 2 1-16,1 4 0 0,-1-12-1 0,-1-5-1 16,1-4 2-16,-1 4 2 0,0-6-1 0,-2-2 0 15,0-7-1-15,2-6 1 0,-2 7 0 0,-1-3-2 16,-1-8-1-16,1-2-2 0,1 1-1 0,-1 0-2 15,-2-5-2-15,0 1-1 0,0-8-4 0,0 2-1 16,0-7-2-16,0 2-1 0,0-3-10 0,0-5-3 16,-2-3-9-16,2 1-12 0,-2-4-51 0,2-1-32 15,0 1-25-15,-3-5-79 0,0-13 152 0,0 0-112 0,1-26-33 16</inkml:trace>
          <inkml:trace contextRef="#ctx0" brushRef="#br1" timeOffset="106409.2958">13196 11407 714 0,'0'-6'353'0,"1"-1"-188"0,-4 4-109 0,-2-2 57 16,2 5-67-16,2 0-16 0,-4 0-3 0,3 5-17 0,1 0-6 15,-4 5-13-15,0-1-1 0,0 1-1 16,4-1-1-16,-4 6 2 0,0-1-9 0,4 2 9 0,-4 3 2 15,2-2 3-15,1 1 0 0,-1 3 2 0,-2-1 1 16,4-2-1-16,-1-1 2 0,2-1-2 0,2-1-2 16,4-1 0-16,-3 0 3 0,5-3-1 0,3 2-2 15,0-2 3-15,4 1-2 0,-1-1 2 0,4-5-1 16,7 4-6-16,-3-4-6 0,18-3-11 0,-5-3-13 16,10 0-103-16,-4 0 113 0,16-6-65 0,2 1-47 15</inkml:trace>
        </inkml:traceGroup>
      </inkml:traceGroup>
    </inkml:traceGroup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7:30.06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C05296E-AF11-4BFB-ACCF-A3ED7D67896A}" emma:medium="tactile" emma:mode="ink">
          <msink:context xmlns:msink="http://schemas.microsoft.com/ink/2010/main" type="inkDrawing" rotatedBoundingBox="21548,6344 22415,12163 20578,12437 19711,6618" semanticType="verticalRange" shapeName="Other">
            <msink:sourceLink direction="with" ref="{EFE95663-6901-4309-9827-B60F35C6957B}"/>
          </msink:context>
        </emma:interpretation>
      </emma:emma>
    </inkml:annotationXML>
    <inkml:trace contextRef="#ctx0" brushRef="#br0">72 52 1137 0,'-8'-6'461'0,"3"-2"-324"16,5-8-122-16,-3 2 12 0,3 9-23 0,0 2-18 15,8 3-13-15,2 9 0 0,6 4 5 0,-1 3 3 16,5 3 14-16,5 2 3 0,8 1 2 0,-4-5 3 0,1 4 3 16,7-5 2-16,1 5-2 0,0-4 1 0,-1-1-2 15,-3-1-1-15,-4-3-3 0,10 9 2 16,-5 1-3-16,-2-3 0 0,-3 5-3 0,4 7-3 15,1-3 1-15,-2 7-2 0,1 5 1 0,-2 6-5 0,-2 0-1 16,-3 5 1-16,-3 7 0 0,-5 1 2 0,0 1 0 16,-6 2 1-16,-5 5-1 0,-3 0 7 0,-4-2 1 15,-1 4 1-15,-6-1 0 0,-4 6 1 0,-1-1 2 16,-3 2-1-16,-1-8 4 0,-1-2-3 0,1 2 1 16,0-8 2-16,2-4 2 0,4-5 0 0,1-1 1 15,3-3 1-15,5-1 1 0,0-4 2 0,2 2 1 16,7-9-2-16,1 6 0 0,4-7 2 0,1 1 2 15,7-14-2-15,-1 10-1 0,7-7 2 0,4-3-2 16,8 1 0-16,-7-5-2 0,7-3-3 0,3 1 0 16,-3-1-3-16,1-2-2 0,-4 0-4 0,-2-1-2 0,-8-1-4 15,2 2-1-15,-7-1-9 0,-4 1-2 16,-9 7-2-16,1-4-2 0,-7 4 0 0,-3 4 2 16,-5 2 3-16,-3 3-1 0,2-3 10 0,-9 8 0 0,-2 11 4 15,-1 0 4-15,1-5 1 0,-2 10 0 0,4 3 0 0,-2 7 3 16,3 5-1-16,-1-1 1 0,6-8 0 0,1 0-2 15,3 14 3-15,2-2 0 0,1 7 0 0,4-6-1 0,3 11 1 16,-1 2 1-16,9 4-2 0,-3-4 3 16,1 4-3-16,5-3 1 0,-4 8-2 0,0-4 2 15,-1-1-1-15,-2 4 0 0,-4-4 0 0,1 2-2 0,-4 3-1 16,-2-6 0-16,-5 6 0 0,-4-3-2 0,-10 5 0 16,-5 3 0-16,-18 2-1 0,-4 1 2 0,-19 3-4 15,-15 4 0-15,-25 7-5 0,-8-4-13 0,-35 4-117 16,-19 4 117-16,-61 6-62 0,3 5-55 0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0:43.74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122D7FF-AF32-47FC-A301-263265617892}" emma:medium="tactile" emma:mode="ink">
          <msink:context xmlns:msink="http://schemas.microsoft.com/ink/2010/main" type="inkDrawing" rotatedBoundingBox="1694,3854 10750,3540 10754,3651 1697,3966" semanticType="underline" shapeName="Other">
            <msink:sourceLink direction="with" ref="{981EEA60-5750-4BC7-B901-76D73D752DA8}"/>
            <msink:destinationLink direction="with" ref="{8C240062-8F3E-404C-9165-4A0FA4BA248E}"/>
          </msink:context>
        </emma:interpretation>
      </emma:emma>
    </inkml:annotationXML>
    <inkml:trace contextRef="#ctx0" brushRef="#br0">-5 386 523 0,'2'-8'251'16,"-2"0"-151"-16,3 2-68 0,-2-1 17 0,3 1-6 15,4 3-19-15,-4-2-9 0,1 2-7 0,5 1 0 0,1-3 3 16,2 2 2-16,-2 3-1 0,1-3-1 0,8 1 1 0,2 1-1 16,13-2-3-16,-5-1 0 0,5 4-1 0,11 0-2 15,1-3 0-15,5 0 2 0,2-2-2 0,12 4 1 16,-7 1 1-16,9-3-2 0,7-4 1 0,6 2-1 16,2 1 3-16,8-1-3 0,3 3 0 0,3-4 0 15,5 0-1-15,1 2 1 0,7 1-1 0,2-3 1 16,-6 1-2-16,9-1 2 0,-4 1-1 0,12 0-1 15,-3 0 1-15,1 1-1 0,-2-3 2 0,7 4-1 16,1 0-1-16,4-4 0 0,6-1-1 0,-8 0 2 16,1 1 0-16,12-1-4 0,-2 1 1 0,-1-2 0 15,-2 2 1-15,3 1-2 0,0-2 2 0,5 5-1 16,-5-4 0-16,-1 3 3 0,-1 2-1 0,4-3 4 16,0 2 0-16,0-3 1 0,-12 2-1 0,7 3 2 15,-2-4 1-15,1-1-1 0,-1-1 2 0,-6 6 0 16,3-1 0-16,-6 1-1 0,6-1 2 0,-6-3-1 15,-5 5-1-15,0 0 2 0,-3 0-2 0,0 0-3 16,-3 0 0-16,2 0 1 0,0 0 1 0,-20 2-1 0,-5-1-2 16,13 1 4-16,0-2-1 0,-11 0 1 0,-9 0 1 15,-1 0 0-15,12-2 0 0,-4 1-1 0,1-2 0 16,-19-1-3-16,9 1 0 0,-3 0 0 0,-7 0-1 16,-4-2-1-16,-7 2-2 0,3 0 0 0,-9 0-1 15,-1 1-1-15,-5-4-2 0,-2 4-4 0,-2-1-2 0,-3-2-3 16,-5-1-12-16,-5 2-8 0,-4 0-14 15,-3-3-32-15,-9 6 55 0,2-4-36 0,-6 5-15 0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1:39.21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92A4511-A3A9-40FD-BEDB-B329376DC153}" emma:medium="tactile" emma:mode="ink">
          <msink:context xmlns:msink="http://schemas.microsoft.com/ink/2010/main" type="inkDrawing" rotatedBoundingBox="6165,6484 6369,9781 6244,9789 6040,6492" semanticType="verticalRange" shapeName="Line">
            <msink:sourceLink direction="with" ref="{15BBFEC2-4B31-4AF5-8E8C-104150222E8D}"/>
          </msink:context>
        </emma:interpretation>
      </emma:emma>
    </inkml:annotationXML>
    <inkml:trace contextRef="#ctx0" brushRef="#br0">2322 4458 541 0,'3'-7'293'0,"-3"0"-149"0,-2-1-84 0,1 3 46 15,-2-3-16-15,-1 1-26 0,4 7-9 0,-3-3-11 0,3 3-7 16,0 0-3-16,0 2-4 0,0 1-11 0,0-1 0 16,0 4 1-16,3 2-2 0,1-2 0 0,-3 5 2 15,2-1-4-15,1 1 2 0,-3 5 0 0,4 0-2 16,0-2 0-16,-1 5-1 0,-2 4 0 0,4-3 0 16,-2 0-1-16,-1 0 0 0,5 1-1 0,-8 1-2 15,1 5-1-15,1-3 1 0,1 2 0 0,-1 6-3 16,1 1 1-16,-3 2 0 0,0 2 0 0,5 7-1 15,-4-2 0-15,1 5-2 0,-1 3 1 0,4-1 0 16,-2 1 0-16,7 4 0 0,-4 0 0 0,-1-3 0 16,5 1 3-16,-4 1-2 0,4 1 1 0,2 0-1 15,-2 2-1-15,-2 5-1 0,1 1 0 0,-1 0 0 16,4 5-2-16,-4 0 0 0,-1-1-1 0,-5 8 0 16,-2-4 0-16,0 5-1 0,-2-1 2 0,-1 8-3 15,-1 0 1-15,4 3 1 0,-5-6-1 0,2 4 3 16,3-3 2-16,-5-2 0 0,3-2 2 0,1-15 3 0,-6-1 1 15,1 6 5-15,4-1 3 0,1-11-2 0,1-3 2 16,0-3 2-16,0 1 4 0,3-9-1 0,2 0 0 16,-1-8-2-16,0-4-3 0,4 1 0 0,1-2-3 15,2-3-4-15,-4-5-4 0,1 0-3 0,1 2-1 16,-1-8-4-16,-2-1-1 0,-4 0-7 0,0-3-7 16,-1-2-9-16,2-1-14 0,-3-3-86 0,-3-1-92 15,-8-2 163-15,2-2-113 0,-17-14-92 0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7:22.29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786A6BE-F688-43A8-851A-92135A5A984D}" emma:medium="tactile" emma:mode="ink">
          <msink:context xmlns:msink="http://schemas.microsoft.com/ink/2010/main" type="writingRegion" rotatedBoundingBox="9202,11542 18958,12934 18760,14316 9005,12924"/>
        </emma:interpretation>
      </emma:emma>
    </inkml:annotationXML>
    <inkml:traceGroup>
      <inkml:annotationXML>
        <emma:emma xmlns:emma="http://www.w3.org/2003/04/emma" version="1.0">
          <emma:interpretation id="{3A6A1EE0-6E38-4B85-8F4F-0EEFEFE5F96A}" emma:medium="tactile" emma:mode="ink">
            <msink:context xmlns:msink="http://schemas.microsoft.com/ink/2010/main" type="paragraph" rotatedBoundingBox="9202,11542 18958,12934 18760,14316 9005,129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68DB56-73ED-456C-B7C9-D9E5B52593A1}" emma:medium="tactile" emma:mode="ink">
              <msink:context xmlns:msink="http://schemas.microsoft.com/ink/2010/main" type="line" rotatedBoundingBox="9202,11542 18958,12934 18760,14316 9005,12924"/>
            </emma:interpretation>
          </emma:emma>
        </inkml:annotationXML>
        <inkml:traceGroup>
          <inkml:annotationXML>
            <emma:emma xmlns:emma="http://www.w3.org/2003/04/emma" version="1.0">
              <emma:interpretation id="{7DECDE25-8C3E-4017-A43D-D9D4DA9678B6}" emma:medium="tactile" emma:mode="ink">
                <msink:context xmlns:msink="http://schemas.microsoft.com/ink/2010/main" type="inkWord" rotatedBoundingBox="9202,11542 18958,12934 18760,14316 9005,1292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15077 12926 422 0,'0'-22'315'0,"0"6"-129"0,-2 7-108 0,0-7 79 16,1-2-43-16,-2 5-48 0,1-1-11 0,1 11-7 0,-1-7-4 16,2 4-7-16,0-7-4 0,0 10-9 0,-2-3-3 0,4 1-2 15,0-8-2-15,1-1-1 0,0 4-6 0,2-2 1 16,-2 2-3-16,5-3-4 0,0 1-1 0,0-1-3 16,1 0-2-16,1 0-3 0,-1-1 0 0,4 1-7 15,0 1 2-15,0 0-2 0,-4 0-2 0,2 4-3 16,0-2-3-16,-1 5-2 0,0 1-4 0,-2 4-5 15,0 0-3-15,-5 3-1 0,5 2 1 0,-5 7 1 16,0 1 4-16,2 8 3 0,-4-1 3 0,1 1 12 0,-2 9 3 16,3 4 3-16,-3-2 2 0,0-4 4 15,0 3 1-15,-3-4 1 0,3 3 4 0,0-5-1 0,0-2 1 16,-3-3 4-16,1 0 0 0,1-6 3 0,-1 2 1 16,2-3 3-16,-5-4-2 0,4-3 6 0,1 7 2 15,0-11 1-15,0-1 3 0,0 3 4 0,1-4 5 16,-1 0 0-16,0-5 3 0,0 0 2 0,2 0-3 15,7-3-3-15,-9 0-3 0,5-1-7 0,3-4-6 16,-3 2-5-16,4 1-4 0,-1 2-9 0,-4 0-2 16,-4 4-2-16,6-1-4 0,0 5-10 0,-1 0 0 15,2 0-3-15,-1 3-3 0,2 2-7 0,3 3-4 16,2 0-3-16,-1 0-2 0,-4 0 0 0,0 4-8 0,13 1-25 16,-5-2-18-16,-2-1-20 0,4 1-23 0,1 0-38 0,5 3 107 15,5-1-82-15,-1-2-14 0</inkml:trace>
          <inkml:trace contextRef="#ctx0" brushRef="#br0" timeOffset="378.1233">16086 12562 685 0,'-8'-10'426'0,"-3"1"-223"16,3-4-140-16,-6 3 106 0,1 2-126 0,-4-1-41 15,2 4-9-15,1 2-10 0,-3 3-5 0,-3 0 1 16,0 3-1-16,-4 3 4 0,3 2 2 0,0 2 7 16,-2 1 5-16,2 2 5 0,2 1 1 0,4 0 4 15,3 4 1-15,0 0-1 0,1-1 1 0,5 2 2 16,3 2 0-16,3-4 0 0,0 2 1 0,3 2 1 16,5-2 1-16,5-1 1 0,-1-2 2 0,0 0-3 0,7-2 0 15,6 4 0-15,-1-3-2 0,-3-2-1 0,3 2-3 16,0-1-2-16,3 3-1 0,-2 1 0 0,2-2 0 15,-11 0-2-15,2 1 2 0,2-2-3 0,-7 1 1 0,1 3 1 16,-9-5 1-16,2 0-1 0,-4 2 0 16,-3 0 1-16,0 0 0 0,-5 2-1 0,-3-2-1 0,-3-4 0 15,-2 4-1-15,-1 0-3 0,-4-2-1 16,1 1-1-16,-6-2-5 0,1-1-1 0,0 1-6 16,1-3-5-16,0-6-23 0,2 1-17 0,2-5-14 0,-1-1-21 15,6-6 62-15,0-1-50 0,4-3-13 0</inkml:trace>
          <inkml:trace contextRef="#ctx0" brushRef="#br0" timeOffset="628.9648">16305 12183 997 0,'4'-10'469'16,"-4"5"-289"-16,0 4-126 0,2-2 34 0,0 3-17 15,-1 1-61-15,1 1-11 0,-1 1-11 0,3 2-4 0,0-2-2 16,1 8-1-16,0 2 0 0,-2-2 5 15,0 5 5-15,0 1 1 0,2 3 2 0,0 3 1 16,0 8 0-16,-2-1 1 0,0-1 1 0,0 2-3 0,4 8 0 16,-4 4 1-16,5 1-2 0,-3-4 0 0,-1 6-3 15,4 0-2-15,-1 1-1 0,1-3-4 0,0-2-11 16,-2-3-4-16,2-2-5 0,2 0-8 0,-3-5-33 16,3-4-28-16,1-5-21 0,-1-3-38 0,-1-1 109 15,1-9-80-15,3-2-23 0</inkml:trace>
          <inkml:trace contextRef="#ctx0" brushRef="#br0" timeOffset="1037.2225">16628 12743 444 0,'1'-14'317'0,"1"0"-119"16,0-2-111-16,-2 5 64 0,-2 6-56 0,-1 0-23 15,-2 2-18-15,-1 3-15 0,-1 0-8 0,3 0-17 16,-3 5-6-16,-2 3-4 0,2 4-3 0,-4 1-1 16,2 3-2-16,1 1 2 0,-2 3 0 0,2 0 0 15,-1 1 0-15,2 0 1 0,2 3 1 0,5-4-1 16,-3-1 1-16,2-3 0 0,2-1 1 0,4 1 0 15,0-5 3-15,1-6 6 0,4 2 1 0,1-2 4 16,3 0-1-16,1-5 3 0,0 0 2 0,3-6-2 16,3-1-1-16,-1-1-5 0,3-6 0 0,-3-4-1 15,1-1 1-15,0 2-5 0,-7-10-2 0,8-3 2 16,-4 1-2-16,-4 0-1 0,1-3-2 0,2-1-2 0,-4-5 3 16,1-4-2-16,-1 6 2 0,-4 1 1 0,1 1 0 0,0-7 1 15,-4 1 0-15,2 2-1 0,-3 6-2 0,1-2-1 16,0-4-1-16,1 10-2 0,-2-1-2 0,1 3-5 15,-1 6-1-15,0-1-2 0,2 5-1 0,0 7-3 16,-1 1-1-16,2 3-2 0,-1 0-1 0,1 5 1 16,-2 3 0-16,3 10 2 0,-1-2 1 0,4 3 2 15,-1 7 2-15,1 6 0 0,3-1 3 0,-1 7 4 16,2 2 0-16,-2 3 0 0,2 2 1 0,-1-3 2 16,-1 3-1-16,2 3-1 0,0 4 0 0,-2-5-3 15,4-2-1-15,-6 3-1 0,6 1-12 0,-4 1-4 0,1-1-3 16,-3-5-7-16,-4-4-9 0,3 3-37 0,2-5-30 15,-2 1-27-15,-7-7 93 0,3 1-84 0,1 1-39 16</inkml:trace>
          <inkml:trace contextRef="#ctx0" brushRef="#br0" timeOffset="1201.1962">17130 12727 1168 0,'4'-8'559'0,"4"-3"-367"15,-1 0-141-15,1 2 20 0,4-3-33 0,6 0-18 0,9-3-14 16,14-1-12-16,-4 0-9 0,1 2-10 0,7-2-12 16,9-3-59-16,6 2-69 0,4-3 123 0,-5 6-79 15,-2-10-66-15</inkml:trace>
          <inkml:trace contextRef="#ctx0" brushRef="#br1" timeOffset="-93164.7469">8131 11206 531 0,'-6'0'212'0,"-2"0"-161"0,2-1-50 0,-1 1-2 16,-1 1-20-16,-3 3-9 0,3 0-5 0,-3 0 0 15,2 4 4-15,-3-2 3 0,3 4 4 0,-1-1 12 16,1 4 5-16,-1-2 3 0,2 2 4 0,0 3 2 16,0 0 0-16,0 3 1 0,-1-5 0 0,1 0 1 0,0 2-1 0,-2 5 2 15,2-4 0-15,0-2 3 0,2 1 2 16,-2-2 3-16,-2 4 10 0,4-6 2 0,0 3 4 0,1-6 2 16,0 2 1-16,-1-3 2 0,1-1 0 15,0-1 2-15,2-1-9 0,0 1 3 0,-4-1 1 0,7 0-3 16,-1-2-2-16,-2 2 2 0,3-4 0 0,0 4-2 15,1-3 1-15,4 2-9 0,-3 0-3 0,6 2 0 16,3 0-2-16,2 2-7 0,4 0-6 0,4 0-2 16,1 2-7-16,5-1-8 0,0 1-6 0,8 1-9 15,-3-1-13-15,6 2-85 0,4 0 99 0,5 3-57 16,8 1-36-16</inkml:trace>
          <inkml:trace contextRef="#ctx0" brushRef="#br0" timeOffset="-730.0334">14475 12536 1161 0,'-2'0'533'16,"0"-3"-330"-16,-7-8-154 0,3 1 73 0,-2 2-115 16,1-1-30-16,-2 1-18 0,7 2-20 0,-1 2-17 15,1 0-44-15,2 4-19 0,-3-2-25 0,3 0-28 16,-1 2 119-16,1 0-83 0,0 4-13 0</inkml:trace>
          <inkml:trace contextRef="#ctx0" brushRef="#br0" timeOffset="-415.9337">14863 12554 818 0,'-5'-2'341'0,"-2"1"-237"0,5-3-80 0,-4 1 16 16,2 2-23-16,3-3-12 0,-1 1-1 0,1 2-2 15,1-3 2-15,0 3 1 0,-2 1 3 0,0 0 4 16,1 0 1-16,-1 5 1 0,1-1-2 0,-3 6-4 16,4 1-2-16,0 7 0 0,4-2-6 0,-1 0 0 0,3 11-4 0,1 11-1 15,2-6 0-15,1 0 3 0,-1 7 0 0,1-4-1 16,1 7 1-16,2-2 1 0,-1-1 0 0,0-8 1 15,-1-3 0-15,1 6-5 0,3-2-1 0,-1-2-1 16,-3-6-4-16,0 0-7 0,2 3-3 0,-3-7-8 16,1 0-6-16,-3-3-22 0,0-3-13 0,-3-6-20 15,-1 4-22-15,3-8 72 0,-4-2-53 0,2-4-12 16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7:21.37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BECE19F-70DE-4014-A806-67B27CD94BAD}" emma:medium="tactile" emma:mode="ink">
          <msink:context xmlns:msink="http://schemas.microsoft.com/ink/2010/main" type="writingRegion" rotatedBoundingBox="15807,13505 16167,13505 16167,14439 15807,14439"/>
        </emma:interpretation>
      </emma:emma>
    </inkml:annotationXML>
    <inkml:traceGroup>
      <inkml:annotationXML>
        <emma:emma xmlns:emma="http://www.w3.org/2003/04/emma" version="1.0">
          <emma:interpretation id="{3237EC77-3A5A-49D6-9858-E348C41B1D2A}" emma:medium="tactile" emma:mode="ink">
            <msink:context xmlns:msink="http://schemas.microsoft.com/ink/2010/main" type="paragraph" rotatedBoundingBox="15807,13505 16167,13505 16167,14439 15807,144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150AF9-6F8E-4659-99C7-F76273C98211}" emma:medium="tactile" emma:mode="ink">
              <msink:context xmlns:msink="http://schemas.microsoft.com/ink/2010/main" type="line" rotatedBoundingBox="15807,13505 16167,13505 16167,14439 15807,14439"/>
            </emma:interpretation>
          </emma:emma>
        </inkml:annotationXML>
        <inkml:traceGroup>
          <inkml:annotationXML>
            <emma:emma xmlns:emma="http://www.w3.org/2003/04/emma" version="1.0">
              <emma:interpretation id="{1F9674EC-673C-42B6-AB5D-8EF1E27C6692}" emma:medium="tactile" emma:mode="ink">
                <msink:context xmlns:msink="http://schemas.microsoft.com/ink/2010/main" type="inkWord" rotatedBoundingBox="15807,13505 16167,13505 16167,14439 15807,14439"/>
              </emma:interpretation>
            </emma:emma>
          </inkml:annotationXML>
          <inkml:trace contextRef="#ctx0" brushRef="#br0">14836 12904 530 0,'-8'-13'281'0,"2"4"-142"0,4 1-79 15,-6-2 48-15,5 2-35 0,0 2-8 0,0-2-6 16,0-2-6-16,-4 6-6 0,-1-3-3 0,5 1-4 16,0 1-4-16,-4 0-9 0,3 4-4 0,-1-2-2 15,2-1-5-15,3 4-11 0,-3 0-3 0,6 7-2 0,-2-2-3 16,-1 3-6-16,4 6 2 0,0-1-4 0,-1 6 2 15,4-3 4-15,-2 9-2 0,-1 2 0 0,4 2 2 16,2-4 2-16,-1 7 1 0,-2-3 1 0,4 9 1 16,2-3 0-16,-2 0 1 0,-3-3 1 0,3 5 1 15,-3 1 0-15,2 2-1 0,-3 0 2 0,-2-4-1 16,0 1 0-16,-3-1 1 0,1-2 2 0,-3 1 2 16,-2-6-1-16,-1-2 2 0,0-5 1 0,-4-3 3 15,1 2 3-15,-3-7 0 0,-1 0 3 0,-1-4 2 16,1 3 4-16,-2-2 0 0,-3-3-2 0,2 0-1 15,-1-2-2-15,0-1-1 0,-2-2-4 0,0-1-5 0,-3-2-6 16,0-2-1-16,4 1-2 0,-1-6-11 16,1 2-8-16,-1-6-14 0,-3 2-14 0,3-4-54 0,3 0-68 15,-1-11 121-15,-6-3-86 0,3-11-61 0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6:57.32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7B924CB-504D-41E3-BC1A-884DE768B6DE}" emma:medium="tactile" emma:mode="ink">
          <msink:context xmlns:msink="http://schemas.microsoft.com/ink/2010/main" type="writingRegion" rotatedBoundingBox="14192,7744 15466,7744 15466,9344 14192,9344"/>
        </emma:interpretation>
      </emma:emma>
    </inkml:annotationXML>
    <inkml:traceGroup>
      <inkml:annotationXML>
        <emma:emma xmlns:emma="http://www.w3.org/2003/04/emma" version="1.0">
          <emma:interpretation id="{ACA14483-4592-4DF3-93A1-7441C0FECD15}" emma:medium="tactile" emma:mode="ink">
            <msink:context xmlns:msink="http://schemas.microsoft.com/ink/2010/main" type="paragraph" rotatedBoundingBox="14192,7744 15466,7744 15466,9344 14192,93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2F3E62-25D3-4B2A-A225-644A66558878}" emma:medium="tactile" emma:mode="ink">
              <msink:context xmlns:msink="http://schemas.microsoft.com/ink/2010/main" type="line" rotatedBoundingBox="14192,7744 15466,7744 15466,9344 14192,9344"/>
            </emma:interpretation>
          </emma:emma>
        </inkml:annotationXML>
        <inkml:traceGroup>
          <inkml:annotationXML>
            <emma:emma xmlns:emma="http://www.w3.org/2003/04/emma" version="1.0">
              <emma:interpretation id="{F2AA0AAE-9758-4A67-9BCD-39E6D7D3FCDD}" emma:medium="tactile" emma:mode="ink">
                <msink:context xmlns:msink="http://schemas.microsoft.com/ink/2010/main" type="inkWord" rotatedBoundingBox="14192,7744 15466,7744 15466,9344 14192,9344"/>
              </emma:interpretation>
            </emma:emma>
          </inkml:annotationXML>
          <inkml:trace contextRef="#ctx0" brushRef="#br0">12962 7252 707 0,'-5'-9'372'0,"2"-3"-198"0,-2-5-117 16,0 3 40-16,5 2-35 0,-3 0-18 0,3 1-32 0,5-1-7 15,1 1-2-15,4-1-3 0,-2 5-3 0,11 1-3 0,1 1 1 16,4 0-2-16,-1-3 4 0,5 7 0 0,3 1-1 15,2 1-2-15,4 7 0 0,-2 0-1 0,-3 2-2 0,1 6-2 16,2 4-1-16,2 9-1 0,-2 6 0 16,-7-3 3-16,1 13-1 0,4-6 2 0,-13 15 1 15,2 1 2-15,-6 7 2 0,-7 6 1 0,-5 9 0 0,-1-1 2 16,-5 4 3-16,-6 6 3 0,-5-5 3 0,-2-5 2 16,-6-4 7-16,-1-7 2 0,-1-7 3 0,-1-1 1 15,-3-11 7-15,-1-6 3 0,-1-10 2 0,2 2 4 16,5-3 6-16,-6-9 4 0,6-2 4 0,0-5 2 15,3-2-3-15,3-11 1 0,2 0 6 0,-2 0-1 16,3-8-5-16,2-3-6 0,0-8-5 0,3-5 0 16,4-10-6-16,4 4-7 0,0 0-13 0,4-8-2 0,7-15-13 15,5-1 0-15,9-5-3 0,-3 2-6 0,9-18-2 16,-4 3-1-16,16-14-1 0,-3 5 1 0,3 0 2 16,1-5 0-16,-1 12 2 0,0-5 0 0,-1 12 3 15,-4 6 1-15,-6 7 2 0,0 0-2 0,-5 6 3 16,-4 5-1-16,-5 8 0 0,0 5 0 0,-6 3 1 15,-2 8-1-15,-5 8-1 0,-2 1 0 0,-3 9-2 16,-2 2-3-16,-4 9-1 0,-2 2-2 0,-3 14-4 16,-2 6 0-16,-3 9 2 0,2 1 0 0,-1 1 3 0,1 14 1 15,0 11 4-15,-1 1 1 0,3-9 1 0,5 7 2 16,2 2 0-16,5 9 0 0,8 3-2 0,-3-1-2 16,8-17-1-16,6 6-2 0,0-1 1 0,8-9-1 15,4 0 0-15,5-5-4 0,-4-3 1 0,8 0 0 16,0-3-4-16,6-3-26 0,-2 1-27 0,1-6-36 15,6-5-50-15,-5-5 108 0,5-3-81 0,0-8-34 0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7:39.25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35D32F5-522E-451B-8C52-C79A7DE053B9}" emma:medium="tactile" emma:mode="ink">
          <msink:context xmlns:msink="http://schemas.microsoft.com/ink/2010/main" type="writingRegion" rotatedBoundingBox="24762,7323 31478,7323 31478,15811 24762,15811"/>
        </emma:interpretation>
      </emma:emma>
    </inkml:annotationXML>
    <inkml:traceGroup>
      <inkml:annotationXML>
        <emma:emma xmlns:emma="http://www.w3.org/2003/04/emma" version="1.0">
          <emma:interpretation id="{9790BCB3-68C1-4FF8-8839-A9FE08B9D75B}" emma:medium="tactile" emma:mode="ink">
            <msink:context xmlns:msink="http://schemas.microsoft.com/ink/2010/main" type="paragraph" rotatedBoundingBox="24907,7357 28545,8498 27995,10252 24357,91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9162B6-9210-4D34-9988-ECEC2FAA758E}" emma:medium="tactile" emma:mode="ink">
              <msink:context xmlns:msink="http://schemas.microsoft.com/ink/2010/main" type="line" rotatedBoundingBox="24907,7357 28545,8498 27995,10252 24357,9110"/>
            </emma:interpretation>
          </emma:emma>
        </inkml:annotationXML>
        <inkml:traceGroup>
          <inkml:annotationXML>
            <emma:emma xmlns:emma="http://www.w3.org/2003/04/emma" version="1.0">
              <emma:interpretation id="{12120DB3-29E7-4063-A242-A43AD38FDDC3}" emma:medium="tactile" emma:mode="ink">
                <msink:context xmlns:msink="http://schemas.microsoft.com/ink/2010/main" type="inkWord" rotatedBoundingBox="24907,7357 28545,8498 27995,10252 24357,911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23560 7294 984 0,'-9'-24'411'16,"-1"-2"-276"-16,1 2-93 0,1-1 14 0,0 1-8 0,5 6-6 15,1 2-5-15,2 2-15 0,0 5-1 0,11-1-2 16,-3 0-3-16,2 6-7 0,-1-4-2 0,7-2-2 0,3 2-5 16,15 3 1-16,-2 2-3 0,-4-3-2 0,7 4-3 15,12 4-7-15,3 4-3 0,-3 13-3 0,-1-4 0 16,2 12-8-16,3-3-1 0,-13 27 0 0,3-5-4 15,-7 6 1-15,-4 12 0 0,-9 5 2 0,-2 2-1 16,-10 9 5-16,-4 3 1 0,-11 6 1 0,-4-2 5 16,-9 1 6-16,-6 3 3 0,-7-12 3 0,0 1 2 15,-3-8 6-15,-3-13 5 0,6-13 3 0,-5 2 2 0,4-7 9 16,4-9 2-16,-3-8 4 0,2-4 6 0,4-2 2 16,7-12 3-16,-1 2 16 0,-3-3 5 0,3-8-3 15,8-3 4-15,-3-7 1 0,8-2 2 0,2-13-3 16,2 2-4-16,2-2-17 0,7-7-8 0,0-10-6 15,18-11-8-15,-5 7-5 0,7-7-11 0,7-17-5 16,-2 1-4-16,7-19-5 0,-2 4 0 0,6-2-5 16,-1-5 1-16,-4 8-3 0,3-10 1 0,-4 4 1 15,-1 6 3-15,-6 5 2 0,0 4 2 0,-4 10 7 16,-4 4 1-16,-7 10 1 0,2 4 2 0,-6 15 2 16,-4 10-1-16,-1 12-6 0,0-3-5 0,-5 7-11 15,0 8-4-15,0 7-4 0,-2 2-1 0,-1 12 1 16,0 3 2-16,1 14 4 0,0 5 5 0,1-3 11 0,2 20 3 0,6 9 5 15,6-2 2-15,-2 0-2 0,5-1 2 0,4 5 1 16,11 13-3-16,8 4 0 0,-2-6 2 0,3-4-3 16,6 8-2-16,0 0-4 0,5-1-11 0,0-7-24 15,-2-5-121-15,7 2 135 0,-2-11-76 0,7-10-64 16</inkml:trace>
          <inkml:trace contextRef="#ctx0" brushRef="#br0" timeOffset="358.7615">25257 7690 864 0,'-5'5'437'0,"-5"-2"-239"16,4-3-144-16,6 2 121 0,1 2-157 0,6 9-26 15,-2 6-4-15,6 8-7 0,-3 5 2 0,6 8 8 0,0 13 1 16,1 1 4-16,-3-2 0 0,3 6 4 0,-4 4 0 15,2 5 1-15,-2-4-1 0,0 6-7 0,2 2 0 16,-7 1-6-16,4 0-3 0,-2 1-13 0,-7 2-14 16,1-2-33-16,-2 0-77 0,-2-7 115 0,-3 1-67 15,-1-20-30-15</inkml:trace>
          <inkml:trace contextRef="#ctx0" brushRef="#br0" timeOffset="1140.5779">26220 7677 570 0,'-2'-3'226'0,"1"0"-168"16,-2-2-49-16,-4 0-2 0,4 1-1 0,-2 2-6 15,2 0-8-15,-2 2-3 0,2 5 3 0,-3 0 1 16,3-2 1-16,-2 4 5 0,0 1 1 0,2 3 0 15,-2-2 4-15,0 1 5 0,2 3-2 0,2 7 3 16,-1 3 1-16,-1-6 0 0,1 7-1 0,-1 3 1 0,1 6 3 16,1 9-2-16,-1-2 3 0,1-7-1 0,-1 2 0 15,2 7 3-15,0-3 0 0,0 1 0 0,3-8-3 0,2 5 5 16,-2-1 0-16,2-4-2 0,1 3 3 0,1-3 3 16,1-3 5-16,0-4 2 0,0-1 5 0,1-3 8 15,2-2 3-15,-1-6 6 0,3 1 2 0,1-4 3 16,3-4-3-16,1-6 0 0,3 3-5 0,-1-6-7 15,6-3-5-15,-2-4-4 0,4-3-6 0,4-3-8 16,2-1-4-16,-4-2-2 0,0-5-1 0,-1 5-5 16,-4-5-1-16,4-3-1 0,-2-2 0 0,-9 2 0 15,-1 1 0-15,-1-1 2 0,0-1-1 0,-5-3-1 16,2 3 0-16,-2 2 1 0,-3 7 0 0,0-6 0 16,-3 2 0-16,0 4-2 0,-1 8-2 0,0 2-1 15,-1-4-2-15,-2 13-4 0,-1-6-4 0,0 9-5 0,0 5-2 16,0 9 0-16,-1-2-2 0,1 10 1 15,-2 4 3-15,2 9 1 0,-1 5 2 0,1 8 4 0,0 6 1 16,-2 10 1-16,2 2 1 0,0 4 1 0,-2 8-1 16,2 2-1-16,-1-4 2 0,-1 7-6 0,-1-3-1 15,1 6-1-15,1-4-3 0,-2-1-14 0,-1 2-10 16,1-11-30-16,2 2-58 0,-1-11 95 0,2-18-58 0,0-3-52 16</inkml:trace>
        </inkml:traceGroup>
      </inkml:traceGroup>
    </inkml:traceGroup>
    <inkml:traceGroup>
      <inkml:annotationXML>
        <emma:emma xmlns:emma="http://www.w3.org/2003/04/emma" version="1.0">
          <emma:interpretation id="{333FAEC9-CB15-4575-9CB6-753AA399C086}" emma:medium="tactile" emma:mode="ink">
            <msink:context xmlns:msink="http://schemas.microsoft.com/ink/2010/main" type="paragraph" rotatedBoundingBox="24972,11046 30095,7107 31224,8576 26101,125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7A7700-690A-43A9-90BC-849453C73769}" emma:medium="tactile" emma:mode="ink">
              <msink:context xmlns:msink="http://schemas.microsoft.com/ink/2010/main" type="line" rotatedBoundingBox="24972,11046 30095,7107 31224,8576 26101,12515"/>
            </emma:interpretation>
          </emma:emma>
        </inkml:annotationXML>
        <inkml:traceGroup>
          <inkml:annotationXML>
            <emma:emma xmlns:emma="http://www.w3.org/2003/04/emma" version="1.0">
              <emma:interpretation id="{1937738F-7C9E-4884-91E3-92C742E97D6D}" emma:medium="tactile" emma:mode="ink">
                <msink:context xmlns:msink="http://schemas.microsoft.com/ink/2010/main" type="inkWord" rotatedBoundingBox="25085,11193 26601,10028 27186,10789 25670,1195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438.6411">25392 9534 259 0,'2'-8'244'0,"1"0"-114"0,-3 2-88 0,0-2 36 16,3 0-35-16,-2-1-19 0,1-3-19 0,1 3-5 15,-1 4-8-15,-1-6 1 0,1 3 0 0,-2 0 2 16,0-2 3-16,0 2 6 0,0 2 4 0,-2-2 6 16,-1 2 2-16,-2 1 9 0,4-1 1 0,-4 4 2 15,0-3-1-15,1 4 0 0,-3-3-2 0,1 3-2 16,1 2-1-16,-1 3-7 0,-1-4-2 0,3 4-1 15,-3 3-1-15,-1-4-3 0,2 5-3 0,-2-3 2 16,1 1-4-16,0 0 1 0,-1 4-1 0,-2 0-1 16,2 2 0-16,-2 1 0 0,1 1 3 0,-5 2-3 15,1-1 3-15,-1 4-3 0,1-2 2 0,-2 4-1 16,-7-2-1-16,5 7-2 0,-4 1 1 0,3 6-2 0,-4 1-1 16,5 5 0-16,-4 3 0 0,-1 7-3 0,4 0 3 15,-3 6 0-15,1 2-1 0,-4 2 1 0,3-2 1 16,-1 2 0-16,-4-2 1 0,2 2 1 0,2 0 1 15,-3 2 1-15,2-2 2 0,1 6-2 0,-3-1 3 16,1-1 4-16,-2 4 1 0,1-8 3 0,-2 0 1 16,4-6 5-16,3-13 2 0,-4 3 8 0,3-2 2 15,2-8-3-15,5-4 3 0,-1-5-3 0,-1 3 3 16,7-6-1-16,-2-1-4 0,6-5-7 0,-6-1 1 16,4-1-3-16,3-2-3 0,-1-5-3 0,3 1-5 15,-4-4-3-15,-1 0-3 0,7 0-4 0,-1-3-40 16,1-4-25-16,0 0-29 0,0-5-50 0,9-10 102 15,4-2-81-15,1-6-32 0</inkml:trace>
          <inkml:trace contextRef="#ctx0" brushRef="#br0" timeOffset="6153.1463">25265 9609 452 0,'-7'-8'231'0,"1"-1"-129"15,3 2-76-15,-2 1 18 0,0 1-16 0,-1 0-16 16,2 2-21-16,3 2-3 0,-7-3 0 0,5 1 1 16,-4 0 1-16,-1 0 2 0,2 1-1 0,0 2 2 15,-7-1 4-15,5 1 1 0,-3 1-1 0,-2 2 1 16,4 4 3-16,-6-2 4 0,-2 6 3 0,-2-3 3 16,-1 3 1-16,0 2 3 0,-1 2 2 0,4 3 1 0,-4-4-2 15,2 4-2-15,-7 1 2 0,6-2-1 16,0 6-2-16,-2-6 1 0,3 2 2 0,-5 4 5 15,3 4 4-15,-2-5 1 0,5 0 3 0,2-3 1 0,-3 4 6 16,0-1 2-16,5-1 0 0,1-5-4 0,0-4 4 16,2 6 2-16,3-12-5 0,-2 5 2 0,6-6 5 15,-1-3 1-15,3-2 0 0,1 0 2 0,1-3-4 16,1-2 0-16,4-5 0 0,0 4-3 0,1-7-13 16,2-1-2-16,3-5-5 0,4 0-3 0,1 0-7 15,4-4-1-15,-1-2-2 0,2-2 1 0,3 1-1 16,0-2 1-16,-2 2 2 0,4-1-2 0,-4 3 3 0,0 3-2 0,-1-1 3 15,4 1 0-15,-6 1 0 0,1 4 0 0,-1 1-1 16,-2-2 3-16,1 3 0 0,-1-1 2 0,1 3-3 16,-4 2 0-16,4 0 1 0,-2-1 0 0,-4 2-1 15,-1 2-3-15,2 1 0 0,-2 0 0 0,0 6-3 16,-3-7 1-16,0 4-2 0,2 3-2 0,-7-2 0 16,7 2 1-16,-4 0-3 0,-3 0 0 0,5-1 2 15,-3 4-1-15,0 0-1 0,4 2 0 0,2 3 1 16,-4-6 1-16,2 4 0 0,-1-1 0 0,0 1 0 15,0-1 0-15,2 1 2 0,-4 1-1 0,1-3 1 16,1 3-2-16,0-1 1 0,-2 0-2 0,0 1 0 16,1 1-1-16,-1-3-2 0,0 1 0 0,2 2-3 0,0 1-2 15,0 1-4-15,0 0-1 0,0-2-1 0,2 3-3 0,-2 1-14 16,0 0-9-16,1 5-13 0,-2-3-17 0,2 6-123 16,1-1 147-16,1 8-87 0,0 0-57 0</inkml:trace>
        </inkml:traceGroup>
        <inkml:traceGroup>
          <inkml:annotationXML>
            <emma:emma xmlns:emma="http://www.w3.org/2003/04/emma" version="1.0">
              <emma:interpretation id="{F3253013-C3F0-47F8-A2E8-7795467511D1}" emma:medium="tactile" emma:mode="ink">
                <msink:context xmlns:msink="http://schemas.microsoft.com/ink/2010/main" type="inkWord" rotatedBoundingBox="28334,8461 30095,7107 31224,8576 29463,993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741.9786">27438 8211 1436 0,'-3'0'561'0,"3"-3"-412"0,5-1-116 16,5-2 2-16,4 1-14 0,11 1-7 0,2-1-4 15,12-2-5-15,7-1-2 0,6-1-3 0,6-2-3 16,9-4-13-16,6-2-9 0,3-2-13 0,1 0-15 16,-9 0-19-16,-1 3-25 0,6-3-89 0,4-1-82 15,-17 3 189-15,-4 3-130 0,0-6-57 0</inkml:trace>
          <inkml:trace contextRef="#ctx0" brushRef="#br0" timeOffset="1536.1951">27544 7403 725 0,'1'-1'364'0,"1"-2"-196"0,-2 1-95 16,3 0 31-16,0 2 0 0,2 0-18 0,-2 0-22 0,7-1 1 16,6 1 5-16,-1 0-2 0,1 0-16 0,8 1-8 15,2-1-7-15,10 0-8 0,12 0-9 0,-6-1-6 0,9 1-12 16,7-3-12-16,0 3-11 0,7 0-11 0,-1 1-19 16,-5 2-96-16,3 1-99 0,-8 2 184 0,-3 8-129 15,-19-3-101-15</inkml:trace>
          <inkml:trace contextRef="#ctx0" brushRef="#br0" timeOffset="2041.5663">28963 6754 1255 0,'7'-16'456'15,"0"-7"-341"-15,-4 4-92 0,0 0-3 0,0 3-6 16,2 7-7-16,-2-4 1 0,2 2-1 0,-3 3-1 15,1 5-2-15,0 3-3 0,0-2-1 0,-1 8-4 16,1 1 1-16,-1 10-2 0,2 4 0 0,0 11 0 16,-1 0 3-16,-2 9 6 0,1 10 2 0,0 13 1 15,1 3 2-15,-3 9 1 0,1 10-1 0,4 5 2 0,-2-2-4 16,2 10-4-16,0 0 0 0,-2 4-1 16,3 2-2-16,9-3-9 0,-2 6-4 0,-4-2-13 15,4 5-13-15,0 7 29 0,2-2-22 0,8 12-8 0</inkml:trace>
        </inkml:traceGroup>
      </inkml:traceGroup>
    </inkml:traceGroup>
    <inkml:traceGroup>
      <inkml:annotationXML>
        <emma:emma xmlns:emma="http://www.w3.org/2003/04/emma" version="1.0">
          <emma:interpretation id="{DCC10113-EBA9-4473-BC7F-BE44AD80797C}" emma:medium="tactile" emma:mode="ink">
            <msink:context xmlns:msink="http://schemas.microsoft.com/ink/2010/main" type="paragraph" rotatedBoundingBox="25912,11959 31478,11959 31478,15811 25912,15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3F095D-6E76-43E8-BE7B-22A9D9FA49B3}" emma:medium="tactile" emma:mode="ink">
              <msink:context xmlns:msink="http://schemas.microsoft.com/ink/2010/main" type="line" rotatedBoundingBox="25912,11959 31478,11959 31478,15811 25912,15811"/>
            </emma:interpretation>
          </emma:emma>
        </inkml:annotationXML>
        <inkml:traceGroup>
          <inkml:annotationXML>
            <emma:emma xmlns:emma="http://www.w3.org/2003/04/emma" version="1.0">
              <emma:interpretation id="{0CAF127B-0DD4-4F49-88F3-D73D28F1A76B}" emma:medium="tactile" emma:mode="ink">
                <msink:context xmlns:msink="http://schemas.microsoft.com/ink/2010/main" type="inkWord" rotatedBoundingBox="25912,11959 30911,11959 30911,14303 25912,14303">
                  <msink:destinationLink direction="with" ref="{C8D400AB-1AC3-46BC-8B29-8BFEE01EEE97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250.7625">28308 11289 925 0,'0'-4'453'0,"2"-1"-288"15,-2-5-118-15,-2 2 20 0,0 2-26 0,2 4-17 16,-1-1-10-16,-2 3-6 0,-1 0-5 0,3 2-3 0,-2 6-4 15,-2 3 0-15,0 2 0 0,0 6-1 0,1 0 1 0,0 9 1 16,0-2 3-16,0 12-1 0,1-3 2 0,2 5 4 16,1 3-1-16,0 5 3 0,1 3-1 0,1 4-1 15,3 4 1-15,1 10 2 0,2 1-3 0,0 5 1 16,1 8 0-16,6-2-1 0,-4 2 1 0,2 1 2 16,1 0 1-16,0 1-1 0,1-7 3 0,1 0 0 15,-2-2 3-15,2-9 2 0,-2 0 2 0,2-11-2 16,-5-18 1-16,5 3 5 0,-3 1 0 0,1-12-2 15,-4-8-1-15,-2-2-1 0,0 2 0 0,-2-8-4 16,0 1-2-16,-1-4-5 0,-2-5-3 0,1 0-4 16,-1-2-6-16,2-1-6 0,3-2-10 0,-4-1-50 15,1-1-28-15,1-1-17 0,6-3-25 0,5-6 87 0,1-5-81 16,7-11-20-16</inkml:trace>
          <inkml:trace contextRef="#ctx0" brushRef="#br0" timeOffset="8536.7188">29507 11730 1094 0,'-5'-9'505'0,"-1"1"-323"0,1-3-133 0,2 3 64 16,-3 0-85-16,1 0-18 0,0 3-7 0,0-1-5 0,2 4-2 15,2 2-2-15,-3-3 2 0,0 3 0 0,2 2 1 16,-1-1 0-16,-2 4-2 0,5 1-1 0,-3 10 0 15,-2 0 3-15,4 5 0 0,1 3 1 0,0 9 2 16,1 4 2-16,2 7 1 0,4 7 2 0,2 0 2 16,1 2 0-16,3 6-1 0,1-3 1 0,2 1-3 15,1 0 1-15,1-3-4 0,1 0 2 0,-3 1-5 16,1-1-4-16,-1-2-4 0,-3-2-5 0,0 2-20 16,-4-1-22-16,-2-1-39 0,-1-4-62 0,-6 0 116 15,-3-5-79-15,-11-1-33 0</inkml:trace>
          <inkml:trace contextRef="#ctx0" brushRef="#br0" timeOffset="8972.1238">26895 11296 824 0,'0'0'546'15,"-1"1"-308"-15,-1-4-165 0,-3-3 39 0,2-1-34 0,-2 6-31 16,1 1-23-16,0-2-13 0,1 7-13 0,0 6-5 15,-2 0-1-15,2 8-1 0,-2 5 0 0,2 10 1 16,0 1 0-16,0 8 1 0,1 3 0 0,2 14 3 16,0 3 3-16,0 7-1 0,5 9 1 0,0 7 1 15,1-1-1-15,2 12 1 0,-2-3 0 0,4 1 2 16,0 4 0-16,-2-3 0 0,-1-4 2 0,0-8 4 16,2 1 1-16,1-6 1 0,-4-4 1 0,2-9 0 15,-1-4 0-15,-1-8 0 0,-4-5-1 0,1-6-2 16,-2 0-1-16,3-14-2 0,-3 3-3 0,-2-7-2 15,1 1-1-15,-2-14-5 0,0 3-4 0,-1-6-28 16,-3-4-21-16,-4-3-35 0,1-1-48 0,-9-9 101 16,-2-3-76-16,-14-13-29 0</inkml:trace>
          <inkml:trace contextRef="#ctx0" brushRef="#br0" timeOffset="9362.0674">24693 11754 763 0,'-5'-20'365'16,"0"1"-206"-16,2 4-97 0,0 1 36 0,0 0-14 0,-1 2-10 15,1 1-8-15,2 5-16 0,-1-2-4 0,1 2-6 0,-1-1-6 16,2 6-12-16,0-1-3 0,0 5-5 0,3 0-8 16,0 4-3-16,0 2-3 0,2 9 0 0,0-2-1 15,1 8 0-15,2 3-2 0,4 6 1 0,-3 5 2 16,2 9 2-16,4 5 0 0,-1 9 2 0,2 1 2 16,0 5 3-16,0 7 1 0,0 3 1 0,0 1 0 0,-2 3 1 15,0 2 4-15,-3-2-2 0,2-1 0 0,-3-9-2 16,-6-8-1-16,6 7 2 0,-4-3-3 15,-1-13-3-15,1-8-3 0,-1-3-1 0,0 8-2 16,1-5-3-16,1-1-4 0,-2-7-5 0,-4-2-4 0,7 11-24 16,2-1-21-16,-7-2-41 0,2-4-62 0,6 10 117 15,-3-1-79-15,4 0-36 0</inkml:trace>
        </inkml:traceGroup>
        <inkml:traceGroup>
          <inkml:annotationXML>
            <emma:emma xmlns:emma="http://www.w3.org/2003/04/emma" version="1.0">
              <emma:interpretation id="{B10F17CB-E06B-4DCE-AAFA-D67D322141B7}" emma:medium="tactile" emma:mode="ink">
                <msink:context xmlns:msink="http://schemas.microsoft.com/ink/2010/main" type="inkWord" rotatedBoundingBox="30640,14025 31478,14025 31478,14929 30640,14929"/>
              </emma:interpretation>
              <emma:one-of disjunction-type="recognition" id="oneOf4">
                <emma:interpretation id="interp4" emma:lang="" emma:confidence="0">
                  <emma:literal>^</emma:literal>
                </emma:interpretation>
                <emma:interpretation id="interp5" emma:lang="" emma:confidence="0">
                  <emma:literal>n</emma:literal>
                </emma:interpretation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N</emma:literal>
                </emma:interpretation>
                <emma:interpretation id="interp8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10767.6973">29767 13681 664 0,'-5'-9'303'0,"3"-1"-225"16,1 2-80-16,-4 0-4 0,2 0-13 0,-4-1-15 0,3-2-7 16,-1-1-1-16,0 3 6 0,2-1 17 0,1 4 15 15,-2-4 27-15,0 1 14 0,1 4 11 0,0 0 8 16,1 1 2-16,1 0 0 0,-4 4-6 0,0-3-10 16,-1 8-21-16,1-2-8 0,-4 10-7 0,1 4-5 15,-7 9-4-15,-1 6-1 0,-1 4 0 0,-1 7 3 16,-4 4 2-16,0 2 1 0,1 0 3 0,-1 1 2 15,3-1 6-15,0-3 1 0,4-8 5 0,-2-1 3 16,4-5 6-16,0-7 3 0,5-2 3 0,0-3 1 0,2-7 4 16,1-2 3-16,4-3 1 0,-3-5 1 15,4 2-3-15,5-5-1 0,-2-6 15 0,2-2-4 0,0 0-8 16,0-5-5-16,1-6-5 0,7-2-7 0,-2-14-1 16,0 5-4-16,3-3-18 0,1-6 2 0,1-5 2 15,1-2 0-15,1 1 2 0,1-1 5 0,-2 0-1 16,1-2 3-16,-2 3 1 0,0 4 0 0,-2-1-3 15,0 3 2-15,-1 0-2 0,-2 8-2 0,0 2-1 16,1 0-2-16,-3 5 0 0,1 5-3 0,-1-1 1 16,-1 7-3-16,0 0 0 0,0 4-2 0,-2 1-1 15,1 1-1-15,-2 1-1 0,1 4-2 0,2 1-2 16,-2 1-1-16,4 0 0 0,-4 4-3 0,2-2-1 16,2 6-2-16,-1-3 2 0,4 4-2 0,-3-1 1 0,1 7-1 15,1-3 2-15,3 4 1 0,-1 3 2 16,0-1 1-16,4 6 1 0,-5-2 5 0,-1 2 0 0,6-2 2 15,-5 1-1-15,1-3 5 0,0 1 0 0,7 1 2 16,-7-4-4-16,6 1 1 0,-1-2-1 0,-3 4-2 16,3-2 2-16,0 0-5 0,-5 2-2 0,-1-2-7 15,1-1-2-15,-3 6-22 0,1-4-11 0,-6 7-14 16,0 2-28-16,-1-5-45 0,-8 11-83 0,-10 16 149 16,0 0-100-16,-4-7-27 0</inkml:trace>
        </inkml:traceGroup>
        <inkml:traceGroup>
          <inkml:annotationXML>
            <emma:emma xmlns:emma="http://www.w3.org/2003/04/emma" version="1.0">
              <emma:interpretation id="{11A70322-2025-4E81-A288-F6D91A77B468}" emma:medium="tactile" emma:mode="ink">
                <msink:context xmlns:msink="http://schemas.microsoft.com/ink/2010/main" type="inkWord" rotatedBoundingBox="30983,14206 31381,14206 31381,15811 30983,15811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0167.6392">29732 13763 370 0,'3'-15'217'0,"-3"-1"-102"16,-2 4-63-16,2-4 53 0,0-3-27 0,2-1-2 0,1 3 0 15,0-2 5-15,0 0 9 0,4-2 1 0,-1 2-2 16,1 1-2-16,-3 4-18 0,1 3-5 0,5 1-2 16,-4-1-11-16,0 6-19 0,2 4-6 0,-4-1-5 0,4 4-9 15,-2 9-7-15,2-2-3 0,-3-1-6 0,3 8-3 0,3 10 1 16,3 7-1-16,-4 7 2 0,1-3 0 0,3 14 3 15,-1 1 2-15,0 14 0 0,-5-3 0 0,1 7 0 16,4 7 0-16,1 2 0 0,-3 1-1 0,-1-2-2 16,3 5 0-16,-1-5 0 0,3-2 0 0,-4-2 2 15,2-6 0-15,-5-11-2 0,4 6 2 0,-2-9 2 16,-2-8-1-16,0-5-2 0,0-3 1 0,-3-6-11 16,-1-5-6-16,1-3-9 0,-3-6-22 0,1-4-27 15,-3-9-32-15,0 0 73 0,0-2-57 0,-2-2-15 0</inkml:trace>
        </inkml:traceGroup>
      </inkml:traceGroup>
    </inkml:traceGroup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7:46.93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8D400AB-1AC3-46BC-8B29-8BFEE01EEE97}" emma:medium="tactile" emma:mode="ink">
          <msink:context xmlns:msink="http://schemas.microsoft.com/ink/2010/main" type="inkDrawing" rotatedBoundingBox="23888,12266 31932,11832 32033,13708 23989,14141" hotPoints="31290,11311 31736,12980 24750,14847 24304,13178" semanticType="enclosure" shapeName="Rectangle">
            <msink:sourceLink direction="with" ref="{0CAF127B-0DD4-4F49-88F3-D73D28F1A76B}"/>
          </msink:context>
        </emma:interpretation>
      </emma:emma>
    </inkml:annotationXML>
    <inkml:trace contextRef="#ctx0" brushRef="#br0">0 758 1004 0,'12'0'396'0,"2"0"-278"16,7-6-94-16,-2 0 21 0,1 1-31 0,11-2-9 15,15 3-5-15,10 1-1 0,11-1 1 0,-2 0 0 16,14-1 1-16,4 2-1 0,16-7 0 0,3 5 2 16,6-1 0-16,8-2 0 0,7-5-1 0,3 5 5 0,14-3 2 15,7 2 2-15,5-3 0 0,0 0 2 16,15-6 1-16,7 4 2 0,2-2 1 0,4-2-3 0,3-1-1 15,10-1-1-15,0 4 0 0,1-4-4 0,-6 3 0 16,8-2-2-16,3 3 0 0,2-5-2 0,-13 7-1 16,8-5 1-16,-9 1-2 0,5-1 2 0,-27 5 0 15,-12-4-1-15,14 1 2 0,-73 6 2 16,-46 4-2-16,0 2 2 0,133-18 2 0,-20-1 1 0,5 0 0 16,-7 2 0-16,-16-1-2 0,7-1 2 0,-21 0 0 15,-28 9 0-15,-25 2-3 0,7 2 2 0,-2-4-1 16,-13 4 0-16,-2 3-1 0,-12 2 1 0,0 1 0 15,-8 3-2-15,-1 1 1 0,-12 1-5 0,2 1-1 16,-8 3 0-16,-1 0-3 0,-7 6-8 0,0-2-5 0,-5 5-2 16,2-1-2-16,0 8-4 0,-5-1-1 15,2 6 0-15,3 4 3 0,2 12 3 0,-4-6 5 16,5 15 1-16,3 2 2 0,-3 5 5 0,4 2 3 0,2 8-3 16,-1 3 2-16,3 2 1 0,0 1 1 0,2 5 0 15,0-1 0-15,2-2 1 0,1-1 0 0,0-3 0 16,0-1 0-16,0-7 1 0,0-1 0 0,-8-3 2 15,4 0 0-15,-4-3 1 0,-1-2 0 0,-4-4 2 16,-2-3-1-16,-6-7 3 0,2-2 0 0,1-6 2 16,-6-5 1-16,-3-6 3 0,-3-5 1 0,-2-5 1 15,0-1 1-15,-3-2-1 0,-5-5-2 0,-2 2-2 16,-4-2-1-16,3 0-4 0,-18-2-5 0,-8-1 0 16,1 0-1-16,-4 0-3 0,-13-3 1 0,-9 5-3 0,-19-7 1 15,-24 4-3-15,0-4 5 0,6 3-2 0,-17 2 1 0,-31 0-1 16,-15 0 2-16,-6 2 1 0,14 1 1 0,-32 3 0 15,9 2 1-15,-9 0 0 0,1 2-1 0,2-2 3 16,-2 1 1-16,3 4-1 0,-1 0 2 0,3-2 3 16,2 0-1-16,-4 2 4 0,1 1-1 0,2 2 1 15,-2-3 0-15,-1 3 0 0,4-4 1 0,1 4-2 16,2 0 3-16,6-1-3 0,3-3 2 0,7 1 1 16,6-2-1-16,7-1 2 0,9-1-1 0,14-1 0 15,20-3-2-15,-15 3 3 0,3-2-2 0,23-1-2 16,7 0 0-16,1-3-2 0,-7 1 1 0,12-3-3 15,-3 0 1-15,15-2-2 0,9-1-2 0,-11 1 3 0,10 1 1 16,7-1 0-16,7-1-1 0,0-3 2 16,-1 1 0-16,11-1 1 0,-3-2 1 0,3-2-1 0,6 2 1 15,1-3-1-15,1 1-1 0,1 1 1 0,4-1 1 16,1 1 0-16,0-1 0 0,2-1 2 0,3 3 1 16,-3-3 3-16,3 1 0 0,0-2 2 0,0-1 1 15,4-1 0-15,-3-1 1 0,1-4 1 0,1 2-3 16,1-3 0-16,-1 0 0 0,0-4-4 0,-1-3-1 15,-1 0 1-15,1 0-2 0,3 1-2 0,0-4-1 0,-5-12 3 16,1 4 3-16,4 8-3 0,0-11 2 0,-5-1-1 0,5-7 2 16,-5-5-1-16,2 3 1 0,7 8-4 0,1-11-2 15,-2 1 0-15,8 0-2 0,-3-1-2 0,1 3-2 16,4 2-2-16,0 0-3 0,7-1-1 0,-4 7-7 16,-2-3-4-16,5 6-5 0,2 7-10 0,-1 3-33 15,4-2-19-15,-5 9-23 0,3 3-32 0,10 7-154 16,1 0 210-16,2 5-134 0,6 0-67 0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8:12.27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E6CF916-1BA1-4C01-83A1-CEC949EE97C9}" emma:medium="tactile" emma:mode="ink">
          <msink:context xmlns:msink="http://schemas.microsoft.com/ink/2010/main" type="writingRegion" rotatedBoundingBox="1451,744 26980,384 27003,2026 1475,2386"/>
        </emma:interpretation>
      </emma:emma>
    </inkml:annotationXML>
    <inkml:traceGroup>
      <inkml:annotationXML>
        <emma:emma xmlns:emma="http://www.w3.org/2003/04/emma" version="1.0">
          <emma:interpretation id="{BCC15C12-592C-4B74-925B-5D09385ACACF}" emma:medium="tactile" emma:mode="ink">
            <msink:context xmlns:msink="http://schemas.microsoft.com/ink/2010/main" type="paragraph" rotatedBoundingBox="1451,744 26980,384 27003,2026 1475,23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21F62F-CBE6-450F-A7D9-7EC4E0BFDDE0}" emma:medium="tactile" emma:mode="ink">
              <msink:context xmlns:msink="http://schemas.microsoft.com/ink/2010/main" type="line" rotatedBoundingBox="1451,744 26980,384 27003,2026 1475,2386"/>
            </emma:interpretation>
          </emma:emma>
        </inkml:annotationXML>
        <inkml:traceGroup>
          <inkml:annotationXML>
            <emma:emma xmlns:emma="http://www.w3.org/2003/04/emma" version="1.0">
              <emma:interpretation id="{DE6CC1DB-03B8-4444-BEDE-413E7BAE1EB0}" emma:medium="tactile" emma:mode="ink">
                <msink:context xmlns:msink="http://schemas.microsoft.com/ink/2010/main" type="inkWord" rotatedBoundingBox="1456,1065 2383,1052 2398,2146 1471,2159"/>
              </emma:interpretation>
            </emma:emma>
          </inkml:annotationXML>
          <inkml:trace contextRef="#ctx0" brushRef="#br0">102 286 56 0,'-8'-11'90'0,"0"2"-20"0,0-1-36 0,2 2 21 16,1 2-8-16,0-2 1 0,1 0-2 0,-4-2 2 15,3 6-2-15,2-4 2 0,-4 0 9 0,1-2 3 16,1 2 3-16,2-1-7 0,-2-1 11 0,0 2 1 16,2-5-2-16,-2 4-1 0,4-1-3 0,-2-1-4 15,3 1-5-15,0-1-1 0,0 2-16 0,4-1-5 0,3 4-7 16,1-4-5-16,3 2-10 0,-2 0-6 0,7 0-3 16,0 0-4-16,2 2-4 0,2-2-3 0,3 3 0 15,1 4-2-15,1 1 0 0,2 3 0 0,-1 8 2 16,-1-3-1-16,4 8 3 0,-4 3 1 0,4 5 0 15,-5 1 2-15,-2-1 2 0,-3 8 0 0,0 6 0 16,-1 2 2-16,-4-2-1 0,-6 4-1 0,0 2 0 0,0 12 0 16,-6 5 0-16,-2-6 1 0,0-4 1 0,-2-3-1 0,-4 8 2 15,-5-5 0-15,-5-5 2 0,0-11 2 16,-2 3 2-16,2 4 1 0,-6-10 2 0,3-1 2 0,-3-4 4 16,3-1 1-16,-1-7 3 0,3 2 2 0,1-7 6 15,0-4 4-15,6-6 4 0,-1 1 2 0,2-3 13 16,2-4 0-16,3-6 2 0,-1 0-3 0,3-6-4 15,1-4-5-15,2-5-5 0,1 0-7 0,6-9-14 16,1-1-4-16,6-5-5 0,-3-4-2 0,3 4-2 16,7-5-5-16,2-11 0 0,1 3 1 0,-2 3-2 15,4-1 2-15,-2 1 1 0,4-6 1 0,-4 3 1 16,3 0 1-16,-6 10 3 0,-3 2 1 0,-2-5 3 16,-1 6-1-16,-4 6 1 0,-1 8 0 0,-2-5 2 15,-1 0-1-15,-8 10-1 0,2 0 0 0,-2 5-5 16,-3-2-2-16,3 8-1 0,-4-2-6 0,1 10-5 15,3 4-4-15,2 4-3 0,-2 0-1 0,3 11 0 16,-1 5 2-16,1 6 1 0,2 2 3 0,-1 4 3 0,3 7 2 16,-1 2 1-16,-1 1 0 0,8 5-2 0,-1 3-2 15,3-3-1-15,2 3-2 0,-4-4-11 0,8 4-6 16,4-3-8-16,1 0-9 0,-4-10-13 0,8-4-24 0,7-1 54 16,-1 1-39-16,3-5-3 0</inkml:trace>
        </inkml:traceGroup>
        <inkml:traceGroup>
          <inkml:annotationXML>
            <emma:emma xmlns:emma="http://www.w3.org/2003/04/emma" version="1.0">
              <emma:interpretation id="{5FD28E25-1FBD-4D40-92CA-00A0763CA248}" emma:medium="tactile" emma:mode="ink">
                <msink:context xmlns:msink="http://schemas.microsoft.com/ink/2010/main" type="inkWord" rotatedBoundingBox="3006,1316 5675,1278 5690,2327 3021,2365"/>
              </emma:interpretation>
            </emma:emma>
          </inkml:annotationXML>
          <inkml:trace contextRef="#ctx0" brushRef="#br0" timeOffset="284.8696">1588 517 1005 0,'-8'0'435'0,"2"5"-280"0,1-5-114 16,-1-11 21-16,1 8-33 0,0 0-4 0,3 3-24 15,2 3-5-15,0 3-3 0,0 0-3 0,2 9 0 16,0 2-2-16,1 6 3 0,-2 2-1 0,3 5 4 16,-3 9 1-16,2 0 0 0,2 3 2 0,-3 1 0 15,1 1 1-15,2-1 1 0,-2 2-1 0,0-2 0 16,0-2-1-16,2-4 1 0,-3 3-1 0,2-5-3 16,0-2-2-16,-3-2-1 0,4-6-5 0,-2-3-5 0,-1-7-8 15,-1 2-35-15,4-2-16 0,-3-6-25 0,-1-1-36 16,1-6 90-16,3 1-87 0,3-13-37 0</inkml:trace>
          <inkml:trace contextRef="#ctx0" brushRef="#br0" timeOffset="682.0206">2130 388 1035 0,'-5'2'442'0,"0"-1"-298"0,2-4-110 16,-2 3 24-16,0 0-27 0,5 5-35 0,-3 6-5 15,3 8-5-15,2 0-4 0,-2-3 3 0,6 13 0 0,2 6 2 16,2 0 0-16,-3-1 4 0,5 1-2 0,-1-2 1 0,3 5-1 16,0 0-1-16,1 1 2 0,-2-12 2 0,2 1 2 15,1 0-2-15,0-5 3 0,-1-3 2 0,-1-8 2 16,0-1 1-16,1-3 1 0,-3-3-1 0,3-3 6 16,-1-2 1-16,-1 0 3 0,3-3 0 0,-4-5 7 15,1 0 1-15,2-4 3 0,-6-5 3 0,2-1-1 16,0-1 1-16,-1-3-2 0,1 0-1 0,0-5-4 15,-1-2-1-15,1-1-4 0,-2-2-2 0,4 2-3 16,2 1-3-16,-4-1 0 0,-2 4 1 0,2 4-2 16,2 0 0-16,-5 12 0 0,3 1-3 0,-4 4-2 15,-3 0 0-15,4 13-3 0,-1-5-2 0,-2 11-1 16,2 4-2-16,1 9 0 0,2-1 3 0,3 4 2 16,-2 5 0-16,-5 1 1 0,4 3 0 0,3-1 0 15,-2 0 1-15,1 2-4 0,1-2-1 0,-5-1-9 16,5-1-4-16,-2-2-6 0,2 1-10 0,-2-2-41 15,0 1-30-15,-1-9-41 0,-1 6 99 0,1-6-89 16,-1-1-45-16</inkml:trace>
          <inkml:trace contextRef="#ctx0" brushRef="#br0" timeOffset="1204.8319">3456 229 587 0,'-8'0'286'0,"2"0"-165"16,-1-2-73-16,7 2 32 0,-3 0-18 0,5 0-16 15,-2 2-5-15,5 1-3 0,-4-1-1 0,7 1-5 0,-1 2-6 0,1-4-3 16,4 4-6-16,-2-2-11 0,4-1-2 0,4 3-6 15,6-2-11-15,6-3-5 0,-2 0-6 0,3 1-7 16,2 3-9-16,9-3-38 0,4 1-46 0,5-2 88 16,0 0-54-16,8-2-43 0</inkml:trace>
          <inkml:trace contextRef="#ctx0" brushRef="#br0" timeOffset="1419.8679">3614 761 1150 0,'-5'8'518'0,"0"14"-343"0,2-25-134 0,3 3 28 0,3-3-51 16,4 1-7-16,9 5-16 0,-2-1-9 0,5 0-1 16,0 1 0-16,10-3 0 0,-2 1 1 0,8 3-6 15,0-3-6-15,5-1-5 0,1-1-5 0,4-1-23 16,4 0-9-16,0 1-15 0,-1-6-25 0,2-4 71 15,-3 0-46-15,3-3-10 0</inkml:trace>
        </inkml:traceGroup>
        <inkml:traceGroup>
          <inkml:annotationXML>
            <emma:emma xmlns:emma="http://www.w3.org/2003/04/emma" version="1.0">
              <emma:interpretation id="{1AFD6415-33DA-44C7-BF7B-E895186A49E9}" emma:medium="tactile" emma:mode="ink">
                <msink:context xmlns:msink="http://schemas.microsoft.com/ink/2010/main" type="inkWord" rotatedBoundingBox="6304,878 6491,875 6506,1902 6319,1904"/>
              </emma:interpretation>
            </emma:emma>
          </inkml:annotationXML>
          <inkml:trace contextRef="#ctx0" brushRef="#br0" timeOffset="1667.6389">4872-171 1094 0,'-8'0'453'16,"2"0"-311"-16,2-1-104 0,1-7-3 0,3 5 3 0,-5 1-17 16,5 2-10-16,2 6-15 0,0 2-3 0,2 10-1 15,0 3-1-15,0 6 4 0,6 8 0 0,-2 4 1 16,0 3 1-16,1 2 2 0,-2 7-1 0,1 2-3 16,1 0 1-16,-2-9-4 0,-1 4-3 0,4 9-7 15,-2-1-5-15,1-5-6 0,-1 1-8 0,3-2-11 0,-1 2-39 16,1-1-28-16,0-1-36 0,-1-7 102 0,1-7-75 15,3 1-50-15</inkml:trace>
        </inkml:traceGroup>
        <inkml:traceGroup>
          <inkml:annotationXML>
            <emma:emma xmlns:emma="http://www.w3.org/2003/04/emma" version="1.0">
              <emma:interpretation id="{E5833063-3D51-4EF3-84E4-C72F3E4750DA}" emma:medium="tactile" emma:mode="ink">
                <msink:context xmlns:msink="http://schemas.microsoft.com/ink/2010/main" type="inkWord" rotatedBoundingBox="8308,648 8957,638 8975,1861 8325,1870"/>
              </emma:interpretation>
            </emma:emma>
          </inkml:annotationXML>
          <inkml:trace contextRef="#ctx0" brushRef="#br0" timeOffset="2779.7938">7114-343 527 0,'-11'4'231'0,"2"-8"-125"0,2-2-65 16,-2-2 27-16,1 3-12 0,0 2-8 0,1-2-22 16,4 4-2-16,0-3-3 0,1 3-4 0,-1-1-1 15,5 2-5-15,-2 0-1 0,1 0-4 0,4 0-3 16,-3-1-1-16,3 1-5 0,-1 0 1 0,8 1-1 15,-6 1-2-15,7 1-3 0,1 2 2 0,-1 0-2 0,1 3-1 16,4 0 1-16,-1 3-1 0,-3 5-2 0,4 0 0 16,-4 4 2-16,1 4 0 0,-1 13 0 0,0-4 0 15,-4 7-1-15,-2 6 2 0,-7 4 0 0,3 1 1 16,-1-4 2-16,-10 6-1 0,-2 4 1 0,-2 2 0 16,0-5 4-16,-4-1-1 0,-1-1 2 0,-6 9 0 15,-4-5 1-15,4-4 2 0,-2-4 3 0,0-10 2 0,1 5 5 16,-3-9 4-16,1-7 2 0,5-7 3 0,1-2 6 15,-3 1 5-15,6-14 3 0,0 4 3 0,2-4 11 16,1-5 4-16,4 0 1 0,-3-3 3 0,6-5 1 16,1 0-2-16,2-6-4 0,0 1-3 0,3-8-15 15,0-3-5-15,3-7-5 0,10-5-7 0,-4-5-8 16,9-7-3-16,4-4-4 0,-1-2-1 0,6-7-2 16,2-1-1-16,1 1-1 0,-3-1 2 0,2 0 0 15,-1 2 0-15,-5-4 1 0,2 3 1 0,-4 7 1 0,-5 7 1 16,0-4 2-16,1 3 2 0,-6 5-2 0,-1 13 2 15,-5 6-1-15,3-3 0 0,-5 11-3 0,0-3-1 16,-3 11-4-16,0 0-10 0,0 3-2 0,0 3-5 16,0 7-1-16,-3 8-4 0,1-2-2 0,2 10 1 15,-3 1 0-15,1 11 5 0,2 2 2 0,-1 5 1 0,1 3-1 16,3 7-2-16,0-4-2 0,4 8 1 16,2-2-8-16,4-2-18 0,1 1-10 0,4-3-11 0,2 1-14 15,6-1-55-15,-2 0-36 0,6-2 108 0,3 0-82 16,9-5-44-16</inkml:trace>
        </inkml:traceGroup>
        <inkml:traceGroup>
          <inkml:annotationXML>
            <emma:emma xmlns:emma="http://www.w3.org/2003/04/emma" version="1.0">
              <emma:interpretation id="{C6F67265-3816-48A1-8369-62E3A0E4AEE4}" emma:medium="tactile" emma:mode="ink">
                <msink:context xmlns:msink="http://schemas.microsoft.com/ink/2010/main" type="inkWord" rotatedBoundingBox="9643,1259 11169,1237 11182,2146 9656,2167"/>
              </emma:interpretation>
            </emma:emma>
          </inkml:annotationXML>
          <inkml:trace contextRef="#ctx0" brushRef="#br0" timeOffset="3275.7424">8185 240 799 0,'4'-3'426'0,"-2"1"-290"0,3-2-104 16,-7-6 14-16,-3 2-26 0,5 2-5 16,0 3-8-16,-1-2-4 0,-1 2-1 0,2 3-2 0,3 0 0 15,1 0 2-15,-4 0-1 0,-2 1-1 0,2 1 0 16,3-1 1-16,-3 3-1 0,-3-3 1 0,3 1 2 16,0 3-2-16,-3-1 3 0,3-1 1 0,0-1-1 15,0 0 3-15,0 2 0 0,0 0 1 0,-2-3 1 16,4 1 4-16,3-1-2 0,-4 1 2 0,4 1 3 15,0-1-2-15,3-2-1 0,-5 1-3 0,8 1-2 16,-1 1-1-16,5 0-1 0,5 2-5 0,-6-2-1 0,13 5 0 0,-2 0-3 16,4 2 3-16,-2-1-2 0,2 2 1 15,0 2-1-15,-1 5 0 0,-4 2-1 0,0 1 0 0,-3-2 3 16,-4 4-3-16,1 5-1 0,-7 2 0 0,-2 9 0 16,-4-1 0-16,-3 5-1 0,3-3 3 0,-9 6-4 15,1-3 6-15,-5 2 2 0,-1-7 0 0,-4-3 0 16,2-3 3-16,-2-4 5 0,-3-4-1 0,7-3 3 15,-6 0 1-15,4-5 4 0,2-2 1 0,1-3 2 16,0 2 0-16,4-4-2 0,1 1 2 0,2-2 0 16,-1 0-4-16,2-3-5 0,3 1 0 0,4 0-3 15,1 1-2-15,0-4-6 0,4 0-4 0,6-1-6 16,-1-1-2-16,-1 1-4 0,7-4-7 0,5-1-16 16,4 0-8-16,-5-2-9 0,7 0-14 0,-3-4-17 0,9 1-118 15,5-8 150-15,-4 3-93 0,9-3-37 0</inkml:trace>
          <inkml:trace contextRef="#ctx0" brushRef="#br0" timeOffset="3619.7218">9143 571 785 0,'-4'-3'347'0,"0"-2"-221"0,3 2-89 0,-2 2 16 16,1-1-18-16,0 2-12 0,1 2-7 0,1 4-13 16,-5-1-3-16,2 3-3 0,1 8-1 0,1 0 0 15,-1 1 0-15,2 4 0 0,0 1-1 0,2 4-2 16,2-1 2-16,0 1-1 0,0-2 0 0,4-1 1 15,-1 1 1-15,2-3-1 0,-1-3-1 0,3-3 2 0,1 5 2 16,-1-12 0-16,0 3 2 0,0-3 2 16,2-5 2-16,-4-2 0 0,2-1 3 0,4-1 2 0,-4-4 1 15,2-1 0-15,-1-2 2 0,3-3 2 16,-1-2 2-16,2 0 1 0,1-1 1 0,-4-4 0 0,3-1 0 16,-3-2 0-16,1-2-1 0,1 0-3 0,-1-4-1 15,0 3-3-15,-1 0 1 0,0 4-3 0,-5 5-2 0,3 1 1 16,3 1-6-16,-6 5-1 0,0 7-4 0,-2-2-1 15,-1 3-7-15,0 6 0 0,5 3-2 0,-6-1 0 0,-4 7 0 16,7 1-2-16,-4 8 1 0,5 3 0 16,0-2 4-16,1 7-9 0,-4-3 1 0,5 2-5 0,-2 1-3 15,1 0-17-15,-2 0-9 0,7-2-13 0,-3 1-21 16,-1-3-73-16,6 1 113 0,-4-7-72 0,9 4-36 16</inkml:trace>
        </inkml:traceGroup>
        <inkml:traceGroup>
          <inkml:annotationXML>
            <emma:emma xmlns:emma="http://www.w3.org/2003/04/emma" version="1.0">
              <emma:interpretation id="{AEEFCFDD-00F1-4202-9376-5C43234BDB5F}" emma:medium="tactile" emma:mode="ink">
                <msink:context xmlns:msink="http://schemas.microsoft.com/ink/2010/main" type="inkWord" rotatedBoundingBox="11813,839 13256,818 13271,1837 11827,1857"/>
              </emma:interpretation>
            </emma:emma>
          </inkml:annotationXML>
          <inkml:trace contextRef="#ctx0" brushRef="#br0" timeOffset="3837.688">10366 176 1399 0,'-6'0'520'16,"6"-11"-397"-16,5 5-106 0,1-2-1 0,5 5-19 15,2 0-10-15,8 3-8 0,1 0-7 0,5 0-11 16,2 3-3-16,4 2-6 0,1-1-7 0,4 4-44 16,-1 0-37-16,2 5-64 0,3-3 136 0,4 4-111 15,0-1-55-15</inkml:trace>
          <inkml:trace contextRef="#ctx0" brushRef="#br0" timeOffset="4016.887">10502 659 1244 0,'-10'27'498'0,"10"-25"-357"0,0 1-109 16,7-2 4-16,-1 1-14 0,4 1-8 0,4-3-7 15,5 2-10-15,0-1-3 0,7-1-1 0,2 2-5 16,7 1-14-16,2-3-8 0,4 5-9 0,5-5-12 16,9 0-46-16,-3 0-38 0,10-8-87 0,0 0 156 15,2-14-121-15,0 7-63 0</inkml:trace>
          <inkml:trace contextRef="#ctx0" brushRef="#br0" timeOffset="4241.9897">11648-228 1083 0,'-1'3'426'0,"-1"-4"-300"16,-4-7-95-16,3 4 2 0,0 0 1 0,3 4-24 15,-2 1-9-15,2 2-3 0,-2 7-4 0,4 9 0 16,3 0 0-16,-1-1 3 0,0 6 1 0,-3 9 0 15,2 7 1-15,4 1 1 0,-4-3 1 0,2 9-2 16,-2 0 0-16,-1 3-1 0,1 1-3 0,5-3-1 16,-5 1-3-16,2-3-1 0,1 3-4 0,2 1-9 15,3-4-8-15,0-1-8 0,-4-4-12 0,2 0-45 16,1-2-33-16,4-4-51 0,-1-5 118 0,3 0-105 16,4-4-48-16</inkml:trace>
        </inkml:traceGroup>
        <inkml:traceGroup>
          <inkml:annotationXML>
            <emma:emma xmlns:emma="http://www.w3.org/2003/04/emma" version="1.0">
              <emma:interpretation id="{1D2618D6-E783-4625-AB46-282F9DC0A8BC}" emma:medium="tactile" emma:mode="ink">
                <msink:context xmlns:msink="http://schemas.microsoft.com/ink/2010/main" type="inkWord" rotatedBoundingBox="15641,905 17860,874 17877,2091 15658,212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5872.9002">16041 384 389 0,'-13'0'258'0,"4"-5"-102"0,-1-5-89 16,4 4 70-16,2-4-57 0,-2 2-2 0,1 0-11 0,4 4-18 15,-3-4-5-15,1 1-3 0,-3 2-4 0,6 1-11 16,0-1-4-16,-2 3-7 0,2-2-5 16,-3 2-8-16,3 2-4 0,0 3-3 0,0 3-2 0,0 4-4 15,0 1 0-15,2 4 2 0,-2 0-2 0,0 6 3 16,3 3 1-16,3 3 2 0,2-1-1 0,-5-1 5 15,5 5 0-15,0-6 0 0,2 2 0 0,3-2 1 16,-2-4 0-16,0-4 1 0,0 2 3 0,0-6 1 16,2-4 1-16,0 0 3 0,1-1 4 0,-3-4 1 15,2-3 0-15,3 0 1 0,-2-3 3 0,2-5 0 16,-1 1-1-16,-3-1-2 0,3-4 1 0,1-3 1 16,-2-1 0-16,-3-3 2 0,3 3-3 0,-1-1 0 15,0-1-2-15,0-1 1 0,-4 5-3 0,1 1-4 16,-1 2-4-16,-2 2-1 0,-1 4-7 0,-3 2-2 15,0 3-2-15,-3 3-3 0,0 9-3 0,0 1 1 16,0 5 1-16,-1 6 0 0,-4 3 1 0,2 3 1 16,0 7 0-16,-1 1 0 0,3 0-1 0,-4-1-2 0,3 1-4 15,2-6-4-15,4 3-14 0,-4-5-11 0,9-4-13 16,-1 1-10-16,2-7-69 0,-1 3 98 0,7-11-63 16,3 6-29-16</inkml:trace>
          <inkml:trace contextRef="#ctx0" brushRef="#br0" timeOffset="4896.7344">14185-37 623 0,'-1'-19'380'0,"1"0"-180"0,0 1-127 0,0 2 128 16,0 4-158-16,3 2 7 0,0 2-10 0,2-3-14 15,0 6-6-15,3 2-6 0,-2 3-3 0,7 0-15 16,0 5-3-16,-1 6-8 0,-1-1-2 0,5 9-2 16,2 3-2-16,-2 7 2 0,0 1-1 0,-3-3 8 0,-6 10-1 0,9 6 1 15,-4 0 0-15,-6-4-1 0,0 4 2 16,-3 0-3-16,-1 12 0 0,-5 2 0 0,0-1 0 0,-7-7 5 15,4 2 2-15,-2-3 6 0,-2-2 3 0,-2-14 6 16,2-7 4-16,2-1 9 0,-2 0 6 0,4-19 1 16,0 0 5-16,-1-1 7 0,4-2 1 0,2-2 1 15,1-6 0-15,-2-1 1 0,2-1-5 0,2-6-2 16,2 1-3-16,1-11-9 0,1 0-3 0,4-9-3 16,-4-1-4-16,12-4-9 0,-2-5-1 0,8-1-3 15,-7-3 0-15,6 0-4 0,4-1-1 0,-3 0 1 16,4 4 0-16,-2 1 3 0,-4 1 0 0,-6 4 0 15,1 1 3-15,-2 7 1 0,-9 14 0 0,4-1-3 16,-6-1 0-16,-4 5-5 0,0 12-3 0,0 2-1 0,-4 3-10 16,-1 7-1-16,-1-2-2 0,1 4 0 0,0 6-4 0,-3 3 0 15,0 7-1-15,-2 3 1 0,6-3 4 0,1 7-11 16,-2-1-1-16,5 8-7 0,0-3-3 0,6 5-17 16,5-1-10-16,8 1-11 0,-1 1-14 0,1 0-68 15,10-3 112-15,6-6-68 0,0 1-30 0</inkml:trace>
          <inkml:trace contextRef="#ctx0" brushRef="#br0" timeOffset="5267.6974">15356 164 1277 0,'-8'-3'489'15,"10"-1"-370"-15,-1 0-100 0,1 2-7 0,1 4-11 16,2 1-6-16,0 2-7 0,1 1-10 0,2 2-3 15,0 3-3-15,3 0-3 0,0 5-12 0,0 2-7 16,-1 6-8-16,-2-2-10 0,1 3-17 0,-2 4-3 16,-4-2-2-16,0 2-3 0,-3-1 12 0,0-1 10 15,-1-7 11-15,-1 0 13 0,-1-2 35 0,1-5 15 16,2-2 13-16,2 0 14 0,1-6 9 0,2-5 4 0,4 4 12 16,2 3 5-16,-1-7-5 0,3 3-1 0,-1 5-3 0,4-2 2 15,3 10-4-15,1-1-3 0,-3-1-12 0,-1-1-5 16,3 7-4-16,-1-1-5 0,1 4-3 0,-5-6-10 15,0 6-2-15,2 0-1 0,-11 3-4 0,2-2 1 16,-6-2-2-16,-2 2 1 0,-14-2 0 0,2-1-2 16,-4 0 2-16,-7-4-1 0,-3 2-1 0,-2 0-1 15,-4-1-2-15,-2-1-4 0,3-5-2 0,-3 0-2 16,1-1-11-16,1-4-4 0,8-7-8 0,1 1-7 16,5-4-30-16,3-2-13 0,4 1-11 0,6-7-45 15,3-1 95-15,20-2-63 0,7-5-38 0</inkml:trace>
        </inkml:traceGroup>
        <inkml:traceGroup>
          <inkml:annotationXML>
            <emma:emma xmlns:emma="http://www.w3.org/2003/04/emma" version="1.0">
              <emma:interpretation id="{D392D0CD-9DE4-4BF7-86A9-980188F0EBDF}" emma:medium="tactile" emma:mode="ink">
                <msink:context xmlns:msink="http://schemas.microsoft.com/ink/2010/main" type="inkWord" rotatedBoundingBox="18469,813 20255,788 20271,1870 18484,1895"/>
              </emma:interpretation>
            </emma:emma>
          </inkml:annotationXML>
          <inkml:trace contextRef="#ctx0" brushRef="#br0" timeOffset="6073.7932">17017 207 1421 0,'3'0'523'0,"4"-5"-393"15,-6 0-110-15,4 4 0 0,1-1-20 0,4 2-9 16,-2 0-6-16,11 6-4 0,-3-1-4 0,3 0-12 15,5 1-8-15,8 2-10 0,-2 2-15 0,4-1-79 16,2 3-87-16,2-1 168 0,7 1-117 0,0-2-80 16</inkml:trace>
          <inkml:trace contextRef="#ctx0" brushRef="#br0" timeOffset="6254.0789">17127 622 1056 0,'0'12'463'0,"0"-3"-302"0,-2-9-113 0,2 0 14 0,0-1-3 16,4 4-19-16,-1-2-10 0,6 6-9 0,2-1-3 16,4 2-4-16,2-3-5 0,2 0-9 0,4-2-5 15,9 0-6-15,1 2-7 0,2-5-16 0,6 0-9 16,4-5-9-16,-2-1-14 0,10-1-54 0,-2-6-45 16,4-2 113-16,1-5-80 0,9-7-49 0</inkml:trace>
          <inkml:trace contextRef="#ctx0" brushRef="#br0" timeOffset="6460.1682">18398-269 1033 0,'3'3'400'0,"-3"-5"-289"0,0 5-86 0,0-1 10 16,0 4-7-16,3 7-4 0,0 6-3 0,-1 2-1 16,4 11 1-16,-1 3 3 0,3 8 0 0,-1 1 0 15,5 6-8-15,3 5-4 0,1 1-4 0,-1 3-3 16,-2-2-5-16,3-1-4 0,5-2-1 0,-5 2-3 15,0 1-8-15,0-2-5 0,-4-4-6 0,9-2-7 16,-3-5-4-16,-7-8-8 0,3-3-30 0,7-1-20 0,-7-10-26 16,2-8-49-16,6-1 114 0,7-5-97 15,14-8-46-15</inkml:trace>
        </inkml:traceGroup>
        <inkml:traceGroup>
          <inkml:annotationXML>
            <emma:emma xmlns:emma="http://www.w3.org/2003/04/emma" version="1.0">
              <emma:interpretation id="{7F03C860-9B5F-44E7-8BBE-B4FDC8700D92}" emma:medium="tactile" emma:mode="ink">
                <msink:context xmlns:msink="http://schemas.microsoft.com/ink/2010/main" type="inkWord" rotatedBoundingBox="22419,774 26232,721 26247,1766 22434,1820"/>
              </emma:interpretation>
              <emma:one-of disjunction-type="recognition" id="oneOf1">
                <emma:interpretation id="interp1" emma:lang="" emma:confidence="0">
                  <emma:literal>Nant</emma:literal>
                </emma:interpretation>
                <emma:interpretation id="interp2" emma:lang="" emma:confidence="0">
                  <emma:literal>Nun =1</emma:literal>
                </emma:interpretation>
                <emma:interpretation id="interp3" emma:lang="" emma:confidence="0">
                  <emma:literal>Nun = ,</emma:literal>
                </emma:interpretation>
                <emma:interpretation id="interp4" emma:lang="" emma:confidence="0">
                  <emma:literal>Nun =</emma:literal>
                </emma:interpretation>
                <emma:interpretation id="interp5" emma:lang="" emma:confidence="0">
                  <emma:literal>Nun = l</emma:literal>
                </emma:interpretation>
              </emma:one-of>
            </emma:emma>
          </inkml:annotationXML>
          <inkml:trace contextRef="#ctx0" brushRef="#br0" timeOffset="6991.7227">20962-212 805 0,'2'8'325'0,"1"-11"-220"15,5-5-71-15,-2 1 14 0,2-1-9 0,3-1-4 16,-1 4-13-16,2-1-3 0,3 3-2 0,-1-1-1 15,4 1-4-15,-1 2 0 0,2 1-4 0,0 0-4 16,4 3-6-16,-1 3-1 0,2 2-2 0,1 2-3 16,-2 6-3-16,2-1-1 0,1 5-2 0,-1 5 0 15,-1 2 0-15,-2 2 1 0,-1 6 0 0,-7 1 3 16,-1 4 1-16,1-3 0 0,-7 3 2 0,-1 1 1 16,-6-1 0-16,2 1 2 0,-4-1-2 0,-3 0 1 15,-1-3 5-15,-4 4 2 0,-2-9 5 0,2 0 5 16,-3-8 15-16,2-5 5 0,2-8 4 0,6 2 5 15,-2-9 7-15,5-4 2 0,0-3 1 0,-2-2 2 0,2-1-5 16,-1-4-3-16,2-7-2 0,1 3-2 0,6-5-11 16,0-5-3-16,1-3-4 0,2-2-9 0,10-3-7 15,0 0-3-15,6-4-1 0,0-3-3 0,-5 6 0 16,10-2 0-16,3-13-3 0,2 3 1 0,-5 4 1 16,1-2 0-16,-3 0-1 0,2 0 2 0,-5 3-2 15,0-1 0-15,-4 11 2 0,-6 6 2 0,1 3-3 16,-6 8-4-16,-2 7-2 0,-5 3-3 0,-2 3-5 15,2 1-3-15,-5 12-2 0,0 0-2 0,-4 3 0 16,3 6 0-16,-4 10 1 0,4 3 2 0,-4 2-2 16,2 7 0-16,-1 1-2 0,4 1-6 0,-1 3-10 15,1-1-7-15,3-2-8 0,-1 2-9 0,4-3-29 16,0 1-25-16,4-6-41 0,-1 1 102 0,3-3-80 16,2-4-37-16</inkml:trace>
          <inkml:trace contextRef="#ctx0" brushRef="#br0" timeOffset="7363.719">22242 135 713 0,'-9'-8'299'0,"2"7"-205"16,1-7-70-16,1 4 9 0,2 3-12 0,-2-2-2 16,4 3-11-16,-1 1-5 0,-1 1 1 0,3 1 0 15,-2 2-1-15,1 0-3 0,1 2-3 0,1 8-4 16,-4-6 1-16,0 4-5 0,-2 3-1 0,-1 0 0 0,1 0-2 15,4 0 4-15,2 3-3 0,-2 2 2 16,1-2 0-16,0-2 5 0,1 2-1 0,2-4 0 0,5 2 5 16,0-7 2-16,-3 3 6 0,6-10 4 0,2 1 4 15,1 0 2-15,2-4 2 0,0-4 1 0,3 0 4 16,-1-4-1-16,-1 0 0 0,2-3 2 0,0-4 6 16,-1 1-2-16,1-2 3 0,-3 0 2 0,2-1 5 15,-3-4-1-15,0 2 1 0,-4 3-3 0,2-2-5 16,-2 2-3-16,-2 2-4 0,-2 5-5 0,-2 1-14 15,-1 3-4-15,-1 5-8 0,1 1-4 0,-4 7-7 16,0 3-1-16,-2 4-2 0,0 6 1 0,-2 7-3 16,1-4 3-16,-5 14-2 0,4-3 0 0,0 7-9 15,-1-1-5-15,2 4-10 0,3-4-11 0,0 1-49 0,1-3-37 16,1-4 100-16,1-1-74 0,3-4-44 0</inkml:trace>
          <inkml:trace contextRef="#ctx0" brushRef="#br0" timeOffset="7743.7906">23117 90 804 0,'0'-4'353'0,"-2"2"-268"0,1 5-74 0,-4 2 0 16,3 3-10-16,-1-2-4 0,0 12-3 0,-4-4-1 15,1 10-1-15,0 0 1 0,-1 2-1 0,3 4-4 16,-4 5 0-16,1 3-2 0,2-1-3 0,1 1 2 15,2-3-1-15,0 3 2 0,2-4 1 0,2-3 2 16,3-8 8-16,0-3 3 0,1-5 3 0,2-6 6 16,0-2 4-16,1-7 3 0,1-5 0 0,0-1 4 15,1-1-2-15,0-4 0 0,2-2 6 0,-1 1-2 16,1-4 3-16,0 0 1 0,-2-2 1 0,3-3 4 16,1-1-1-16,-4 1 2 0,2 1-6 0,-2-4-2 0,3 3-2 15,-1 0-3-15,3 4-1 0,-5-1-5 0,5 1-5 16,-2-2-3-16,-3 12-3 0,-1 1-3 0,-2-3-9 15,-3 5-2-15,-2 4-4 0,0 2-2 0,-3 7-3 16,-2 3-1-16,-1 2 0 0,3 2 1 0,0 8 0 16,-1 1 3-16,-7 4-3 0,8 3-1 0,-2 0-4 15,-1 3-4-15,0 0-5 0,1 0-6 0,0 1-34 16,2-1-22-16,7-4-31 0,-7-3 84 0,3-2-59 0,3-9-28 16</inkml:trace>
          <inkml:trace contextRef="#ctx0" brushRef="#br0" timeOffset="8205.8906">23921 227 613 0,'-8'10'356'16,"5"-7"-182"-16,1 0-99 0,2-3 37 0,0 0-8 16,3 2-13-16,4-2-16 0,-2 0-4 0,3 0-17 15,3 0-8-15,6 3-6 0,-1-1-8 0,5-1-15 0,3 1-5 16,6 3-6-16,3-4-4 0,6 2-12 0,2-3-5 15,10 0-7-15,-3 0-3 0,3 0-16 0,3-4-8 16,-2-3-8-16,3 3-14 0,4-4-60 0,-4 0-58 16,6-4 132-16,-1 0-92 0,12-3-60 15</inkml:trace>
          <inkml:trace contextRef="#ctx0" brushRef="#br0" timeOffset="7996.8569">24009-234 908 0,'1'-2'406'0,"6"2"-282"15,-6-3-90-15,1 1 6 0,-1 4-9 0,3-1-2 0,3 3 4 16,3-1-2-16,-2 2 1 0,0-1-8 0,0-2-3 0,3 1-10 16,-1 0-6-16,10 5-7 0,-10-5-13 0,11 5-15 15,-4-3-9-15,9 5-10 0,-3-1-13 0,6 1-44 16,-2-1-44-16,8-1 102 0,3 4-73 0,-2-5-43 16</inkml:trace>
        </inkml:traceGroup>
        <inkml:traceGroup>
          <inkml:annotationXML>
            <emma:emma xmlns:emma="http://www.w3.org/2003/04/emma" version="1.0">
              <emma:interpretation id="{0CA17846-EDD7-4673-8512-BB658777EFC9}" emma:medium="tactile" emma:mode="ink">
                <msink:context xmlns:msink="http://schemas.microsoft.com/ink/2010/main" type="inkWord" rotatedBoundingBox="26841,614 26983,612 27001,1872 26859,1873"/>
              </emma:interpretation>
            </emma:emma>
          </inkml:annotationXML>
          <inkml:trace contextRef="#ctx0" brushRef="#br0" timeOffset="8404.0562">25383-419 593 0,'3'-6'414'0,"5"-2"-178"15,-1 3-154-15,-6-2 127 0,2 6-163 0,0-2 5 16,-1 3-18-16,3 1-5 0,-2 7-1 0,0 3-2 16,-1 7-1-16,-1 3 0 0,3 9-4 0,-1 3-1 15,0 13-4-15,0 7-2 0,2 9-3 0,0-3-1 16,-1 8-7-16,1 5-3 0,-2-4-3 0,2 2-4 16,0-9-4-16,-2-4-5 0,4 13-9 0,-1-6-11 15,-1-5-8-15,1 1-13 0,4-6-17 0,-2 8-89 16,-2-9 119-16,8 3-77 0,-6-13-30 0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8:55.07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341C96A-1B2C-46D5-B2C9-166AD00D5FB8}" emma:medium="tactile" emma:mode="ink">
          <msink:context xmlns:msink="http://schemas.microsoft.com/ink/2010/main" type="inkDrawing" rotatedBoundingBox="7531,3402 21896,4235 21683,7913 7317,7080" semanticType="verticalRange" shapeName="Other">
            <msink:sourceLink direction="with" ref="{8D8ACBA9-01CC-4449-8E68-7D180080F07A}"/>
          </msink:context>
        </emma:interpretation>
      </emma:emma>
    </inkml:annotationXML>
    <inkml:trace contextRef="#ctx0" brushRef="#br0">93 67 85 0,'-8'-4'67'0,"0"4"-22"16,0-4-22-16,0 1 19 0,0 3-9 0,0 3-2 15,0-3 0-15,1 0-1 0,1-1 6 0,1-2 4 16,1 3 0-16,0 0 1 0,4 0 3 0,-1-5 15 15,-1 3-3-15,1 1-5 0,1-3-5 0,-2 4-3 0,2-8 4 16,-2 4-5-16,1 0 0 0,-1 1-13 0,4 0-2 16,-4-2 3-16,1-1 1 0,1 3 0 0,1 1-6 0,-1-1-1 15,2 0-2-15,1 3-4 0,-3 0 0 0,6 0-6 16,-2 1-2-16,-1 1-1 0,-2 3-1 0,4-4-3 16,-2 3 0-16,4 0 1 0,1-4-1 0,-2 7-1 15,4-6 0-15,1 6 0 0,0-1-1 0,2-1 2 16,-1 1-1-16,4 1 1 0,-3-1 0 0,1 2 4 15,2-5 0-15,0-3 1 0,2 3 4 0,-4 0-2 16,2-3 1-16,3-3 2 0,2 3 0 0,-4 0-2 16,2-3 0-16,4 5-1 0,2-4-1 0,2 0-1 15,0 1 2-15,-3 1-3 0,5 0-3 0,1 0 1 16,-1-2-1-16,1 1-1 0,-4-1-3 0,1 4 0 16,4-1 0-16,-2 1-1 0,-3-2 1 0,4 1 0 15,-3 3-2-15,2-3 2 0,-2 4 0 0,1-3 1 0,1-1-1 16,-3 4 0-16,4-2 1 0,-2-1-1 15,1 1 1-15,0 2-1 0,1 0 1 0,3 1-1 0,1-3-1 16,-5 0 1-16,7 4 2 0,-2-3-1 0,1 1 0 16,0 2 0-16,-2-4 0 0,-3 2-1 0,4-2 1 15,1 3-1-15,-5-1-2 0,-1 0 1 0,-5 1-1 0,3-1 0 16,5 1 1-16,-8 1 0 0,-1-3 1 0,0-1-1 16,2 5 2-16,2-1-2 0,0-2 4 0,-1-1-3 15,-1 6-1-15,2-2 2 0,2 1 0 0,-5 1 0 0,9-2 0 16,-6 0-1-16,4 0 1 0,2 0 0 15,-1-3 0-15,0-1-2 0,5 1 1 0,-1-2 0 0,-9 2 0 16,10 0 1-16,-8 0-2 0,-1-1 1 0,-1 1-2 16,0 3 1-16,-1-1 0 0,1 1 0 0,-2-2-1 15,1 3 0-15,1-1 1 0,0 0-1 0,2 4 0 16,-2-3 1-16,0 1-1 0,1-2 0 0,3 4 0 16,-3-4 0-16,6 2 1 0,-5 1 0 0,2-3 0 15,1-2 1-15,3 2 0 0,-1 2 0 0,-2-5 1 16,-1 3 0-16,1-2 0 0,2 0-1 0,-4 1 3 15,-1-1-3-15,-1 5 1 0,1-3-1 0,1-1 2 16,-1 2-1-16,1 1 1 0,2-1 1 0,1 4-1 16,2-2-1-16,-1-3 1 0,1 2 1 0,3 2-2 15,2 0 0-15,-2-3 1 0,0-1-1 0,-6 0 1 16,2 0 0-16,4 2 2 0,0-1-2 0,-8-3 0 0,1 4 1 16,1-2 0-16,3 5 1 0,1-5-3 15,-1 3 0-15,-3-3 1 0,0 0-2 0,5 3 1 0,2-2 1 16,0 1-3-16,-8-4 0 0,9 6 3 0,-1-4 1 15,4-1-2-15,-2 3 0 0,-4-4 1 0,6 1 1 16,0-1 0-16,-4 2 1 0,0-2-1 0,-3-1 1 16,-1 2 0-16,0-1 1 0,5 0 0 0,-3 1 0 15,3 2 0-15,-2-4-1 0,0 3 1 0,2-2-1 16,0 1 1-16,3-1-1 0,-2 1-1 0,0-3-1 16,2 3 0-16,-1-1 1 0,1-1-1 0,1 1-2 15,1 1 0-15,-4 1-1 0,-5-2 0 0,0 3 0 0,4 1 1 16,0-2-1-16,-4 2-1 0,-1-3 0 0,-3 3 2 0,8 1-1 15,-3-1-1-15,-1-1 0 0,-2-2 0 0,1 4-1 16,3 0 2-16,0 0-1 0,1 2 0 0,-4-4 0 16,3 3 2-16,-2 0-1 0,1 3 0 0,-2-3 1 15,2 1-1-15,-2 1 1 0,-2-2 1 0,7 0 1 16,0 1-1-16,1-2 0 0,1-1 1 0,4 1-1 16,-3 2 1-16,6-1-1 0,-1 4 0 0,-3-5-2 15,-2 2 0-15,1 0 1 0,-4 0-1 0,0 1 0 16,1-1 0-16,-1-2 0 0,1 0 0 0,-4 3 0 15,1 2 1-15,5 0-2 0,2 0 1 0,-1-1 1 16,-2-1-1-16,6-3-1 0,-4 3 2 0,7-3 0 16,-3-1-1-16,-2 1 1 0,0 0 0 0,-1 0-1 15,0 1 2-15,-2 2 0 0,3-1-1 0,1-1 1 16,1 3 2-16,2-4-2 0,-6 0 0 0,4 2 0 16,-2-5-1-16,0 3 1 0,-1 0 0 0,-5 0 0 15,0 0-2-15,-2 1 1 0,2 0 2 0,-7-1 0 0,1 2 0 16,5 0-2-16,1 0 1 0,-8-1 0 0,3 3 0 15,5-3 0-15,1 3 1 0,5-2-1 0,-4-1-1 16,-2-1 1-16,-5-1-2 0,12 1 1 0,-5 2 1 16,2 1-1-16,-7-1-1 0,3 3 2 0,3 0-1 15,-5 1-1-15,2-1 3 0,-2 3-3 0,-3-3 1 16,2 3-1-16,-2-3 0 0,-2-1-1 0,-1 1 0 16,5-2 1-16,-7-1-1 0,0-2 2 0,-1-2-1 15,0 2-1-15,-1-1 0 0,1-2-1 0,-5 0-2 16,-5 0-1-16,2-3-4 0,1 1-15 0,-8-1-19 15,1 1-47-15,-3-3-89 0,-2 2 137 0,0 0-85 0,-3-7-44 16</inkml:trace>
    <inkml:trace contextRef="#ctx0" brushRef="#br0" timeOffset="-25336.8343">56-44 506 0,'-5'8'247'16,"2"-8"-144"-16,3-2-71 0,0 2 19 0,3-1-11 15,0 1-17-15,2 1-9 0,3 1-10 0,3 3 0 16,-1-1 0-16,7 3 2 0,6-1 2 0,-1 4-2 16,8-1-1-16,0 1-1 0,10 1 2 0,0 2 2 15,3 1-1-15,6 0 0 0,9 1 3 0,-4 1 3 16,14 4 0-16,-2-4 1 0,4 2 1 0,0-4 1 0,8 2-3 15,-2 6 2-15,6-4-1 0,-1-1-2 16,8 1 0-16,-1 1 0 0,4 2-1 0,0-2 1 0,4 3-1 16,-2-1 0-16,8-1 0 0,-4 3 0 0,3-3 0 15,-1 4 0-15,4 0 0 0,1 0-1 0,3 3-1 16,-1 0 0-16,-1 2-1 0,3 1 0 0,-6-3-2 16,4 4 1-16,-13-4-2 0,2-2 0 0,15 4 7 15,-4-4-1-15,-15-1 1 0,8 0-1 0,-6-2 2 0,18 4 0 16,-2-4-1-16,-2-3-1 0,-16 0-3 0,1-1-1 15,10 1 0-15,1-3 2 0,-2 9 1 0,-16-10-3 0,11 2 2 16,-2 2 1-16,1 0-1 0,-4 4-1 0,2 1 0 16,-4-5 0-16,-3 5-1 0,1-1 1 0,-1 3-2 15,-1 3 1-15,0-5-1 0,0 3 1 0,-1 0 0 16,-1-3-2-16,-1-4 0 0,1 7-1 0,-1-4 2 16,-2 2-2-16,7-3 2 0,-7-1 1 0,-1 0-1 15,4-2 2-15,-1 0 0 0,-3-3 3 0,-1-2 0 16,-2 1 1-16,2 1 1 0,-1-4-2 0,-11-2 0 15,-1 1-2-15,4 0 2 0,5 0 0 0,-12 0-4 16,-2-1 1-16,-7 1 0 0,11 0 3 0,-3-1-1 16,2-2 3-16,-10 1-3 0,-1-1-1 0,1 2 2 15,2-2 1-15,-5 0 1 0,-7 0-2 0,4 0 1 0,-2 0 1 16,-3-4 2-16,0 4-2 0,-3 2 3 16,-2-4-1-16,-3-1-1 0,-1 3 0 0,-2 0-1 0,-2 0 1 15,0 0-2-15,-3-2 2 0,0 1-4 0,0 1 0 16,-3 0-2-16,2-2 0 0,-4 0-1 0,-3 2-3 15,2-3 1-15,-4 2-4 0,-2-3-3 0,-3 3-2 16,-1-3-2-16,-1 0-3 0,1-1-5 0,-4 3-8 0,-1-1-38 16,0 0-30-16,-3-2-38 0,1 0-84 0,-1-3 150 15,-3 0-132-15,-3-16-73 0</inkml:trace>
    <inkml:trace contextRef="#ctx0" brushRef="#br0" timeOffset="-26255.3244">140 225 830 0,'-3'-8'321'0,"2"2"-243"15,1 1-70-15,1 5 2 0,1-2-3 0,4 5-20 16,-1 2-4-16,4 3-1 0,-1 3 3 0,4 2 8 16,2 1 1-16,2 6 1 0,3 0 2 0,3 7 0 15,4 0 2-15,4 5-1 0,5 5 1 0,6 3 2 0,6 4 2 16,0 1 0-16,1 3 2 0,6-1 3 0,4 4-2 16,4-3 3-16,-8-6 1 0,-6-4-1 0,9-3-1 0,10 6 2 15,1-3-1-15,-9-4-2 0,5-1 0 0,-2-1-1 16,15 8 2-16,1 1-2 0,-2 1 3 0,-11-7 0 15,12 8 1-15,2-2 2 0,-2 4 2 0,-1 1 4 16,4-1-3-16,0-1 1 0,1 1-4 0,-3 1 1 0,1 0-2 16,0-1-1-16,-1-2-4 0,-2 3-3 15,-4 2 0-15,1 1 1 0,-3 2 2 0,2 0 0 0,-7 0 1 16,2 2 2-16,-2 1 3 0,-1-5 1 16,1 0 4-16,-4-1-1 0,1-3 3 0,-6-2 1 0,1-7 3 15,2-1 2-15,-5-1 0 0,0-1 1 0,-3-6 1 16,-2 0 1-16,1-4-2 0,1-1 1 0,-3 2-4 15,-2-2-1-15,1 2-2 0,3-3-1 0,-6 1-3 16,4 0-2-16,-2 2 0 0,-1-3-2 0,0 0 0 16,-4 1 0-16,4-4-3 0,-7 2 0 0,2-2 0 15,-2-1-1-15,0-1-2 0,-1 0-1 0,-5-2-2 16,-4 1-1-16,-4 1 0 0,3-4 1 0,-5 1-3 16,-2 0-2-16,-3-2 2 0,2-1-3 0,-4 1 0 15,-4-5-3-15,1 2-3 0,0-1-6 0,-4-3-9 16,-2-1-11-16,0 1-19 0,-3-3-71 0,-4-2-57 15,-2-3 130-15,-2 1-96 0,-14-6-47 0</inkml:trace>
    <inkml:trace contextRef="#ctx0" brushRef="#br0" timeOffset="-27819.0541">-336 239 282 0,'2'-4'253'0,"-2"-3"-75"0,-3 2-102 0,1-1 61 15,0-2-52-15,1 3-6 0,-1 0-33 0,1 1-7 16,-3 1-8-16,1-4-2 0,0 4-8 0,0 1-2 16,-3-1-4-16,-1 3-3 0,1-1-5 0,-2 2-5 0,-2 2-1 15,-2 2-1-15,-1 2-2 0,-2 0-2 0,0 6 1 16,-8 0-2-16,-5 8 0 0,-1-4 1 0,0 2 2 0,-4 4-1 16,-4 4 2-16,-6 5-1 0,-3 1-1 0,1 0 3 15,-7 9 0-15,2-2 0 0,-7 9-1 0,1 0 1 16,-9 4 0-16,0 6 1 0,-5-3 3 0,-4-1-1 15,-5 4 0-15,-4-1 2 0,-11 2-1 0,3 5 2 16,-7-1-3-16,-8 8 2 0,-5 4-1 0,4-1 0 16,-6 0 0-16,0 3 2 0,0-3-1 0,-2 0 1 15,2 0 4-15,0-5-1 0,5 0 3 0,-4 1-1 16,3 3 4-16,2 0 0 0,0 0-1 0,2-6 2 16,13-7-2-16,2-6 1 0,-10 14 3 0,0-2 1 15,12-11-4-15,5 1 2 0,2-3 1 0,-13 11 12 16,2-3 4-16,1 1 2 0,7-9 0 0,-9-2-1 15,2 4 1-15,-2-7-2 0,14-7 2 0,6-6-11 0,2-1-5 16,15-9-4-16,6-5-5 0,9-5-1 16,6-4-5-16,2-2 0 0,2-2-5 0,9-5-15 0,-5 0-10 15,6 0-14-15,1-3-24 0,5-1-118 16,2-2 142-16,4-1-85 0,-4-13-58 0</inkml:trace>
    <inkml:trace contextRef="#ctx0" brushRef="#br0" timeOffset="-27013.3394">-27 383 524 0,'3'-7'326'0,"2"-1"-154"16,-6-1-118-16,2 1 92 0,2 3-118 0,-4 2-14 0,-1 3-9 15,2 0-6-15,0 5-6 0,-1-2 0 0,2 6-2 16,1 4 0-16,-1 0 2 0,-1 4 3 0,5 6 1 0,-5 5 3 15,2 3 0-15,-1 5 1 0,-1 10 0 0,-1 5 2 16,2 0 1-16,-1 10-1 0,2 1 2 16,1 6-1-16,-1 1 0 0,4 1 0 0,-1 6-1 0,3 4 2 15,0 0-4-15,0 7 1 0,0-2 0 0,3-1 1 16,0 4 0-16,0-2 2 0,3 4 2 0,4-2 1 16,-5-5 0-16,4 6 3 0,-2-5-2 0,0-1 2 15,3 2 2-15,-5-9-3 0,-2 5-1 0,-2-3 6 16,1 2 2-16,-4-4-2 0,-1-1 5 0,0-1 2 15,0-4 4-15,-2-2 5 0,2-6 2 0,-1-8 5 16,1 0 0-16,-3-4 3 0,3-1-1 0,-4-3-1 16,1-4-1-16,-1-2-2 0,3 1-6 0,-4-6-7 15,1-1-2-15,1-6-2 0,-2 1-3 0,0-5-6 16,0-4 1-16,-3 1-4 0,1-5 2 0,-1 0-2 16,-2-6-2-16,2-1 0 0,-2 2-1 0,-1-1-1 0,2-4-2 15,3-3 0-15,-4-1-15 0,0-4-16 16,2 1-18-16,-2-1-25 0,5-6-22 0,-4-14 63 0,-1-4-54 15,2-31-17-15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8:59.99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AFDEC28-7473-41B1-8443-028FD3CDB940}" emma:medium="tactile" emma:mode="ink">
          <msink:context xmlns:msink="http://schemas.microsoft.com/ink/2010/main" type="inkDrawing" rotatedBoundingBox="25813,3225 32932,2365 33160,4252 26041,5112" semanticType="scratchOut" shapeName="Other">
            <msink:sourceLink direction="with" ref="{3DA45A25-548A-4A06-8109-6FF0C3F5C86A}"/>
          </msink:context>
        </emma:interpretation>
      </emma:emma>
    </inkml:annotationXML>
    <inkml:trace contextRef="#ctx0" brushRef="#br0">-2 405 900 0,'2'-3'338'0,"4"-9"-245"0,-6 0-71 0,6 4-1 15,1 1 1-15,2-2-12 0,9 2-1 0,4 3-1 16,2 0-1-16,6 3-3 0,5-2 2 0,7 1 2 16,1-1 0-16,-3 3-2 0,7-5-1 0,14-1 2 15,1 6 0-15,-3-2 1 0,5-3-2 0,10 4 1 0,12-4-1 16,18 5 2-16,-7-2 1 0,-3 2-5 0,19-4 4 15,5 2 0-15,1-3 1 0,4-1 0 0,1 3 2 16,5-4 0-16,3 3 1 0,10-4 0 0,-6 1-1 16,1-1 1-16,3 2-1 0,-5-5 1 0,12 0-4 15,-6 1 2-15,-2-3-2 0,-5 2 1 0,9 0-2 16,-1-2-1-16,1 4-1 0,-4-1-2 0,-2 4 0 16,1-7-1-16,1 7 1 0,-1-4-2 0,-10 2 2 15,-1 2 0-15,0-1-1 0,1 1 3 0,-13 0-4 16,2 1 1-16,-18 2-2 0,1 1 0 0,-4-1-1 15,-2 0-1-15,-13 3-1 0,4 0 0 0,-11 1 0 16,3 3 1-16,-9-3-2 0,1-1 2 0,-7 3 1 16,-5-1 0-16,-4 1-1 0,-4 0 0 0,-6-3 0 0,-3 3 1 15,1-1 1-15,-4 0 0 0,-2-1 0 16,-3-1 0-16,-3 0 0 0,3 0 0 0,-4 0 2 0,-2 0 0 16,-6-3 0-16,3 1-1 0,-1 1-1 0,-1-1 2 15,1 1-1-15,-1-2 1 0,-7 1-2 0,2-1 0 0,1 1 0 16,-1 1 0-16,-1-3 0 0,-4 1 1 0,2 0-1 15,-4-2 0-15,1 2 0 0,1 0 1 0,-3-2 0 16,0 0-1-16,1 2 3 0,-1-2-2 0,2 2 2 16,-2-2-3-16,0 1 2 0,0 2-2 0,-2-1 1 15,-1 0-1-15,3 1 0 0,-3-1-1 0,-2 0 0 16,-2 3-1-16,3 0-1 0,-3 0 0 0,1 0-1 0,-1 0 0 16,-1 1-2-16,2 2 2 0,1 4 0 0,-1-2-1 15,-1 1-1-15,-1 0-1 0,0 4 1 0,4-1-2 16,-1 4 0-16,0-2-1 0,-3 5 0 0,3 2 0 15,0-1 3-15,0 9-2 0,2-4 2 0,-2 4 0 16,1-1 4-16,-1 1-2 0,5 1 0 0,-2 3 2 16,0-3-1-16,-1 2 0 0,2-1 2 0,1-1 1 15,0 4-1-15,0-3 1 0,-1 1 0 0,0-4 1 16,-1 1 1-16,2-2-1 0,-1 1 1 0,-3-1 1 16,1-2-1-16,-2-2 2 0,2 2-2 0,0-1 2 15,-2-2-3-15,-1-3 3 0,-1-2-3 0,1 2 0 16,-2-2 1-16,0-3-1 0,-3 0 1 0,-1-1-1 15,1-4 1-15,-2 2-1 0,2 0 0 0,-3-5 2 0,1 4-1 16,-1-1 0-16,-4 1-2 0,-3-3 0 16,2 4 1-16,-1-3 0 0,-3 0 0 0,-5 1-1 0,-1 1 0 15,-1-3 0-15,-4 1-1 0,-6 2 0 0,0-3 0 16,-14-4-2-16,10 7 1 0,-9-4 1 0,-3 2-1 16,-4-2-1-16,-1 2 3 0,-1-4-2 0,-2 2 1 15,0 5 1-15,-7-6 0 0,-1 1 0 0,0 2 1 16,-3 1 0-16,-3-6 1 0,-6 5 0 0,-4-2 0 15,-1-1 1-15,1 4-2 0,-4-3 2 0,0 2-1 16,2 0-1-16,-4 0 2 0,15-2-1 0,-12 3 1 0,-9 4 0 16,1-5 0-16,13-2-1 0,-8 3 1 0,-2 1 0 0,-9-1-1 15,3-4 1-15,2 1-1 0,10-2 1 0,3 4-1 16,-15 0 0-16,3 0 0 0,2 3 1 0,9-4-2 16,-7 1 0-16,-4 3 0 0,3-8 1 0,-4 2-1 15,4 1 0-15,-1-3 1 0,2 5-1 0,1-2 0 16,-2-3 1-16,2 6-1 0,5-4 0 0,-4 3 0 15,2-1 0-15,1-2 0 0,-1 1-1 0,2-3 3 16,3 3-2-16,-2 1 0 0,-1-4-1 0,3 1 0 16,3 4 2-16,0-4-1 0,2 3 1 0,3-1-1 15,-2 2 0-15,4 1 1 0,-4-3 0 0,3 0 0 16,9-1 1-16,3 0-2 0,-4-1 0 0,-3 2 2 16,10-3 0-16,8 4 0 0,1 0-1 0,-7-1 2 0,4 2 0 15,0 0 1-15,10-2-1 0,-7 0 1 0,4-1 1 16,4 0-1-16,-1-1 2 0,5 1-1 0,-2-2-1 15,3-2 1-15,2 2 1 0,4 3-1 0,-6-3-1 16,7 2 0-16,-2 0 0 0,3 1 0 0,2 0 0 16,-1-1 0-16,3 1 0 0,0-3 0 0,1 3 1 15,5-3 0-15,1 1 1 0,2 1-1 0,-2-2 3 16,4 0 0-16,-2 0 1 0,1-2 0 0,1 2 1 16,-3-3-2-16,1 2 2 0,0-2 1 0,2 1 0 15,-1-1-2-15,0 0 0 0,2-1 2 0,-1 3 0 16,4-2 0-16,-1-2 0 0,-2 0 0 0,3 0 1 15,-3 2 1-15,3-3 0 0,-1-1 0 0,0-1 2 16,-2-1 0-16,3-1 1 0,-2 1 0 0,3-4 1 16,-4 0 0-16,-2-1 1 0,2 1-1 0,-1-3 0 15,4-1-1-15,-2-2 1 0,1-1-2 0,4-2-1 0,-5-5-2 16,7 3 0-16,-2-1-2 0,0-4-1 0,-1-1 1 16,-2-4 0-16,2 6-3 0,2-3 0 0,4 4-1 0,-3-8 0 15,0 3 0-15,1 2 0 0,-1 3-3 16,0 3-2-16,0-4 1 0,-1 4-3 0,-4 5 0 0,7 3 0 15,-2-2-4-15,-4-1-2 0,6 6-1 0,-2-1-3 0,5 4-7 16,0 1-4-16,4 3-4 0,-9-2-9 16,6 4-28-16,-1 4-17 0,6 0-22 0,2 2-35 15,6 3 90-15,4 3-65 0,12 3-20 0</inkml:trace>
    <inkml:trace contextRef="#ctx0" brushRef="#br0" timeOffset="59985.9038">-187 1387 174 0,'-3'-1'100'0,"0"-6"-48"15,1 4-37-15,2 2 22 0,-1-3-19 0,1 4-9 0,0 0-7 16,-2 0 1-16,2 2 1 0,0 1 2 0,0 0 7 15,0 1 2-15,0 0 1 0,0 1 0 0,-1-2 7 16,1 1-2-16,-2 0 1 0,2-1-1 0,0 4-5 16,0-2-2-16,0 1-1 0,-2 2-2 0,2 2-4 15,0-1-1-15,0 2-1 0,0 4-1 0,2-3 0 16,0 3 0-16,1 4-2 0,2-5 2 0,-1 4 0 16,1-1 1-16,1-1 2 0,2 2-2 0,-1-1 1 0,1-3 1 15,1 4 2-15,1-2-3 0,-2-3 2 0,0-1-5 0,3 6 3 16,0-4 1-16,-1 1-1 0,-1-3 0 0,1-1-1 15,2 4 1-15,3-1-3 0,-2-1 4 0,1 1-3 16,0-1-1-16,4 0 1 0,-1-1-1 0,2 3 1 16,2-4 1-16,1 2 0 0,-1-4-1 0,5 1 1 15,-1-2 1-15,1 0-2 0,1-2 1 0,1 2-1 0,-1-3 2 16,2 1 0-16,-2-3 1 0,-1 2 2 0,1-3 0 16,-2 2 4-16,1-4-1 0,1 0 1 15,0-1 4-15,-3-1-1 0,3-1 3 0,0 0 0 0,0 0 3 16,0 0 1-16,0-2 1 0,0 2 3 0,3-2 0 15,-3 2 1-15,2-5 0 0,0 1-1 0,-1-1-1 16,4 2 2-16,-3-2-2 0,0-2-2 0,-4 1-2 16,2 1-1-16,-3-2-2 0,0-1 0 0,0 3-5 15,-2-3 1-15,0 2-2 0,-1-1-2 0,0 0-2 16,1 2 1-16,0 4-3 0,1-4 1 0,-1 0-2 16,0 1-2-16,-1 4-2 0,0 0 0 0,3-3 1 15,-4 1-3-15,3 2 0 0,0-2 0 0,0 5-1 16,1-5 1-16,-5 5-1 0,6 0 0 0,-6 3 1 15,0 2-1-15,9-2 1 0,-5 2 0 0,-2 3 0 16,5-3-2-16,-2 1 2 0,1-1 1 0,0 4-3 16,3-2 1-16,-8 2-1 0,-1-1 2 0,4 2-1 15,-4-1 1-15,-2 3-2 0,1-1 0 0,-2-2 2 0,-2 1-1 16,0-1 0-16,-1 4 0 0,0-2 1 0,-2 0 0 16,2 1 0-16,0-3 1 0,-4 1 0 0,2-1 0 15,-1 1 0-15,-1-2 0 0,1 0 1 0,-2 0 0 16,1-3 2-16,-1-1 0 0,-1 3 1 0,1-6 1 15,1 1-1-15,1-2 3 0,1 1-1 0,0-1 0 16,-3 0-1-16,3-1 1 0,-1-1-1 0,4-3 0 16,2 1 0-16,-5-1 0 0,4-1 1 0,-1 1-2 15,2-3 0-15,4 0 1 0,-2-2-1 0,1 1-1 16,-1-1 2-16,1 1-3 0,1-4-1 0,8 3-1 16,0-1 1-16,-6 0-1 0,9 1-1 0,-3 3 0 15,1-3 0-15,5 2 0 0,-6 0 0 0,2 0-2 16,-1 3 2-16,1-1-2 0,1 1 1 0,-1-1-1 15,0 4 1-15,-4-1 1 0,2 1-1 0,6 1 1 16,-4-1 0-16,-1 1 0 0,1 1 1 0,3 0-1 0,2 0 0 16,4 0 0-16,-4-2-1 0,-2 2 2 0,-1 0-1 0,3 0 2 15,-3-3-2-15,4 3 0 0,-7 0 0 0,3-2 1 16,1 2 1-16,-1 0-2 0,2-1 0 0,-1 1 0 16,-4 0 0-16,1-2 0 0,0 2 1 0,2 0 0 15,0 0-1-15,2 0 1 0,-1 2 0 0,0-2-1 16,2 0 1-16,-3-2 1 0,3 0-2 0,-3 1 2 15,0-1-1-15,0 1-1 0,-2-2 1 0,0-1 1 16,-1 3 0-16,-2-2-1 0,0-1 0 0,0 1 1 16,-1-2 0-16,-1-1 1 0,1 0 0 0,-4 1 0 0,0 2-1 15,7-4 0-15,0 3 2 0,-5-1-2 0,3 2 1 16,0-2 0-16,3 0-1 0,3-1-1 0,-1-1 3 16,-5 3-3-16,2-1 0 0,3-6 1 0,-2 3-1 15,2 3 1-15,-2-3-2 0,-1 0 1 0,1 2 1 16,0-2 0-16,1 1-1 0,-4 2 0 0,0-3 1 15,0-1 0-15,2 3 0 0,-4-2 0 0,1 0 1 16,-3-2-1-16,4 2 3 0,1 0 0 0,-1 2-1 16,3-2 1-16,-3 0 1 0,5-2-1 0,1 4 0 15,-4-4 2-15,0-2-2 0,-1 0 0 0,-1 0 2 16,-1-1-2-16,-1-1 2 0,-6-2 0 0,8 1 0 16,-1 1-1-16,-4 0 1 0,2-2-1 0,-2-3-2 15,2 3-1-15,-1-2-2 0,-4 1 0 0,3 1-2 16,-3-3-2-16,0 1-5 0,2 2-2 0,-4 2 0 0,1-2-3 15,1 2-7-15,-1-1-2 0,-2-1-2 0,0 2-7 16,-2-2-21-16,2 0-14 0,-3 3-19 0,-4-1-24 16,1 1 73-16,-4 2-55 0,-1 6-16 0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9:00.69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A1F770F-731B-418B-B558-432CA7652285}" emma:medium="tactile" emma:mode="ink">
          <msink:context xmlns:msink="http://schemas.microsoft.com/ink/2010/main" type="writingRegion" rotatedBoundingBox="32706,4351 26501,4334 26507,1981 32713,1998"/>
        </emma:interpretation>
      </emma:emma>
    </inkml:annotationXML>
    <inkml:traceGroup>
      <inkml:annotationXML>
        <emma:emma xmlns:emma="http://www.w3.org/2003/04/emma" version="1.0">
          <emma:interpretation id="{CE0F9DDE-E0DE-4F09-A36C-89D804D7A828}" emma:medium="tactile" emma:mode="ink">
            <msink:context xmlns:msink="http://schemas.microsoft.com/ink/2010/main" type="paragraph" rotatedBoundingBox="32706,4351 26501,4334 26505,2872 32710,2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A45A25-548A-4A06-8109-6FF0C3F5C86A}" emma:medium="tactile" emma:mode="ink">
              <msink:context xmlns:msink="http://schemas.microsoft.com/ink/2010/main" type="line" rotatedBoundingBox="32706,4351 26501,4334 26505,2872 32710,2889">
                <msink:destinationLink direction="with" ref="{7AFDEC28-7473-41B1-8443-028FD3CDB94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5106EBB-B9FE-4CF2-B486-CA3A26A8BF80}" emma:medium="tactile" emma:mode="ink">
                <msink:context xmlns:msink="http://schemas.microsoft.com/ink/2010/main" type="inkWord" rotatedBoundingBox="32706,4351 26501,4334 26505,2872 32710,288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0 284 343 0,'6'-12'176'16,"-3"-1"-102"-16,0-3-45 0,4 8 11 0,-9-5-1 16,1 0-4-16,5 1-4 0,1-1-1 0,0 2-7 15,-2 0-1-15,2 0-4 0,0-2-3 0,1 3-3 16,0 2-1-16,2 0 1 0,-3-1-3 0,0 1 3 15,0 1-1-15,1-1 1 0,-4-1 3 0,6 3 0 16,-4-2 2-16,0 0-1 0,3 3 0 0,0-3-2 16,1 3-3-16,-2-3 1 0,4 3-3 0,-5 1-1 15,1 0-3-15,2 1-2 0,-5-2 0 0,5 4 0 16,-2 1-2-16,1 0-1 0,-1 0 2 0,0 3-2 0,-1 0-1 16,2-1 1-16,-3 3 1 0,1-1-2 0,0 4 1 15,0 3 1-15,0 4-1 0,-4-4 0 0,4 3 1 16,0 10-1-16,-1-3 2 0,1 3 0 0,-2 0 1 15,2 3 2-15,-2-5 1 0,4 8 0 0,-4-4 1 16,3-1 0-16,-1-1-2 0,0 3 2 0,1-3 0 16,1 2 1-16,-1-1-1 0,0-1 0 0,-1 0 0 15,-2-2 0-15,4 2 0 0,-3-3-2 0,1-1 1 16,-2-2-3-16,2-1-1 0,-2 3 0 0,2-5-1 16,0 3-1-16,-2-1 1 0,-1-2-1 0,1 1-1 0,2-2-5 15,-4 4 0-15,2-6-4 0,-1-1-3 0,0 2-5 0,-1 2-19 16,1-3-19-16,-1 1-41 0,-1 1 72 0,0 4-58 15,-1-4-30-15</inkml:trace>
          <inkml:trace contextRef="#ctx0" brushRef="#br0" timeOffset="116593.9413">-101-12 656 0,'15'-24'321'0,"-4"7"-190"0,-11 1-88 16,3 8 28-16,-5 0-26 0,-1 5-33 0,0 3-11 16,0 9-7-16,-2 1-5 0,2 1-1 0,-4 10-2 0,-5 9 2 15,1-5 3-15,-2 6 3 0,-3 4 1 0,-2 4 0 0,-1 6-7 16,-8 4-5-16,2-1-2 0,1-5-8 0,-3 11-33 16,1 0-25-16,1 1-57 0,-4 5 100 0,-1 9-81 15,3-4-44-15</inkml:trace>
          <inkml:trace contextRef="#ctx0" brushRef="#br0" timeOffset="116402.846">-478 45 637 0,'9'-14'278'0,"-2"3"-187"0,1 3-68 0,-4 6 13 15,0 1-19-15,-1 2-11 0,-2 4-6 0,-1 6-5 16,2 7 1-16,-2-1 3 0,-3 6 1 0,0 2 1 16,-5 7 2-16,-2 3 0 0,1-2 0 0,-4 2-1 15,-1 4-2-15,-4 2 0 0,2 0 0 0,0-1-4 16,0 3 0-16,-1 0-3 0,-1 2-4 0,4-7-1 15,6-3-4-15,-5 2-11 0,0-1-9 0,2-4-7 0,3-8-11 16,0-5-13-16,4-1-44 0,0-10 74 0,-2 0-50 16,4-4-14-16</inkml:trace>
          <inkml:trace contextRef="#ctx0" brushRef="#br0" timeOffset="116182.0863">-948 28 432 0,'11'-18'159'0,"0"2"-130"0,2 2-30 0,-7 3-7 15,6 3 4-15,-6 5 1 0,2 1-3 0,-3 1 10 0,-1 4 10 16,-4 5 10-16,0 0 8 0,-3 4 8 0,-3 1 5 16,-4 6 3-16,-1-3 0 0,-3 8-3 0,-5 2-6 15,-2 7-3-15,-1-1-7 0,-1-2-9 0,-2 4-4 0,-4 2-4 16,-3 2-2-16,7 1-7 0,-4-4 0 0,2-2-4 15,-3 7-1-15,1 3-3 0,-1-2-2 0,6-2-1 0,2 2-5 16,0-3-1-16,1 0-4 0,2-3-3 16,6-6-10-16,2 0-6 0,3-7-10 0,5-4-10 15,-4-12-48-15,4 5 74 0,3-9-48 0,5-1-22 0</inkml:trace>
          <inkml:trace contextRef="#ctx0" brushRef="#br0" timeOffset="437.6089">-1294 34 730 0,'-11'-11'293'0,"3"3"-209"0,2-3-64 0,0-2 4 0,4 5-3 15,-4 0-2-15,2 0-2 0,4 4-3 0,0-1-1 0,0 0 0 16,-1 2 1-16,-2 1-4 0,3 1-3 16,-2 1-5-16,2 1-3 0,-2 1-2 0,2 4-2 15,2 9 1-15,1-3-2 0,-1 3 2 0,-1 1 1 0,3 11-1 16,-4-3 3-16,4 3 0 0,-2 3 1 0,1 0 0 16,2 2 0-16,1 1 0 0,-1-1 1 0,0-1-1 15,3 0 1-15,-2 4 1 0,2-3-1 0,-1 3 2 16,-1-1-2-16,0-1 0 0,-1 2 0 0,-3 0 1 15,2 2-1-15,0-2 0 0,-1 2-1 0,2-4 0 16,-5 0 0-16,3-2 0 0,0-4-1 0,-1 1-3 16,-1 3-1-16,-1-9-3 0,0 0-2 0,0 1-3 0,-1 0-12 15,1 0-10-15,-4-3-18 0,4 0-34 0,-3-1 62 0,3 5-50 16,-3-4-28-16</inkml:trace>
          <inkml:trace contextRef="#ctx0" brushRef="#br0" timeOffset="115893.2289">-1499 47 842 0,'19'3'331'0,"-16"-3"-246"0,5 2-75 15,-9 4 5-15,-3 1-15 0,3 7-8 0,-9 5-5 16,2 11 1-16,-3-7 4 0,-6 15-1 0,1-5 4 16,-7 5 4-16,6 2 1 0,-5 2-1 0,3 2 1 0,-5-2-2 15,0 2 0-15,0 1 0 0,-2-1-3 0,4 4-8 16,-2-2-2-16,5 2-3 0,-2-2-8 0,2-1-19 15,2-1-15-15,4-8-25 0,-1-3-45 0,6-3 92 16,-2-7-62-16,10-1-22 0</inkml:trace>
          <inkml:trace contextRef="#ctx0" brushRef="#br0" timeOffset="115700.82">-1824 128 609 0,'5'-13'284'0,"-4"10"-177"0,3-1-79 16,-4-1 34-16,0 6-40 0,-2 4-5 0,0 3-21 16,-1 3-2-16,-2 5 1 0,-1-3 0 0,-2 6 6 15,-5 3 2-15,-3 4 1 0,-1-1 1 0,-4 1 2 16,-4 2-2-16,1 3 1 0,-3-3 0 0,0 1-4 15,0 3 0-15,-5-5-1 0,5 3-2 0,0 2-4 16,0-2-2-16,1 2-5 0,4-2-5 0,-2-4-15 16,5 1-13-16,6-3-17 0,-4-5-28 0,7-2-43 0,4-9 89 15,-1-1-79-15,1-2-49 0</inkml:trace>
          <inkml:trace contextRef="#ctx0" brushRef="#br0" timeOffset="115439.7406">-2442 128 503 0,'10'3'228'0,"-4"1"-146"0,-6-4-56 16,0 11 23-16,-3-3-18 0,1 0-16 0,-2 9-1 0,-6 5 6 15,2-2 1-15,0 3-1 0,-5 0 2 0,4-4-1 16,-9 8 4-16,1-2-4 0,-2 1 0 0,3-4-3 0,-3 2-2 15,-2 3-1-15,-1 2-3 0,-1-2-1 0,6-2-7 16,-9 7-1-16,6-2-2 0,-3 1-4 0,4-1-2 16,-3 2-6-16,0 0-6 0,6 1-7 0,-3-6-6 15,6-3-31-15,2 2-19 0,3-6-31 0,1-1 74 16,7-4-67-16,2-7-29 0</inkml:trace>
          <inkml:trace contextRef="#ctx0" brushRef="#br0" timeOffset="1040.9748">-3079 181 286 0,'-5'-8'169'0,"2"6"-77"15,-3-1-52-15,1-3 22 0,-1-1-4 0,1 7-7 16,0-3-9-16,-1 3 1 0,-1 3 3 0,3-3 0 15,-3 5-2-15,2 0-1 0,2 4-3 0,-2-2-1 16,1 2-4-16,0 1-4 0,3 1-2 0,-4-1-2 16,4 1-3-16,-3-3-4 0,1 6 2 0,0-1-3 0,3 0-6 15,-3 1 1-15,1 2-3 0,2 4-1 0,0 3-1 16,0-1-2-16,2 0-5 0,-1 7 0 0,1-2-2 16,-2 5 0-16,0-2 0 0,0 8 0 0,0-3-2 15,0 7 1-15,0-1 1 0,-2-1 0 0,1 1 0 16,-1 2 0-16,1-4 1 0,-1-3 0 0,2 3-1 15,0-6 0-15,-2 0 0 0,2-4 0 0,-1-2-1 16,1-1-1-16,0-1-2 0,0-7-8 0,-2 2-5 16,2-5-10-16,3 2-24 0,2-4 37 0,-2 1-24 15,5-1-12-15</inkml:trace>
          <inkml:trace contextRef="#ctx0" brushRef="#br0" timeOffset="115171.1543">-3479 292 302 0,'18'-16'234'0,"-9"7"-96"0,-1 4-83 0,-4 2 45 16,-4 3-29-16,8 3-19 0,-12 2-35 0,0 6-7 16,0-2-1-16,-8 15-3 0,1-3 1 0,-1 6 1 15,-10 7 1-15,-2 2 1 0,2 2-2 0,-2 7-4 16,-1 3-1-16,-6 0 0 0,4 4-3 0,0 1-4 15,0 2-7-15,2-4-3 0,1 4-5 0,1-9-18 16,6 1-21-16,4-5-32 0,-1-5 64 0,3-6-53 16,4-4-27-16</inkml:trace>
          <inkml:trace contextRef="#ctx0" brushRef="#br0" timeOffset="114968.5205">-3788 287 640 0,'2'-9'403'0,"3"-1"-195"0,-4-2-149 16,-2 2 108-16,1 4-151 0,-2 3-4 0,1 1-23 15,1 2-4-15,0 3-4 0,-4 3-1 0,4-1 4 0,-4 8 1 0,-3 1 4 16,1-3 3-16,0 2 5 0,-2 2 2 15,0 4 1-15,-5 0 1 0,-3 5-2 0,2 0 2 16,-1-4-1-16,1 6 0 0,-5 4 0 0,0 3-3 16,1-1-1-16,2 3 1 0,-3 2-5 0,2 1-4 15,-2 0-3-15,1 2-5 0,5-5-13 0,-1 2-6 0,3-12-6 16,0 1-8-16,4-5-25 0,2-9-9 0,7-1-10 16,-2-3-14-16,0-4-26 0,3-4 85 0,8-4-60 15,1-4-10-15</inkml:trace>
          <inkml:trace contextRef="#ctx0" brushRef="#br0" timeOffset="114697.889">-4202 68 452 0,'-14'8'171'0,"-4"-7"-122"0,6 6-39 15,-1-4 3-15,3 2-7 0,-1 4-2 0,-5-4-4 0,4 6 2 16,8 0-1-16,1 0 2 0,-2-1 4 0,2-5 1 16,-3-1 11-16,4 1 4 0,-2 2 0 15,-1-1 3-15,-2 2 4 0,-1-2-1 0,-4 9-5 0,-1-6 0 16,0 10-11-16,-1-1-2 0,-2 4-2 0,-3-1-4 15,0 3-4-15,-2 3 0 0,-3 3 0 0,0 3-1 16,2 1 0-16,-2 3-1 0,3-4 0 0,-1 7-2 16,0-4 0-16,4 1-2 0,6-3 1 0,-1-1-3 15,0-4-1-15,3-2-5 0,1-5-3 0,1-3-8 16,5-3-10-16,3-8-17 0,0-3 36 0,3 1-25 16,2-4-7-16</inkml:trace>
          <inkml:trace contextRef="#ctx0" brushRef="#br0" timeOffset="3318.4694">903 104 57 0,'-4'0'60'0,"0"4"-8"0,-1-3-14 16,0 1 20-16,2-2-2 0,-2 4-11 0,2 0 7 15,-3-3-5-15,1-1-4 0,2 3-2 0,-2 5-8 16,0-3-3-16,0 2-4 0,2-3-2 0,0 4-9 15,0 2-3-15,0 4-1 0,-2-3-4 0,3 0-5 16,1 7 0-16,-4 0 0 0,2-1-2 0,-2 2-2 16,-2 0 0-16,0 0 1 0,3 0-1 0,-8 1 1 15,2-3 1-15,5 4 0 0,-7-2 0 0,2-2 3 0,8 1-3 16,-7-1 6-16,-2 3 3 0,6-5 1 16,-3-2-1-16,2 0 3 0,4 1 2 0,-1-4 1 0,-5 1 3 15,5-3-2-15,1-3-3 0,-1 1 5 0,-2-1-2 16,-3 0 1-16,5-2-3 0,-3-2 0 0,1 3 2 15,-2-1-1-15,3 0 2 0,2-1-3 0,0-1 2 16,2-1-1-16,0 3 4 0,-3-3 4 0,3 0 0 16,0-1 1-16,3 1 1 0,-3 0 3 0,2 0 2 15,6 0 0-15,-8-2 0 0,6 1-2 0,-1 1-1 16,0-2-2-16,-3-1-1 0,4 1-2 0,-5 1-4 16,6-3 1-16,2 1-4 0,-4 0-2 0,5 0-3 15,4 1-2-15,-1 1 1 0,1-1-2 0,0 1-2 0,4-1-1 16,-4 0 0-16,5 2-1 0,-3 0 0 0,0-1 1 0,5 1-2 15,1 0 0-15,1 1-1 0,-4-1 1 0,3 2-2 16,2-2 2-16,-3 0-1 0,1 0 0 0,-1 0 0 16,1 0 1-16,-1 0 1 0,1 2-2 0,0-1 2 15,-1-1-1-15,3 2 1 0,-8-2 2 0,9 0-2 16,-3 0 1-16,1 0 0 0,-1 0 1 0,-4 0-1 16,-1 0 0-16,4 0 2 0,0 0-2 0,-10-3 1 15,1 3 0-15,-4-2-2 0,0 0 2 0,3 1-2 16,-3-2 0-16,0 3-2 0,0 0 1 0,2-2-2 15,-1 0 1-15,-2 2-1 0,-1-1-1 0,-4-1-2 16,6 2 0-16,-8-1-1 0,0-1-3 0,1 2-4 16,-1 0-2-16,5-2-3 0,-6 2-4 0,-1 0-18 15,2 0-11-15,-2 0-14 0,1 0-18 0,-2 0-73 16,-4 0 109-16,4 0-71 0,-5 0-36 0</inkml:trace>
          <inkml:trace contextRef="#ctx0" brushRef="#br0" timeOffset="3741.8197">1307 311 177 0,'10'-8'133'0,"-10"-1"-46"15,1 1-48-15,1 2 43 0,-4-1-35 0,5 4 4 16,-7-3-9-16,1 1-6 0,3 3 1 0,0 2-2 15,1-1 0-15,-1 1-9 0,-3-2-3 0,-2 0-4 16,8 2-1-16,-3 2-8 0,0 0-2 0,0 1-2 16,0-3-2-16,2 3 4 0,3 0-1 0,-2 2-1 15,-3 0 1-15,0 0-2 0,3 1-1 0,2 0 2 0,-4 5-3 16,-1 1-2-16,0-1 0 0,0 3 0 0,2 0-1 16,-2 1 0-16,0 1 0 0,-3 1-1 0,4 4 2 15,1 0-1-15,0-1 1 0,1 4-1 0,-3 2 1 16,-5 1 0-16,5 0 1 0,0 1 1 0,-3 3 0 15,3-1 4-15,-2 2 0 0,-1-4 3 0,1 0 2 16,6 3 1-16,-3-2 1 0,2-3 5 0,-3-3 0 16,0 0 1-16,2-1 1 0,-2-1 1 0,3-4 2 15,-3-1 1-15,0 0 0 0,0-2-1 0,2-2 4 16,3 0 0-16,-4-5-2 0,1 2 0 0,3-2-3 16,-4-1-1-16,-1-3-5 0,0 0 0 0,3 1-10 15,1-3-3-15,-1 2-4 0,-2-3-9 0,-1 0-43 16,2 0-69-16,6 2 97 0,0 1-62 0,0-3-53 15</inkml:trace>
          <inkml:trace contextRef="#ctx0" brushRef="#br0" timeOffset="2395.7572">920 182 178 0,'0'-9'128'0,"0"1"-41"0,3-2-43 15,-3 4 26-15,2 4-5 0,-2-4-1 0,2 1-8 16,-2 2-13-16,0 0-4 0,0-2 0 0,1 3-3 16,-1 1-3-16,0-4-4 0,0 3-10 0,0 1-1 0,2-2-1 15,-2 3-2-15,1 1 0 0,1-1-5 0,-1 0-2 16,-1 0 1-16,0 3-3 0,0 1 1 0,0-1-2 15,0 0-2-15,2-1-3 0,-2 4 1 0,0-1-2 16,0 1 0-16,-2 2 0 0,2 0-3 0,-1 3 1 16,-2 2-1-16,-2 3 4 0,-1-5-3 0,1 3 3 15,-2 4 0-15,1-1-2 0,-4-2 2 0,3 1 3 16,-1 0 0-16,-2-2 0 0,0 3 3 0,1-4-1 0,1 0-3 16,-2 1 5-16,4 1 2 0,-4-3-3 0,2-2 0 0,-1 1-1 15,3 2 1-15,-2 1 0 0,-4-1 3 0,3-4-3 16,-2 3-1-16,1 2 3 0,1-3-1 0,2-3 0 15,4 2 0-15,-6-3 1 0,5 1 0 0,-2-1 1 16,4-1 0-16,1-1 2 0,-2 0 1 0,6-2 3 16,-6 0-1-16,3 2 4 0,3-4 3 0,-2-1 3 15,-1 0 0-15,7 0 4 0,-6 0 1 0,3-1 1 16,2 1-2-16,-3-3 1 0,7 3-4 0,-4-2-3 16,0 2-1-16,1-5-5 0,-2 4 0 0,4-4-3 15,-1 0-1-15,2 4-3 0,4-4-1 0,2 0 1 16,0 2-3-16,1 0 0 0,1-1-3 0,4 3 1 15,0-2 1-15,-4 0-4 0,3 3 1 0,-1-2-1 0,3-1 1 16,2 3-2-16,-3-2 0 0,-1 2 1 0,0 0 0 0,1 0 2 16,2 0-3-16,-3-1 0 0,-5 1 0 0,4 0 0 15,1 0 1-15,-8 0 0 0,4 0-1 0,-2-2-1 16,-1 2 0-16,-1-2 1 0,-2 1 0 0,-3-1 0 16,0 1 0-16,1-1-1 0,-1 0 1 0,-5-2 0 15,-1 0 2-15,1 0-1 0,2 2 1 0,-2-3 1 16,-3 2 0-16,0-2 0 0,0-1 0 0,5 1-2 15,-5-1 0-15,-5 1 1 0,0-5 0 0,5 3-2 16,0 0-1-16,-1-1 1 0,-2 0-1 0,-5 0 0 16,6 2 0-16,2 0-1 0,0-2 2 0,-3-4 0 15,-3 3 2-15,4-1-1 0,-4 4 2 0,4-4 1 0,-4-1-1 16,2 0-1-16,0 5 1 0,0-2-2 0,1 0 2 16,3 1-1-16,0-1 1 0,-1 1-1 0,1 0 0 15,1 4 0-15,-1-3 0 0,0 2-1 0,0 1-1 16,3-2 1-16,2 4-1 0,-5 1 0 0,0 0-2 15,-1 0-1-15,4 1-1 0,-2 1-1 0,-1 1 0 16,4 2-2-16,-4 1 0 0,3 2-2 0,2 0 1 16,-2 5 0-16,-5-2 0 0,4 0 1 0,-1 7-2 0,1 1 2 15,-2-2-1-15,0-1 3 0,0 2 1 0,0 1 0 0,0 6 3 16,2 4-2-16,-4-3 1 0,0-2 3 0,4-2-1 16,-2 8 0-16,0-1-1 0,0-1 0 0,0 3-2 15,-3-3 0-15,6 3 0 0,-3 0-3 0,-3 0-1 16,1-1-5-16,2-1-1 0,0 1-3 0,-3-6-3 15,1 1-8-15,1 1-9 0,-7-2-13 0,5-2-30 16,-4 0 57-16,3-3-36 0,-4 0-13 0</inkml:trace>
          <inkml:trace contextRef="#ctx0" brushRef="#br0" timeOffset="133815.8134">890 1377 285 0,'-6'-2'155'0,"2"-3"-78"0,1 2-50 0,0 0 26 16,1 0-19-16,-2-2-11 0,2 2-9 0,2 1-12 15,-3 1-3-15,3-2-8 0,-2 1-10 0,1 2 14 16,1 0-13-16,-2 2-4 0</inkml:trace>
        </inkml:traceGroup>
      </inkml:traceGroup>
    </inkml:traceGroup>
    <inkml:traceGroup>
      <inkml:annotationXML>
        <emma:emma xmlns:emma="http://www.w3.org/2003/04/emma" version="1.0">
          <emma:interpretation id="{BB5765C2-70E2-4EF9-A5A7-8E019D882AD1}" emma:medium="tactile" emma:mode="ink">
            <msink:context xmlns:msink="http://schemas.microsoft.com/ink/2010/main" type="paragraph" rotatedBoundingBox="32305,2712 27182,2910 27151,2117 32275,19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DDFBEB-B370-49DA-AB1D-7CC015C3470B}" emma:medium="tactile" emma:mode="ink">
              <msink:context xmlns:msink="http://schemas.microsoft.com/ink/2010/main" type="line" rotatedBoundingBox="32305,2712 27182,2910 27151,2117 32275,1919"/>
            </emma:interpretation>
          </emma:emma>
        </inkml:annotationXML>
        <inkml:traceGroup>
          <inkml:annotationXML>
            <emma:emma xmlns:emma="http://www.w3.org/2003/04/emma" version="1.0">
              <emma:interpretation id="{477D9647-18DB-4B39-B7CA-74AE66259CAE}" emma:medium="tactile" emma:mode="ink">
                <msink:context xmlns:msink="http://schemas.microsoft.com/ink/2010/main" type="inkWord" rotatedBoundingBox="27347,2904 27182,2910 27155,2221 27321,2214"/>
              </emma:interpretation>
              <emma:one-of disjunction-type="recognition" id="oneOf1">
                <emma:interpretation id="interp1" emma:lang="" emma:confidence="0.5">
                  <emma:literal>1239</emma:literal>
                </emma:interpretation>
                <emma:interpretation id="interp2" emma:lang="" emma:confidence="0">
                  <emma:literal>1234</emma:literal>
                </emma:interpretation>
                <emma:interpretation id="interp3" emma:lang="" emma:confidence="0">
                  <emma:literal>1236</emma:literal>
                </emma:interpretation>
                <emma:interpretation id="interp4" emma:lang="" emma:confidence="0">
                  <emma:literal>12349</emma:literal>
                </emma:interpretation>
                <emma:interpretation id="interp5" emma:lang="" emma:confidence="0">
                  <emma:literal>12394</emma:literal>
                </emma:interpretation>
              </emma:one-of>
            </emma:emma>
          </inkml:annotationXML>
          <inkml:trace contextRef="#ctx0" brushRef="#br0" timeOffset="5004.6271">-4055-620 104 0,'-5'-6'141'0,"5"-2"-25"0,0-2-57 15,-2-1 27-15,1 2-1 0,1-2-2 0,0 1-11 16,0 0-4-16,-2 1-14 0,1 1-4 0,-1-2-1 15,2 2-7-15,-1 0-3 0,-3 4-14 0,3 0-4 16,1-2-3-16,0 6-7 0,0 0-4 0,0 0-11 16,3 3-3-16,-1 5-3 0,-1 0-4 0,2 7 0 15,-3 2-1-15,0 7 1 0,0 1 2 0,0 4 4 16,3 6 2-16,2 0 2 0,0-1 2 0,1-1 2 16,-1-1 0-16,3 0 0 0,0-2 0 0,0 0 1 15,0-1 0-15,0-4 0 0,0 4-1 0,0-5 0 0,-2-3 0 0,5 3-5 16,-1-1-5-16,-2-2-7 0,2-2-12 0,2 0-28 15,3-1 42-15,1 4-27 0,-1-3-14 0</inkml:trace>
        </inkml:traceGroup>
        <inkml:traceGroup>
          <inkml:annotationXML>
            <emma:emma xmlns:emma="http://www.w3.org/2003/04/emma" version="1.0">
              <emma:interpretation id="{B464D7CD-3727-4265-BC8C-0E234DF66450}" emma:medium="tactile" emma:mode="ink">
                <msink:context xmlns:msink="http://schemas.microsoft.com/ink/2010/main" type="inkWord" rotatedBoundingBox="29312,2584 28715,2606 28697,2138 29293,2115"/>
              </emma:interpretation>
            </emma:emma>
          </inkml:annotationXML>
          <inkml:trace contextRef="#ctx0" brushRef="#br0" timeOffset="5690.8001">-2531-806 625 0,'0'2'257'15,"2"-9"-174"-15,2 2-62 0,1-3 19 0,0 4-25 16,4 0-5-16,1 1-3 0,1 2-3 0,2 1-6 15,-2 0-6-15,3 1-2 0,-1 4-5 0,1 1-11 16,2 4-2-16,-3 3-2 0,1-2-5 0,-2 6-5 16,-3 6-1-16,1 1-1 0,-4 3 0 0,-1-3 5 15,-2 6 3-15,-3-2 4 0,-2 4 3 0,-1-8 13 0,-3-3 5 16,0-2 13-16,-1 0 9 0,-1 2 12 0,0-10 4 16,0-1 8-16,3-1 13 0,2-3 5 0,-1-1 5 15,0 2-1-15,1-4 2 0,3 0 5 0,0-1-3 16,7-1-5-16,0 1-12 0,5-1-6 0,-4 1-7 15,20 0-12-15,-2-1-6 0,9 2-26 0,8 1-15 16,9-3-13-16,2 2-37 0,10 2 55 0,8 0-39 16,1 1-16-16</inkml:trace>
        </inkml:traceGroup>
        <inkml:traceGroup>
          <inkml:annotationXML>
            <emma:emma xmlns:emma="http://www.w3.org/2003/04/emma" version="1.0">
              <emma:interpretation id="{21CED8ED-3BF2-4F72-9093-0CFD919B0047}" emma:medium="tactile" emma:mode="ink">
                <msink:context xmlns:msink="http://schemas.microsoft.com/ink/2010/main" type="inkWord" rotatedBoundingBox="30650,2677 30262,2692 30235,1998 30623,1983"/>
              </emma:interpretation>
            </emma:emma>
          </inkml:annotationXML>
          <inkml:trace contextRef="#ctx0" brushRef="#br0" timeOffset="5953.0076">-940-884 292 0,'-6'-8'170'0,"-1"-2"-77"0,-1 1-48 16,2-1 28-16,0 2-11 0,-1 0 0 0,2-3-3 15,1 5-2-15,2 1 1 0,0 0 0 0,1 2-6 16,1 0-6-16,3 1-5 0,0-1-6 0,5 3-15 16,2 0-5-16,2-1-5 0,3 1-2 0,4 3-10 15,2 0-4-15,-1 6-2 0,1-2-2 0,1 2-5 16,1 4-3-16,-4 1-2 0,-3 1-4 0,0-1 1 0,-7 2-3 15,1-2-6-15,-1 4 1 0,-2-4 4 0,-3 2 2 0,0-3 3 16,-1 3 2-16,-3-3 4 0,0-1 5 0,-5-1 6 16,-1 1 3-16,-1-1 2 0,-2 0 1 0,2-2 2 15,-2 3 5-15,2-3 2 0,3 1 2 0,2-1 1 16,4 2 6-16,-1-1 2 0,6 0-1 0,-7-1 2 16,8 2-1-16,-1-1 0 0,0 1 0 0,6 3-4 15,-1-4-3-15,-2 3-5 0,6-1 0 0,1 3-4 16,-1-4-2-16,3 3-2 0,-3-1-1 0,-5-4-1 15,-1 4-2-15,1-3-1 0,-6-1 0 0,-2 1-2 16,-3 3 1-16,-3-5-2 0,-11 3-1 0,7 0 2 16,-9-3-1-16,4 3 1 0,-9 0-3 0,2-1 2 15,-7-1-7-15,1 1-2 0,-4-4-3 0,-1 2-5 16,3 2-27-16,-5-4-21 0,6 0-41 0,-2 1 79 0,7-2-66 16,2 1-35-16</inkml:trace>
        </inkml:traceGroup>
        <inkml:traceGroup>
          <inkml:annotationXML>
            <emma:emma xmlns:emma="http://www.w3.org/2003/04/emma" version="1.0">
              <emma:interpretation id="{F6F79E62-8E97-4FF2-BE49-5854DEFA835C}" emma:medium="tactile" emma:mode="ink">
                <msink:context xmlns:msink="http://schemas.microsoft.com/ink/2010/main" type="inkWord" rotatedBoundingBox="32301,2604 32046,2614 32022,2002 32278,1992"/>
              </emma:interpretation>
            </emma:emma>
          </inkml:annotationXML>
          <inkml:trace contextRef="#ctx0" brushRef="#br0" timeOffset="6489.7948">968-959 225 0,'-2'-5'103'0,"1"4"-67"16,-2-2-26-16,-1-1 11 0,1 3-13 0,0-1-4 15,-2 1-4-15,0 1 0 0,1 0 0 0,-3 1 1 16,3 2-1-16,-3 2-1 0,2 0 1 0,-1 1 0 15,0 4 1-15,-1 3 1 0,-1 1-1 0,0 0 0 16,0 5 0-16,-1 0 1 0,1 2 1 0,0 1 2 16,0-2-2-16,2-1 3 0,-1 0 0 0,2 6 4 15,1-2 3-15,0-3 2 0,1 3 2 0,2-4 1 0,-1 1 12 16,2-4 0-16,0 2 2 0,2-7 4 0,-1-1 0 16,1-4 7-16,1-1-1 0,3-2 0 0,1-2-7 0,-2-1 0 15,3 2-1-15,4-2-6 0,-2-3-1 0,3 1-9 16,-1-3-2-16,-1 2 0 0,2-1-2 0,2-6-1 15,-4 2-1-15,-2-2 1 0,2 1 1 0,-1-4-2 16,-1 0 1-16,3-1-1 0,-4 0 1 0,1 3-1 16,-1-2-1-16,-2 0-2 0,2 5 0 0,-1 0-1 15,-2 2 0-15,-4 1-3 0,4 2-3 0,-2 3-5 16,-1 0-5-16,-1 8-2 0,1-3-1 0,0 1-4 16,-2 8-3-16,3 5-4 0,-3-3 2 0,0 5 1 15,1 3-1-15,1 5 2 0,-2 1-11 0,1 8-8 0,1-1-22 16,1-1 44-16,-1 9-32 0,-1-2-15 0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9:17.06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05C31EE-5949-4855-B716-025121B6E24F}" emma:medium="tactile" emma:mode="ink">
          <msink:context xmlns:msink="http://schemas.microsoft.com/ink/2010/main" type="inkDrawing" rotatedBoundingBox="5198,6412 9106,6980 8584,10564 4677,9995" hotPoints="8692,8501 6783,10409 4874,8501 6783,6592" semanticType="container" shapeName="Circle">
            <msink:sourceLink direction="with" ref="{592C3A1C-CA30-4D33-9F93-324A6C6FD161}"/>
            <msink:sourceLink direction="with" ref="{765175CC-1B49-4BC6-82D9-C4031AF7B1A4}"/>
          </msink:context>
        </emma:interpretation>
      </emma:emma>
    </inkml:annotationXML>
    <inkml:trace contextRef="#ctx0" brushRef="#br0">1543 655 430 0,'-5'-23'235'0,"5"1"-125"0,-1 1-62 0,-1 2 9 16,2-5 1-16,0-1-7 0,2-1-8 0,-2 4-7 15,0 1-12-15,0-3 5 0,0-4 2 0,-3 7-1 16,1 0 6-16,-4 2 4 0,-1 0 1 0,-1-2 0 15,-1 7-2-15,-4-3-6 0,-3 2-4 0,2 4-4 16,-5-2-4-16,-4 4-9 0,-4 1-3 0,-5 3-4 16,-3-3-2-16,-3 5-5 0,-8 0-2 0,-5 3-1 15,2 0-1-15,-4 4 0 0,-3 3 0 0,2 4 1 16,0 2 2-16,8-2 1 0,1 8 0 0,-7 5 2 16,-1 0 1-16,10-2-1 0,-2 5 1 0,1 3 1 0,-5 7 1 15,1 6-2-15,3-2 3 0,4-4 0 0,3 3-1 0,-4 4 3 16,4 3 1-16,4 5 0 0,3-6-1 0,-1 10 3 15,-2-2-3-15,7 10 1 0,0 1-1 0,5 7-1 16,1 1-1-16,4-3 0 0,1 0-1 0,5 4 0 16,3-3 0-16,3 3-2 0,2-3-1 0,-1-1 3 15,4 5-2-15,0 2 1 0,2-3 0 0,4-2 1 16,1 1 1-16,6-6 1 0,-2 3 2 0,3-1 0 16,4-6 0-16,-1 0 0 0,4 3 0 0,1 0 1 15,-1 2 0-15,6-1-1 0,0-5 0 0,-3-6 0 0,4-2-2 16,11 8 1-16,-4-3 1 0,0-6 0 0,1-2-1 15,3-2 1-15,7 8 1 0,8-2 1 0,-3-3 4 16,-5-9 1-16,10 0 3 0,0-3 1 0,1-8 1 16,7 1 0-16,1-10 5 0,2 0-1 0,4-8 0 15,6-4-3-15,-1-5-1 0,4 5 0 0,1-11-1 16,-1 5 1-16,3-5-5 0,-1-1-1 0,-2-1 0 16,4-3-1-16,-2-3 2 0,2 0-4 0,2-6 1 15,-3 0-2-15,0-1 2 0,1-5-2 0,-3 2 2 16,2-7 0-16,0-4-2 0,-3 0 3 0,4-9 1 15,-6-2 0-15,2-8 0 0,-1 5 3 0,-2-4-3 16,1-3 3-16,-5-4 4 0,2 3 1 0,-3-6-2 16,1 0 2-16,-8-6-4 0,-4-3-1 0,-6-8-1 0,0 6 0 15,-8-4-7-15,-5-4-3 0,-4 6 0 0,-1-2 0 16,-4-3 1-16,-3 5-3 0,-6-6 1 0,0-2-1 16,-5 1 1-16,-1-7-1 0,-7 2-1 0,0 0-1 15,-9-1-1-15,-2 2 2 0,0-2-2 0,-5-2 0 16,-11 3-3-16,-2-6 0 0,-2 5 0 0,-6-1-1 15,7 11-1-15,-11 7 0 0,-10-12-4 0,0 3 2 16,4 15-1-16,-7 2 2 0,-7 1-3 0,-10-3-2 16,-17 2 0-16,7-1-1 0,-8 16 3 0,-16-4-3 15,2 0-2-15,-13 9 0 0,4 5 2 0,-4 2 2 16,0 3-1-16,3 7-2 0,0 0 0 0,-1 10-2 16,-1-5 2-16,-1 7-4 0,-6 2-4 0,-1 7-5 15,-3 2-2-15,-2 3-4 0,-3 8-5 0,4 1-36 16,-4 5-27-16,6 6-47 0,4 10-87 0,-3 13 167 0,0-3-112 15,4 12-47-15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4:05.23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667793A-958B-4937-A856-731E036E37E8}" emma:medium="tactile" emma:mode="ink">
          <msink:context xmlns:msink="http://schemas.microsoft.com/ink/2010/main" type="inkDrawing" rotatedBoundingBox="6409,8614 18013,8339 18038,9376 6433,9651" shapeName="Other"/>
        </emma:interpretation>
      </emma:emma>
    </inkml:annotationXML>
    <inkml:trace contextRef="#ctx0" brushRef="#br0">84 558 237 0,'-8'-6'195'16,"2"-4"-81"-16,-2-1-68 0,2 3 44 0,1 2-31 16,-2-2-17-16,1 3-14 0,1 0-5 0,0 2-3 0,1 0 9 15,-1 1 4-15,0-1 2 0,2 0 6 0,-2 1 11 16,2-1 5-16,1 3 3 0,1-3 3 15,1 1 0-15,0 2-2 0,0-1-2 0,0 1-4 0,0 0-11 16,0 0-3-16,1 0-4 0,3 1-2 0,-1-1-9 16,0 4-3-16,5 2 0 0,-3-4-5 0,1 2-1 15,4 1-5-15,-1 1-3 0,1 1 1 0,-1 1-5 16,2 0 1-16,-1 0-5 0,4 1 4 0,-4-1-4 16,-1 3 2-16,6 2 0 0,-1-2 2 0,-1 0-1 15,3 2-1-15,-4 0 1 0,8 3-1 0,-3 1 1 16,1 1 1-16,-1-2-3 0,4 3 2 0,0 2 0 15,1-1 1-15,7 1 1 0,-9-2 3 0,10 3-1 0,-1-2 1 16,-2-1 4-16,3 0-1 0,2-2 2 16,-1 1 0-16,0-5 1 0,6 1 0 0,-5-1-1 0,5-4 0 15,-1 2-3-15,2-3 0 0,1 2-1 16,0-2 0-16,1 0-3 0,3 0 0 0,0-2 0 0,2 0-1 16,4 2 2-16,1-1-3 0,1-1 1 0,3-1 0 15,-3 0-1-15,0-5-1 0,1 5 1 0,-4-5 0 16,3-2-2-16,0 2 3 0,-5 0 0 15,3 0-1-15,1-3 0 0,4 1 2 0,-1 1 0 0,-1-6-2 16,-1 2 2-16,2-3-1 0,-1 0 0 0,-2-3-2 16,-1 2 1-16,0-2 0 0,-1-1-2 0,-2 1 1 15,4 2 0-15,1-4 0 0,1 2-1 0,-4-2 1 16,4 2-1-16,1 0-1 0,1-2 0 0,2-1-1 16,-2 3 0-16,-5-2-1 0,9 0 1 0,-3 0-1 15,0 1 0-15,-8 1 3 0,-2-4-2 0,14 6 2 16,-3-6-1-16,-7 4 0 0,4 5-1 0,-4-4 1 0,5 1 1 15,-1 1-2-15,1 1 0 0,-10-1 0 0,4 2-1 16,-3-2 1-16,1 3 1 0,-1 0-1 0,-2 5-1 16,3-3-1-16,-2 3 1 0,3 3-1 0,-4-1 1 15,-16 0 0-15,-15-1-2 0,3 1 1 0,45 6 0 16,-2 1 1-16,-4-2-1 0,-2 1 1 0,2 6-1 16,1 0-2-16,-6-1 2 0,-11 1-2 0,2 6 2 15,-2-3 0-15,0 5-2 0,5 1 1 0,-3-3 2 16,0 1-2-16,1 1 1 0,1-1-1 0,-4-5 2 15,3 2 0-15,-9-1-1 0,0-1 1 0,-3 0 0 16,1-2 1-16,-8 4-1 0,4-6 1 0,-7 4-1 0,0-1 0 16,-1-3 1-16,-1 4-1 0,-3-4 0 15,1-1 0-15,-1-3 2 0,-1 3-2 0,0-5 4 0,-1 1-1 16,1-3 0-16,0 0 2 0,0-1 1 0,-1-3 0 16,1 0 0-16,0 1 0 0,3-1-1 0,-4-3 1 15,4 0-1-15,0-3-1 0,3-1 0 0,2 1-1 16,1-4 0-16,-2 1-3 0,-3-1 2 0,7 1-2 0,3-4 0 15,3 0 1-15,-6-3-1 0,6 2 0 0,-1-7-1 16,9 2 1-16,1-5-1 0,-3 2 0 0,-1 0 1 0,-1-2 0 16,7 3 0-16,0 0 0 0,2-3-1 15,-3 4 1-15,8-1 0 0,-2-1 0 0,10 4-1 0,-3 1 0 16,-1-4 0-16,5 7 0 0,1 1 0 0,-4 2 0 16,-2-4 1-16,-2 4-2 0,1 2 2 0,-3-4-1 15,3 5 0-15,-1-2 0 0,1 6 0 0,0-4 0 16,0 0 0-16,4 0 1 0,-1 1 0 0,-3 3 0 15,-4-3 0-15,3 1 1 0,-4 1-1 0,2 0 0 16,-10 2 0-16,0 3 0 0,8 0-2 0,1-1 0 16,-6 1 2-16,2 1-2 0,-2 1 0 0,6 1 2 15,-1 0-3-15,2-1 2 0,-9 1 0 0,3 0 1 0,-2 0 0 16,-1 2-1-16,0-2 1 0,-6 0 0 0,4 4 0 16,-1-4 0-16,-2 0 1 0,-1 2-1 0,4 0 0 15,-1-1 0-15,4 0 0 0,-5 0 0 0,2-2 1 16,1 1-1-16,2 0-2 0,0 1 2 0,-2-3 2 15,0 2-1-15,0 2-1 0,-1-3 0 0,1 1 0 16,-1 2 1-16,-5-4 0 0,3 2-1 0,0 1 0 16,0-1-1-16,0 2 1 0,-2-1 1 0,4 1-1 15,0 2 1-15,-1-3 0 0,-1 1-1 0,-4 0 1 0,0-2-1 16,9 2 0-16,-3 0 0 0,-7-2 1 0,5 2 0 16,-3-4-1-16,5 2 1 0,-6-3 0 0,3 2-1 15,-9 0 3-15,2-2-2 0,5 0-1 0,0 1 0 16,-2 1 0-16,-1-1 0 0,3 2 0 0,1 1 0 15,6-1 0-15,-6 2 0 0,1-1-2 0,1 0 1 0,4-1 1 16,-4 0 0-16,4 0 0 0,-4 0 0 16,0-3 0-16,0 4 0 0,3-1 1 0,-5-2 0 0,-2 1-1 15,2-2-1-15,2 1 0 0,-3 1 1 0,1 1 1 16,2 2-1-16,1-3 0 0,0 4 0 0,1-6 0 16,1 5 0-16,-6-2 0 0,3-3 0 0,3 2-1 15,-1-4 1-15,-4 0 0 0,-1 2 1 0,3-1 0 0,0-2 1 16,0-1-2-16,0 1 1 0,-5 0-1 0,2-2 2 15,3-1-1-15,-3 0 1 0,-2-2-2 0,1 1 2 16,-1 1 0-16,-3-2 0 0,-3-5-1 0,1 4 0 16,2 1 1-16,-1-2-1 0,-2 0 1 0,0-2-1 15,1-1-1-15,2 2 0 0,4 0 1 0,-6-4 0 16,1-2-1-16,2 3 0 0,1-2 1 0,-5 0 0 16,1 0-1-16,-2 0 1 0,-1 1 0 0,2 1 0 15,-5 0 0-15,0 1 0 0,2 0-1 0,-2 1 1 16,0 0 1-16,-5-2-2 0,4 1 1 0,-4-3-1 15,2 4 0-15,-2-4 1 0,-1-2 0 0,1 2 1 16,1 0-1-16,1-6-1 0,-2 5 0 0,0-1 2 16,1-3 0-16,-1-6-2 0,0 7 1 0,4-4 0 15,-4 0 1-15,1 5 0 0,-4-5 0 0,5 2-2 16,-2 4 0-16,0 4-1 0,-1-4-2 0,-7 5-7 16,2 2-4-16,-3 2-5 0,1 1-8 0,-2 3-27 15,-3 0-14-15,-1 2-18 0,-6 0-23 0,6 0-27 0,-14 3-47 16,-6 0 114-16,3 1-80 0,-10-1-5 0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9:18.58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0DE9F45-C5A8-4DA8-8B9E-928C554A170F}" emma:medium="tactile" emma:mode="ink">
          <msink:context xmlns:msink="http://schemas.microsoft.com/ink/2010/main" type="inkDrawing" rotatedBoundingBox="10162,7856 14614,6647 15499,9907 11047,11116" hotPoints="14811,8940 12785,10966 10758,8940 12785,6913" semanticType="container" shapeName="Circle">
            <msink:sourceLink direction="with" ref="{F4A78865-6117-4673-AF3B-F47B2CD98045}"/>
            <msink:sourceLink direction="with" ref="{6C00E247-B872-453F-89CF-E50CC35266C0}"/>
            <msink:sourceLink direction="with" ref="{C51D1D26-36E1-468A-9268-9E8B29D17D38}"/>
          </msink:context>
        </emma:interpretation>
      </emma:emma>
    </inkml:annotationXML>
    <inkml:trace contextRef="#ctx0" brushRef="#br0">2451 406 524 0,'-10'-15'260'0,"-4"-3"-142"0,-5-1-70 16,-2 1 27-16,-3-2-13 0,0 2-20 0,-3-1-7 0,-3 8-8 16,-2-7-4-16,-1 4-7 0,-4 1-2 0,-6-3-1 15,0 5-5-15,-6 2-4 0,-5-4 0 0,-5 5 0 16,-3 2 0-16,6 1-2 0,-5 5 0 0,-6 8-1 15,-3-3 1-15,8 4-2 0,2 4 1 0,-6 0 1 0,-7 7 0 16,-5 4 4-16,2-2 3 0,6 4 5 0,-8 9 8 16,-4-2 4-16,6 10-2 0,-1 5 2 0,6 6-2 15,1 2-4-15,3 6-3 0,8 4-5 0,3 0-7 16,-3 0-4-16,8 2 0 0,2 2 2 0,4 5-4 16,6 0 1-16,-3 3 1 0,4 6 0 0,4 1 0 15,4 1 1-15,5 6 1 0,2-3 0 0,7-1 4 16,-4 3-1-16,9-5 3 0,1-2 0 0,8-1 2 15,1-2 2-15,2 0-1 0,6-3 0 0,4-6 0 16,-1 1 4-16,7-9-5 0,4 5 1 0,1-6-1 16,0 1 1-16,13 1-1 0,-3-3-1 0,5 0 0 15,3 1-1-15,9-6 2 0,-3-1 2 0,10-2 0 16,3-5 0-16,5-4 1 0,-2 1 2 0,6-1 4 16,4-4 1-16,3-1 0 0,3-4-1 0,5-5 1 15,3-1 1-15,4-6 2 0,1-2-2 0,5-6 0 0,1-6-2 16,2-14 1-16,-4 4 0 0,5-1-2 15,-1-9 0-15,2-3-3 0,-1 1 1 0,-13-6-6 0,4 1-1 0,19-6-1 16,-2-1 0-16,-15-3-1 0,4 0-2 0,-6-3 0 16,17-5 2-16,-6-3-2 0,3 1 1 0,-19-1-2 15,10-3-1-15,1-2 0 0,-2-2 0 0,-4-3 1 16,-6-6-1-16,4 2 2 0,-10-4 0 0,3 0 1 16,-8-4 2-16,0-1 1 0,-4 0-1 0,-5 1 1 0,-8-1-1 15,4-1 2-15,-13 0-2 0,-2-6 2 16,-6-2-2-16,-2 1-2 0,-3-6 3 0,-3 5-4 15,-10-5 1-15,4 1-5 0,-9 3 3 0,-6-5-3 0,-8 3-3 16,-1 0 1-16,-4-4-2 0,-6 1 1 0,-6-1-2 16,-3-2 0-16,-15 7-2 0,5 0 0 0,-12-1 0 15,6 4 0-15,-18-1-2 0,-2 0 1 0,-7 0-4 16,-7-1 1-16,-9 2 0 0,-1-3-1 0,-9 6 0 16,-6-1-2-16,-7 5-1 0,-1 3 2 0,-4 5-2 15,-2 3-1-15,0 3-3 0,0 5-2 0,-1 6-11 16,2 5-5-16,-5 7-11 0,6 6-11 0,-2 8-48 15,-1 11-35-15,-1 14-47 0,-1 2 123 0,12 1-87 16,8 25-38-16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9:19.99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36DAE56-5347-4543-9CD3-3A4F79B4FF6B}" emma:medium="tactile" emma:mode="ink">
          <msink:context xmlns:msink="http://schemas.microsoft.com/ink/2010/main" type="inkDrawing" rotatedBoundingBox="17996,5951 20266,8630 17695,10808 15425,8129" hotPoints="19678,8513 17972,10220 16265,8513 17972,6807" semanticType="container" shapeName="Circle">
            <msink:sourceLink direction="with" ref="{BD162286-7A20-463F-A137-C48A23C09403}"/>
            <msink:destinationLink direction="from" ref="{C0D98D98-A6AA-4CA6-A6F0-3F9369F77D61}"/>
          </msink:context>
        </emma:interpretation>
      </emma:emma>
    </inkml:annotationXML>
    <inkml:trace contextRef="#ctx0" brushRef="#br0">1044 221 668 0,'0'-13'306'15,"0"5"-185"-15,0-4-76 0,-4-1 21 0,-1 5-9 0,-1 2-14 0,1-6-6 0,-2 3-11 16,-4 1-5-16,5 0-3 0,-4 0-5 0,2 0-4 16,-3 0-4-16,-8-1-1 0,5 1-3 0,1 3-2 15,-8-2-1-15,-4 1 0 0,3 3 1 0,-1 1-2 0,-1 4 1 16,0 4-2-16,-3 1 3 0,-1-1-1 0,2 5 1 15,1 5-1-15,-9 2 0 0,-1 7 2 0,2-1 0 16,1 0 1-16,-3 1 0 0,-3 15 0 16,-4 3 0-16,7 10 1 0,5-2 2 0,-7 4-1 0,2 3 2 15,3 9-1-15,4-1 2 0,2 5 0 0,-2-1 1 16,1 4 0-16,1 1-2 0,4 5 2 0,0 3-2 16,4 0 1-16,2-2-2 0,0 2 3 0,7-1 0 15,1 1 1-15,0 0 0 0,3-5 3 0,3 2 1 0,4-4 0 16,-1-1 2-16,3-2 0 0,4-3 2 15,-2-1 0-15,5-2 1 0,5 0-1 0,0-2 1 0,5 3 0 16,-1-1 0-16,0-6-2 0,5-1-2 0,8 1 5 16,-2-1-3-16,1-6-3 0,3-7 2 0,4-4-1 0,6 6 2 15,3-1 2-15,0-4 3 0,-7-5-2 0,12 2 7 16,-3-4 3-16,1-1-1 0,0-4 5 0,7-5-1 16,1-1 0-16,3-6-2 0,9-2-2 0,-2-4-2 15,-4-1-1-15,7-2-3 0,1-6-3 0,0-2-1 16,4-1-2-16,-7-4 1 0,5-3-2 0,0-6-4 15,3 2 1-15,0-4-1 0,-7-3 1 0,3-5-2 16,1 2-1-16,-7-2-1 0,2 1 1 0,-5-4 1 16,4-3-2-16,-1 1 2 0,4-2-1 0,-5-6 0 15,3 4 2-15,-2-5-2 0,-1 0 2 0,-1-3-1 16,-1-1 1-16,-9 1-1 0,1 0 0 0,-3 0 2 16,-3-2 0-16,2-5 0 0,-6 4-2 0,1-4 3 15,-2-1-2-15,-6 2 2 0,-2-4-4 0,1-2 1 16,-7 4-2-16,-5 2 0 0,-2-3-2 0,-6-2-3 15,-3 3 1-15,-2-7-2 0,1 2 1 0,-9-1-3 16,1-7-3-16,-4-3 2 0,-3 0-3 0,0 6 1 0,-8-1-4 16,-5-7 0-16,-1-3-2 0,-4 8 1 0,-3 0 0 15,-1-3 1-15,-13-11-1 0,-11-7-1 0,3 7 3 16,2 4 0-16,-2 4 0 0,-12-10-1 0,-4 4 3 0,-6 1-2 16,13 7 2-16,-15-3-1 0,3-1-1 0,-16 0 1 15,4 5 1-15,-4-2-1 0,-4 5-1 0,1 2 1 16,-1 3-2-16,-2 7-1 0,1 3-1 0,-6 9 0 15,2-2-2-15,2 8-6 0,-6 7-2 0,-2 6-4 16,2 2-1-16,3 8-13 0,0 2-10 0,1 11-13 16,6 1-14-16,-6 9-53 0,5 9-38 0,3 6-45 15,3 6 133-15,1 10-121 0,4 4-54 0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8:25.41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7752377-1892-4E6A-8415-098EF15C6066}" emma:medium="tactile" emma:mode="ink">
          <msink:context xmlns:msink="http://schemas.microsoft.com/ink/2010/main" type="writingRegion" rotatedBoundingBox="12082,3652 12727,3652 12727,4398 12082,4398"/>
        </emma:interpretation>
      </emma:emma>
    </inkml:annotationXML>
    <inkml:traceGroup>
      <inkml:annotationXML>
        <emma:emma xmlns:emma="http://www.w3.org/2003/04/emma" version="1.0">
          <emma:interpretation id="{260EB2C4-58EF-403B-A5FA-7410D74313AF}" emma:medium="tactile" emma:mode="ink">
            <msink:context xmlns:msink="http://schemas.microsoft.com/ink/2010/main" type="paragraph" rotatedBoundingBox="12082,3652 12727,3652 12727,4398 12082,43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27D2FC-6D0D-4AD9-A145-5F75BF0661B6}" emma:medium="tactile" emma:mode="ink">
              <msink:context xmlns:msink="http://schemas.microsoft.com/ink/2010/main" type="line" rotatedBoundingBox="12082,3652 12727,3652 12727,4398 12082,4398"/>
            </emma:interpretation>
          </emma:emma>
        </inkml:annotationXML>
        <inkml:traceGroup>
          <inkml:annotationXML>
            <emma:emma xmlns:emma="http://www.w3.org/2003/04/emma" version="1.0">
              <emma:interpretation id="{9AFAB0F1-AF6F-4F5D-9CA3-54FFD44AF387}" emma:medium="tactile" emma:mode="ink">
                <msink:context xmlns:msink="http://schemas.microsoft.com/ink/2010/main" type="inkWord" rotatedBoundingBox="12082,3652 12727,3652 12727,4398 12082,4398"/>
              </emma:interpretation>
            </emma:emma>
          </inkml:annotationXML>
          <inkml:trace contextRef="#ctx0" brushRef="#br0">10808 2799 147 0,'-4'-9'183'16,"3"1"-28"-16,-1-5-68 0,-1 2 47 0,3 5-20 15,-3-7-12-15,3 3-17 0,-2 1-6 0,-1-4-5 16,3 4-8-16,0 1-14 0,-2-2-4 0,-2-4-4 15,4 6-5-15,-4-3-12 0,4 3-4 0,4-2-4 16,-3 4-2-16,-1-5-8 0,3 6-1 0,2 0-4 0,2 0-3 16,1 2-3-16,-2 0-1 0,2 1-2 0,1 2-6 15,1 0 0-15,3 2-1 0,9 4-2 0,-4 4 0 16,1-1 0-16,6 7 1 0,-4 0 1 0,6 6 4 16,-2 1 1-16,-5 2 2 0,-1-1 2 0,-2 3 3 15,-1-1 0-15,-3 1 0 0,-2 1 1 0,-6-4 1 16,1-1 1-16,-6 2 1 0,2-1 2 0,-5-5-1 15,1 3 3-15,-4-4 0 0,-14-2 1 0,8-5 3 16,-3 6 0-16,-7-4 0 0,0-5 0 0,-2 0 5 16,-6-1 0-16,-2-7 3 0,8 3 1 0,-8-3 4 15,3-2 5-15,-1-6 1 0,3 2 1 0,-2-5 5 16,7-2 1-16,1 0 0 0,2-3 1 0,2-3 0 16,2 2-1-16,4-1-1 0,-1-1 0 0,4 0-7 15,1-2-4-15,4-1-3 0,0-2-6 0,3 3-7 16,5-4-6-16,4-1-3 0,2 7-4 0,2-2-6 15,5 4-1-15,2 3 0 0,3 1-2 0,-4 2 0 0,5 4-2 0,6 6-2 16,-2-4-2-16,0 3 0 0,0 2 0 0,-2 4 2 16,2 5-1-16,-4 9 0 0,3-1 2 0,-6-2 3 15,-7 4 4-15,7 6 1 0,-3 4 1 0,-7-1-1 16,-3 0 2-16,4 2 0 0,-4-2 1 0,-8 4 1 16,4-3-3-16,-9 1 1 0,-2-3 2 0,-4-3 0 15,3 3 1-15,-9-1 2 0,2-6 2 0,-2-4-1 16,-9 2 3-16,7-4 3 0,-6-1 2 0,-1-3 2 15,-1-6 3-15,0-1 2 0,0-1 2 0,3-5 3 0,4-2 1 16,-1-4 1-16,5-3 0 0,0-4 0 16,2 2-1-16,3-2-2 0,4-3-3 0,1-6 0 0,-1-1-2 15,3 2-4-15,4-3-1 0,1 3-3 0,1-12-4 16,7-1-3-16,1 4-2 0,0 4-4 0,4-1-4 0,7-4-4 16,2 1-4-16,6 7-2 0,-2 6 0 0,3 0-5 15,1-7 1-15,-7 16-2 0,9 0-1 0,-3 10 1 16,-3 1 3-16,-3 6 2 0,2 2 2 0,-4 8 4 15,2 6 4-15,0 7 1 0,-8-2 5 0,-4 3 3 16,0 7 0-16,-8 1 2 0,0 2 0 0,-4-2 0 16,-7 3 0-16,-4-1 1 0,0 0 2 0,-3-2 1 15,-4-1 1-15,-1-8 0 0,-3 4 2 0,-4-6 4 16,-1-3-1-16,-2-3 3 0,2-1-1 0,-1-4 1 16,-7-11-1-16,0 5 9 0,0-6 0 0,8 0-1 0,-2-6 2 15,2-3 0-15,-2-8 5 0,10-1 0 0,0 3 1 16,6-7-5-16,-1-2 2 0,-1-3 0 0,6-2-2 15,3-4 0-15,2-1-7 0,0 0-2 0,4-5-4 16,3 1-4-16,8-1-9 0,0 0-6 0,3 3-4 16,2 4-4-16,10 1-6 0,-1-2 0 0,4 3-1 15,-2 6 0-15,6 5-2 0,1 1 1 0,1 5-1 16,2 2 2-16,-4 7 3 0,-3 0 1 0,2 8 2 16,-5-1 1-16,-1 7 6 0,1 0 2 0,-7 4 3 15,-2 1 2-15,-4 0 4 0,4-2 1 0,-9 6 0 0,3-1 3 16,-8-1 1-16,3-1 1 0,-9-2-1 0,1 1 2 15,-6 0-2-15,1-3 0 0,-10-5 1 0,5 2 0 16,-5-3 1-16,-2-2 2 0,-1-1 1 0,3 0 1 16,-4-6 5-16,2 3 1 0,4-4 1 0,-1-4 2 15,1-2 2-15,3-3 0 0,1-3 1 0,-1 0-1 16,3-3-4-16,0 1 0 0,5 0-1 0,-5-4-4 16,5 2-5-16,3 0-2 0,0-6-4 0,0 1-2 15,5 4-5-15,-2-4-3 0,2 2-3 0,7 3-4 16,4-2-4-16,-1 1-3 0,-3 4 0 0,9 4-1 0,-2 1-6 15,5 1 0-15,-3 7 1 0,-2-1 3 0,2 4-1 16,-1 0 4-16,-1 10 0 0,1-2 5 0,-5 5 6 16,1 3 3-16,-3 2 2 0,-2 3 3 0,-4 0 3 15,-4 3 2-15,-5-2 1 0,-3 2 1 0,-6-1 3 16,-3-1 0-16,-5-1 1 0,0 0 3 0,-4 0 3 16,-4-2 0-16,-4-6 2 0,5 2 1 0,-1-4 3 15,0-3 4-15,0-5 0 0,-3-1 0 0,2-5 5 16,1 0 2-16,5-5-1 0,-3 1 1 0,2-4-2 0,9-4-2 15,-4 1 2-15,3-3-1 0,3 1-8 0,4 1-3 16,2-1 0-16,0-6-3 0,6 0-5 0,-3 1-2 16,3 1-8-16,6-1-11 0,-1 2-4 0,3-1-5 15,1 2-4-15,4 6-12 0,-2-1-3 0,2 4-3 0,6 4-1 16,-3-1-4-16,1 3-1 0,4 3-4 16,-3 5-5-16,-2 2-32 0,1 2-30 0,-6 4-52 15,0 2 116-15,0 12-95 0,-9-6-49 0</inkml:trace>
        </inkml:traceGroup>
      </inkml:traceGroup>
    </inkml:traceGroup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0:19.98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D162286-7A20-463F-A137-C48A23C09403}" emma:medium="tactile" emma:mode="ink">
          <msink:context xmlns:msink="http://schemas.microsoft.com/ink/2010/main" type="writingRegion" rotatedBoundingBox="19474,9408 16950,10211 16147,7687 18671,6884">
            <msink:destinationLink direction="with" ref="{436DAE56-5347-4543-9CD3-3A4F79B4FF6B}"/>
          </msink:context>
        </emma:interpretation>
      </emma:emma>
    </inkml:annotationXML>
    <inkml:traceGroup>
      <inkml:annotationXML>
        <emma:emma xmlns:emma="http://www.w3.org/2003/04/emma" version="1.0">
          <emma:interpretation id="{1A240E74-3075-4998-9743-E1328E5E40B7}" emma:medium="tactile" emma:mode="ink">
            <msink:context xmlns:msink="http://schemas.microsoft.com/ink/2010/main" type="paragraph" rotatedBoundingBox="19474,9408 16950,10211 16440,8609 18964,78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C26C05-6E11-49DD-8637-3BEAB8B2B20F}" emma:medium="tactile" emma:mode="ink">
              <msink:context xmlns:msink="http://schemas.microsoft.com/ink/2010/main" type="line" rotatedBoundingBox="19474,9408 16950,10211 16440,8609 18964,7806"/>
            </emma:interpretation>
          </emma:emma>
        </inkml:annotationXML>
        <inkml:traceGroup>
          <inkml:annotationXML>
            <emma:emma xmlns:emma="http://www.w3.org/2003/04/emma" version="1.0">
              <emma:interpretation id="{C8099E8E-CB0E-4A9C-B58C-F8FB61D9932D}" emma:medium="tactile" emma:mode="ink">
                <msink:context xmlns:msink="http://schemas.microsoft.com/ink/2010/main" type="inkWord" rotatedBoundingBox="19474,9408 16950,10211 16440,8609 18964,7806"/>
              </emma:interpretation>
              <emma:one-of disjunction-type="recognition" id="oneOf0">
                <emma:interpretation id="interp0" emma:lang="" emma:confidence="0">
                  <emma:literal>5</emma:literal>
                </emma:interpretation>
                <emma:interpretation id="interp1" emma:lang="" emma:confidence="0">
                  <emma:literal>E</emma:literal>
                </emma:interpretation>
                <emma:interpretation id="interp2" emma:lang="" emma:confidence="0">
                  <emma:literal>T</emma:literal>
                </emma:interpretation>
                <emma:interpretation id="interp3" emma:lang="" emma:confidence="0">
                  <emma:literal>L</emma:literal>
                </emma:interpretation>
                <emma:interpretation id="interp4" emma:lang="" emma:confidence="0">
                  <emma:literal>.</emma:literal>
                </emma:interpretation>
              </emma:one-of>
            </emma:emma>
          </inkml:annotationXML>
          <inkml:trace contextRef="#ctx0" brushRef="#br0">-325 1346 785 0,'8'-20'317'15,"2"0"-225"-15,-1 1-70 0,7 3 7 0,0 4-11 16,5 2-7-16,1-3-4 0,0 9-5 0,7 0 0 15,3 1 2-15,-2 3 0 0,2-1 5 0,1 1 2 16,1 6-1-16,1-1 2 0,0 1 3 0,0 4 0 16,-3 1-4-16,1 2 0 0,-4 6-6 0,-2 1-1 15,-3 8 1-15,-3-1-3 0,-5 0-2 0,-2 8-2 0,-3 8 0 16,-3-3 1-16,-3-4-2 0,-4 6 0 0,-2 1-2 0,-2 11 2 16,-15 5 0-16,4-4 2 0,-1-2 1 0,-5-1 0 15,-6 4 0-15,-1-2 1 0,-1-4 2 0,2-12-2 16,-1-1 1-16,-6 2-2 0,4-18-1 0,-1 3 0 15,1-5-5-15,-1-6-3 0,1-5-5 0,0-2-4 16,-3-1-25-16,4-5-12 0,1 0-17 0,-2-2-24 16,2-2 63-16,2-4-49 0,9 3-14 0</inkml:trace>
          <inkml:trace contextRef="#ctx0" brushRef="#br0" timeOffset="465.0063">806 1233 583 0,'2'-3'289'0,"1"0"-184"15,-2 1-77-15,4 1 16 0,-2 1-19 0,4 4-11 16,-3 1-6-16,8 6-5 0,-1 1 0 0,0-1 0 16,3 1-1-16,4 6 3 0,-1 3 4 0,7 1 1 15,-2 0 1-15,4 2 4 0,-1 2-1 0,7-3 1 16,-5 1-1-16,2-1-3 0,0-6-3 0,-2 1 0 16,-2-4-3-16,-2-3-1 0,-3 0-1 0,-2-1-1 15,-1-1 0-15,-2-4 2 0,-4 0-2 0,-3-2-2 16,1 2 2-16,-4-2 0 0,-2 0 1 0,-3-1 1 15,0 1 1-15,-5 0 1 0,-1 2 1 0,-7 5 3 16,-1-2 0-16,1 0 0 0,-9 9-3 0,-10 1 1 0,0 1-1 16,2 0 0-16,-7 2-2 0,2 1-2 0,-6 8-2 15,-4 0 1-15,4 2 1 0,4-3-2 0,4 0 1 0,-5 6-2 16,1 3-1-16,4 0 1 0,5-9 0 0,0 3-2 16,-4 1 0-16,11-6-2 0,-1 0-1 0,4-8-4 15,4-3-1-15,5-8-4 0,1 2-1 0,3-6-24 16,3-4-13-16,5 0-23 0,2-4-28 0,5-4 71 15,4-2-53-15,4-4-20 0</inkml:trace>
          <inkml:trace contextRef="#ctx0" brushRef="#br0" timeOffset="-333.9325">-84 1276 689 0,'0'0'325'0,"0"-1"-203"0,3-1-91 15,0-1 34-15,2 3-45 0,1 1-11 0,1 4-12 16,-1 6-10-16,3 4 1 0,1 4 1 0,0 2 2 15,-1 2 6-15,1 4 2 0,-2 5 1 0,-2-1 0 16,0-1 3-16,-1 3-1 0,2-1 2 0,-4-3-1 16,-2-4-1-16,-1-1-2 0,2 2-6 0,0-2-3 15,-2-2-4-15,0-1-6 0,0-1-8 0,-2 4-21 16,0 2-18-16,2-2-22 0,-3-5-34 0,-2 6 81 16,-1-3-58-16,1 1-19 0</inkml:trace>
          <inkml:trace contextRef="#ctx0" brushRef="#br0" timeOffset="669.0197">1341 1676 710 0,'10'-6'328'0,"-2"1"-181"0,-2 2-101 0,-4-1 47 16,-1 4-33-16,1 2-42 0,-2 6-8 0,0-2-4 15,-3 12-2-15,-1 1-1 0,-4 5 8 0,-1 6 1 16,-5 5 2-16,-1 0 3 0,-2 7 1 0,-6 2-1 16,3 1-1-16,-4-2 1 0,-2 3-9 0,1-1-3 15,-4 2-5-15,5 0-3 0,-4-3-16 0,1 2-7 16,-5 8-11-16,1-3-21 0,1 7-128 0,0 4 146 16,-5 10-84-16,1-4-60 0</inkml:trace>
          <inkml:trace contextRef="#ctx0" brushRef="#br0" timeOffset="16135.0286">2040 918 390 0,'-3'-19'213'0,"1"6"-109"16,-1-6-68-16,2 1 40 0,1 4-45 0,-2 1-10 15,2 4-6-15,-2 1-5 0,2 1 0 0,-1 0-1 16,1 2 3-16,0 2 2 0,0 1 6 0,-3 0 2 15,3 2 2-15,-2-1 4 0,1-1 9 0,1 2 3 0,-4 0 0 16,4 2 2-16,-1-1-2 0,-1 3-1 16,-1-4-1-16,0 1-3 0,1 6-5 0,1-4-2 0,-1 5-2 15,0 0-3-15,1 3-1 0,1 3-1 0,0 7 0 16,1-1-2-16,1 1 0 0,1 6 0 0,2 2-2 16,1 0 1-16,1 2-3 0,-1 3 1 0,0-1 1 15,2 4 0-15,0-5-4 0,0 1-1 0,2 9 2 16,-2-6-1-16,0-2-2 0,-2-1-2 0,2 1-3 0,0-1-1 15,-2-4-3-15,2 3-2 0,-1-9-4 0,-1 3-5 16,2-1-13-16,0-1-10 0,-2 2-12 0,1-4-16 16,2 12-80-16,-1-7-64 0,-4 6 144 0,2 2-106 15,-8-6-74-15</inkml:trace>
          <inkml:trace contextRef="#ctx0" brushRef="#br0" timeOffset="15775.4064">1319 1053 503 0,'-2'-3'310'0,"2"-2"-159"0,0-3-101 16,2 4 83-16,-2-3-102 0,5-1-14 16,-4 5-2-16,1 0-7 0,3 1-3 0,-1 1-1 15,-1-1 0-15,1 0 1 0,2 2 0 0,-3 0 3 16,2 0-1-16,-2 0 1 0,0 0 4 0,1-1 0 0,-1 1 2 15,-2 0 0-15,1 0 3 0,0 0-3 0,-1 0-2 0,4 0 1 16,-4 0-1-16,1 1-3 0,1 1 0 0,0 4 0 16,2-1-4-16,3 5 2 0,-1-2-1 0,-1 1 0 15,0 2 0-15,2 9 2 0,0-3 2 0,0 4-1 0,-1 1 0 16,1 7 3-16,-1-1 2 0,0 4-3 16,-1 5 1-16,1-4-2 0,1 4 1 0,-5 0-1 0,2-2 2 15,1 0-3-15,-1-2 0 0,3-1-1 0,-2-3 0 16,-1-2-2-16,4-3-1 0,-1-2 0 0,0-1-3 15,2-2-3-15,-1-2 0 0,-2 2-1 0,-1-3-1 16,2 0-6-16,-2 2-2 0,4-6-4 0,3 3-2 16,-10-4-4-16,6-3-7 0,4 0-23 0,-3 0-10 15,4-5-17-15,-1 0-19 0,4-3-25 0,-2-1 76 16,9-11-59-16,-5 4-7 0</inkml:trace>
        </inkml:traceGroup>
      </inkml:traceGroup>
    </inkml:traceGroup>
    <inkml:traceGroup>
      <inkml:annotationXML>
        <emma:emma xmlns:emma="http://www.w3.org/2003/04/emma" version="1.0">
          <emma:interpretation id="{1A0D3C92-06CA-4DAD-A7E0-A36354E58AB0}" emma:medium="tactile" emma:mode="ink">
            <msink:context xmlns:msink="http://schemas.microsoft.com/ink/2010/main" type="paragraph" rotatedBoundingBox="17014,7264 17882,7264 17882,8035 17014,80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BEC8842-4FB2-4BC9-93B8-40C1CB3EB802}" emma:medium="tactile" emma:mode="ink">
              <msink:context xmlns:msink="http://schemas.microsoft.com/ink/2010/main" type="inkBullet" rotatedBoundingBox="17052,8151 16830,7477 17669,7200 17892,7874"/>
            </emma:interpretation>
            <emma:one-of disjunction-type="recognition" id="oneOf1">
              <emma:interpretation id="interp5" emma:lang="" emma:confidence="0">
                <emma:literal>→</emma:literal>
              </emma:interpretation>
            </emma:one-of>
          </emma:emma>
        </inkml:annotationXML>
        <inkml:trace contextRef="#ctx0" brushRef="#br0" timeOffset="-59366.8467">366 171 792 0,'0'-18'351'15,"0"1"-216"-15,-1-2-85 0,1 5 22 0,5-2-10 16,1 0-10-16,0 5-8 0,2-4-15 0,2 2-7 15,4 2-4-15,4 5-7 0,-1-2-10 0,4 3-3 16,0 7-3-16,-1-4-2 0,1 2-1 0,1 3-1 0,1 4-3 16,-3-2-4-16,-1 2 3 0,-3 1-1 0,0 4-2 0,2 2-4 15,-7 3-1-15,2 1-1 0,-7-4 2 0,0 7 0 16,-1-3-2-16,-3-1 1 0,-2 1 1 0,-2-4 5 16,-3 2 2-16,-1 0 4 0,-2-2-1 0,-3-3 6 15,0 2 1-15,-4-3 4 0,1-1 4 0,0 1 4 16,-2-1-2-16,2-1 3 0,1 0 2 0,3 0 4 15,1-2 1-15,1 2-1 0,5-1 1 0,1 1 2 16,0-2 0-16,4 2 0 0,3-2 1 0,3 2-1 16,0 2 0-16,3 0-1 0,3-1 0 0,0-1-4 15,4 2 1-15,1-2-2 0,-1 1-2 0,4 1-2 16,-1-2-1-16,-1 0-1 0,3 3-1 0,-4-3-3 16,1 1 0-16,-4 2-2 0,3-1 0 0,-4 0 0 15,-4 1-1-15,-3 1 0 0,-5-4 1 0,3 4 3 16,-4-3 0-16,-4-3 0 0,-1 6 2 0,-9-1-2 15,-1-3 0-15,-11 0-1 0,3 3-3 0,-15 0-6 16,-6 2-5-16,-12 6-4 0,-10-10-9 0,-11 3-30 16,-14 2-40-16,-14 0-101 0,-6 2 147 0,11-3-88 0,-25-2-52 15</inkml:trace>
      </inkml:traceGroup>
    </inkml:traceGroup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9:13.41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54AE122-5132-46A2-B9A7-E2F3786157EF}" emma:medium="tactile" emma:mode="ink">
          <msink:context xmlns:msink="http://schemas.microsoft.com/ink/2010/main" type="writingRegion" rotatedBoundingBox="23377,6503 22318,8779 21130,8227 22189,5951">
            <msink:destinationLink direction="with" ref="{2AB59E6C-000C-4DB7-94FC-4823BF059DC0}"/>
          </msink:context>
        </emma:interpretation>
      </emma:emma>
    </inkml:annotationXML>
    <inkml:traceGroup>
      <inkml:annotationXML>
        <emma:emma xmlns:emma="http://www.w3.org/2003/04/emma" version="1.0">
          <emma:interpretation id="{C43E0D1F-751D-4AB9-9E36-A33785131467}" emma:medium="tactile" emma:mode="ink">
            <msink:context xmlns:msink="http://schemas.microsoft.com/ink/2010/main" type="paragraph" rotatedBoundingBox="23377,6503 22318,8779 21130,8227 22189,59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E1C68D-BFB8-466F-882F-21667E6F3F5E}" emma:medium="tactile" emma:mode="ink">
              <msink:context xmlns:msink="http://schemas.microsoft.com/ink/2010/main" type="line" rotatedBoundingBox="23377,6503 22318,8779 21130,8227 22189,5951"/>
            </emma:interpretation>
          </emma:emma>
        </inkml:annotationXML>
        <inkml:traceGroup>
          <inkml:annotationXML>
            <emma:emma xmlns:emma="http://www.w3.org/2003/04/emma" version="1.0">
              <emma:interpretation id="{3CD10DA6-AE44-404E-ABAE-38FC0DB51F15}" emma:medium="tactile" emma:mode="ink">
                <msink:context xmlns:msink="http://schemas.microsoft.com/ink/2010/main" type="inkWord" rotatedBoundingBox="23377,6503 22318,8779 21130,8227 22189,5951">
                  <msink:destinationLink direction="with" ref="{C2A61054-89DB-4C08-87B3-F107B174ECDC}"/>
                </msink:context>
              </emma:interpretation>
            </emma:emma>
          </inkml:annotationXML>
          <inkml:trace contextRef="#ctx0" brushRef="#br0">21119 5141 66 0,'0'-5'133'0,"0"-4"-6"0,0-2-56 16,-1 3 28-16,-1 0 1 0,2 0-11 0,0 3-27 16,-1-1-6-16,-1 1-3 0,2 0-8 0,-3 2-12 15,1 1-5-15,-1 1-6 0,2-1-2 0,-3 0-9 16,0 4-5-16,0 0-6 0,0 1 0 0,-3 0-5 0,1 2-1 16,0 3 0-16,-4 3-4 0,-3 5 0 0,4-2-2 15,-2 2 5-15,-2 3-2 0,2 7 1 0,-4 1 1 16,1 3 1-16,-2 0 1 0,-1 5 4 0,1-1 1 15,-5 6 0-15,2-1 1 0,2 0 5 0,-4-1-1 16,-3-5 2-16,5 2 0 0,1-3 5 0,-2-1 2 16,-3-4 1-16,6-4 3 0,-4 0 4 0,4-3 1 15,1 0 2-15,-3-3 1 0,1-3 0 0,4-1-1 16,3 2 0-16,-5-1-2 0,3-3-2 0,4 0 0 16,1-1 0-16,0-1-1 0,1 1-1 0,1-5-1 0,3 1 9 15,1-1 3-15,1 0 0 0,1-1 4 0,0 1 1 0,1 0 9 16,12 0 0-16,-4 1 1 0,1-3-6 0,1-1-1 15,11 3 0-15,4-2-2 0,10 0-2 0,-2-1-9 16,4-1-1-16,3-1-2 0,10 0-4 0,-1 0-3 16,4 0-6-16,-2-3-2 0,-2 0-4 0,2 1-1 15,1-1-5-15,-3 1-3 0,-3 2-2 0,0 0-3 16,1 0-14-16,-3 2-7 0,-2-2-10 0,3 0-18 16,-10 3-55-16,4-3-43 0,-7-3 108 0,-1 3-82 15,-3 0-49-15</inkml:trace>
          <inkml:trace contextRef="#ctx0" brushRef="#br0" timeOffset="300.2198">21218 5551 394 0,'6'-14'280'0,"-1"-4"-119"16,-3 5-94-16,-2 1 82 0,0-3-83 0,0 7-15 0,-2 0-7 0,2 2-2 15,2 1-9-15,-5-1-9 0,3 3-5 0,0 3-5 16,3 3-4-16,-3 5-4 0,1 1-1 0,-1-2-5 16,2 7 1-16,3 10 2 0,-2 5 3 0,2 7 2 15,1-2 1-15,2 5 0 0,2 4 0 0,6 7 1 16,-5 1-2-16,3 5-2 0,2-1-5 0,5 6-3 15,-4 3-5-15,2 2-39 0,2 6-61 0,3 1 86 16,3-1-55-16,0-5-48 0</inkml:trace>
          <inkml:trace contextRef="#ctx0" brushRef="#br0" timeOffset="39847.8811">20005 6449 426 0,'14'-8'237'0,"-7"-3"-136"0,2 4-74 16,-1-2 51-16,2 4-69 0,6 2-12 0,4 0-6 15,-1 3-7-15,-1-2 2 0,7 2-2 0,2 0 4 16,0 2 2-16,1 1 3 0,-3 0 3 0,2-1 1 0,2 1 9 16,-2-3 1-16,-2 2 5 0,-1-2 1 0,0 3 0 0,0-2 7 15,0 4-2-15,3 0 1 0,-3-2-5 16,0 2-2-16,1 1 1 0,4 4-5 0,-5-4 2 0,3 0-7 15,-3 1-1-15,4 4-1 0,-4 2 0 0,0-1 2 16,2 1-1-16,-10-2 2 0,4 5-1 0,-1 3 5 16,-7-3-1-16,-1 2 2 0,0-2 2 0,-5 3-1 15,1 0 1-15,-3 2-1 0,1 3 1 0,-2-4-2 16,-1 4 2-16,-2-2 0 0,-2 2 0 0,2-3 0 16,-6 1-3-16,0 2 4 0,-2-3-3 0,0 0 2 15,-2-2-2-15,-3-2 0 0,1 6 2 0,-4-4 0 16,-3-2 0-16,1 1 1 0,-6-4 0 0,-4 4 2 15,-6-1-1-15,1 4 2 0,-2-5-2 0,-10 1 1 16,7 1 2-16,-7 6-3 0,4-4-1 0,-5-2-2 16,1 1 0-16,0-5-3 0,4 4-3 0,0-2-5 15,-1-7-7-15,7-2-7 0,-5-1-10 0,2 2-74 0,0-3 78 16,3-4-44-16,-3-1-34 0</inkml:trace>
          <inkml:trace contextRef="#ctx0" brushRef="#br0" timeOffset="39306.1601">20250 6589 519 0,'0'-6'232'16,"2"-9"-148"-16,-1 4-57 0,2-1 5 0,1 2-2 15,0 2-12-15,0-2-8 0,4 4-11 0,-4 1-2 16,4 1-1-16,-1-1-1 0,-1 2 3 0,2-1 2 16,-3 1 2-16,3 2 3 0,-2-1 8 0,0 0 4 15,-1 2 3-15,0 0 4 0,0 0 5 0,0 2 1 16,-2 4 1-16,2 1 0 0,-1-1-3 0,0 2-3 0,0 2-2 15,1 1-2-15,-3 0-6 0,2 0-1 0,3 5-3 16,-4-2 0-16,0-1-3 0,2 3 1 0,-3 0-1 0,2 3 1 16,1 3-2-16,0-1 1 0,-2 0 0 0,2 1 1 15,0 4-3-15,1-1 1 0,-3 4-2 0,2-4 1 16,-2 2-3-16,2 0 0 0,0-6 1 0,-2 1-4 16,0 2 2-16,2-5-2 0,0 0 1 0,-1-1-1 15,0-4 0-15,0 4-2 0,0 1-1 0,-1-5-3 16,0-1 0-16,0-2-3 0,-1 2-2 0,1-2-12 15,-2 0-6-15,1-1-11 0,-2-1-16 0,0 1-61 16,0-1 86-16,2-2-55 0,-2 2-30 0</inkml:trace>
        </inkml:traceGroup>
      </inkml:traceGroup>
    </inkml:traceGroup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0:40.28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F24CE1E-AFDB-4E35-8170-FDDE8ACA1B02}" emma:medium="tactile" emma:mode="ink">
          <msink:context xmlns:msink="http://schemas.microsoft.com/ink/2010/main" type="inkDrawing" rotatedBoundingBox="-480,8724 3101,8714 3102,8846 -480,8856" shapeName="Other"/>
        </emma:interpretation>
      </emma:emma>
    </inkml:annotationXML>
    <inkml:trace contextRef="#ctx0" brushRef="#br0">-2 133 524 0,'2'-5'240'0,"1"-1"-159"16,-1 1-64-16,4 2 11 0,-1-1-5 0,6 3-38 16,-1-2-6-16,1-2-4 0,2 2-7 0,1 1-7 15,2-3-3-15,0 5 2 0,1-4-3 0,1 0-1 16,1 1-2-16,6 0 2 0,-2-2 5 0,2 0 10 15,4-1 5-15,1-3 4 0,2 2 4 0,-5 2 10 0,2-1 5 16,2-4 5-16,1 2 4 0,-1 2 6 0,-3 1 1 16,4 2 1-16,0 0 3 0,0 3 3 0,0 0-1 15,-4 0 2-15,1 2 1 0,3 2 8 0,-2 0 2 16,2 3 2-16,-3-2 0 0,6 2 9 0,-2-1 2 16,2 2-2-16,3 0 2 0,-3 0 0 0,4-3 0 15,2-1 0-15,0 1-1 0,1-2-6 0,2-1-1 16,1 0-1-16,-4-2-4 0,9 0-9 0,-2-2-3 15,1-1-2-15,2 1-5 0,5 1-7 0,3 1 0 16,1 0-4-16,4-2 1 0,0 0-3 0,4 2 0 16,4-4-1-16,-2 2-1 0,-13-3 1 0,5 5-1 0,8-1 2 15,2-1-2-15,-10 2 1 0,0 0 1 0,-3 0-2 0,8 2 5 16,-2-2 2-16,-3 0 0 0,-6 0 3 0,-7 0 1 16,9 0 5-16,-6 1 2 0,1-2 2 0,-7 4-1 15,0-2 1-15,4-1 4 0,-6 0-2 0,-1 2 2 16,-1 0-4-16,-6-1 0 0,-1 1 0 0,-3-2-3 15,0 0-1-15,-3-2-3 0,-5 2-2 0,-1-3 0 0,0 1-3 16,-4 1 0-16,-2-1-3 0,1 4 1 16,-4-2-4-16,-1 0 0 0,-2-2 0 0,2 1-2 0,-4 1-1 15,1-2-1-15,-4 2-1 0,2-1 0 0,0 1-5 16,-3 0-6-16,0-2-8 0,0 4-10 0,-1-2-18 16,-2 0-28-16,4 3 55 0,-2-3-40 0,-3 1-12 15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0:40.85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F95717A-EFCA-4663-B226-BA9B44578410}" emma:medium="tactile" emma:mode="ink">
          <msink:context xmlns:msink="http://schemas.microsoft.com/ink/2010/main" type="writingRegion" rotatedBoundingBox="2816,8060 3483,8060 3483,9519 2816,9519"/>
        </emma:interpretation>
      </emma:emma>
    </inkml:annotationXML>
    <inkml:traceGroup>
      <inkml:annotationXML>
        <emma:emma xmlns:emma="http://www.w3.org/2003/04/emma" version="1.0">
          <emma:interpretation id="{7EB1AC87-14C0-46B9-B98A-18008CA0B505}" emma:medium="tactile" emma:mode="ink">
            <msink:context xmlns:msink="http://schemas.microsoft.com/ink/2010/main" type="paragraph" rotatedBoundingBox="2816,8060 3483,8060 3483,9519 2816,95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6E78CA-2F5D-40D1-AFBA-BD05BA80F883}" emma:medium="tactile" emma:mode="ink">
              <msink:context xmlns:msink="http://schemas.microsoft.com/ink/2010/main" type="line" rotatedBoundingBox="2816,8060 3483,8060 3483,9519 2816,9519"/>
            </emma:interpretation>
          </emma:emma>
        </inkml:annotationXML>
        <inkml:traceGroup>
          <inkml:annotationXML>
            <emma:emma xmlns:emma="http://www.w3.org/2003/04/emma" version="1.0">
              <emma:interpretation id="{88D170BA-7AA2-4100-AC28-194F50D2CA09}" emma:medium="tactile" emma:mode="ink">
                <msink:context xmlns:msink="http://schemas.microsoft.com/ink/2010/main" type="inkWord" rotatedBoundingBox="2816,8060 3483,8060 3483,9519 2816,9519"/>
              </emma:interpretation>
              <emma:one-of disjunction-type="recognition" id="oneOf0">
                <emma:interpretation id="interp0" emma:lang="" emma:confidence="1">
                  <emma:literal>&gt;</emma:literal>
                </emma:interpretation>
                <emma:interpretation id="interp1" emma:lang="" emma:confidence="0">
                  <emma:literal>)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;</emma:literal>
                </emma:interpretation>
              </emma:one-of>
            </emma:emma>
          </inkml:annotationXML>
          <inkml:trace contextRef="#ctx0" brushRef="#br0">129 77 615 0,'-9'-10'282'0,"1"2"-180"16,1 0-75-16,-2-1 21 0,2 1-8 16,1 2-33-16,-2-2-4 0,3 3-2 0,-1 2-1 0,3-1 2 15,-2 1 2-15,0 3 1 0,3-1 0 0,-2-1 6 16,0 2 2-16,4 0 1 0,-1 0 4 0,-1 0 3 15,-1-2 0-15,2 2-1 0,1 4 3 0,0 0-2 16,0 0-3-16,0 0-1 0,6 3-1 0,-1 2-3 16,3 1-1-16,6 3-1 0,-1-2-2 0,1 1-3 15,5 4 1-15,0 2-2 0,0-2 0 0,4 1 1 16,1 2 0-16,-2 2-1 0,3-2 3 0,-1 0-1 16,3 2 2-16,0 1-1 0,0 1 2 0,1-1 0 15,-1 0 0-15,-5-1 3 0,0 0-1 0,4 3 1 16,-6-5-1-16,4-2 1 0,-1 2 1 0,-6-1-1 15,5-2 1-15,-7-3 2 0,1 2-1 0,-5-5 0 16,-5 1 4-16,5 2 0 0,-6-2 0 0,-2-1 1 16,2-4-1-16,-3 4 6 0,2-3 1 0,3 1-2 0,-6-3 1 15,-2 2 0-15,1-1 4 0,1-1-3 0,-1 1-1 16,-3 2-7-16,-2-2-1 0,-1 2-3 0,-2 0-3 16,-1 4-2-16,2 0-6 0,-7 3-1 0,3 1 0 15,1 3-2-15,-7 3 2 0,1 2-2 0,-3 3 0 16,-5 3-1-16,-7 5-1 0,4-1-1 0,-8 4 0 15,-1 0-2-15,-3 7-12 0,1 2-8 0,0 3-8 16,0 4-15-16,-5-1-67 0,1 1-64 0,-1 5 128 16,-3 0-93-16,-16-4-66 0</inkml:trace>
        </inkml:traceGroup>
      </inkml:traceGroup>
    </inkml:traceGroup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0:59.24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2A61054-89DB-4C08-87B3-F107B174ECDC}" emma:medium="tactile" emma:mode="ink">
          <msink:context xmlns:msink="http://schemas.microsoft.com/ink/2010/main" type="inkDrawing" rotatedBoundingBox="19340,12773 22031,8612 22197,8720 19506,12881" semanticType="callout" shapeName="Other">
            <msink:sourceLink direction="with" ref="{9C7B72E5-0EAE-4F3F-9CFE-85C217D05342}"/>
            <msink:sourceLink direction="with" ref="{3CD10DA6-AE44-404E-ABAE-38FC0DB51F15}"/>
          </msink:context>
        </emma:interpretation>
      </emma:emma>
    </inkml:annotationXML>
    <inkml:trace contextRef="#ctx0" brushRef="#br0">2790 40 536 0,'0'-8'273'0,"-3"-1"-154"0,-2-2-79 0,0 7 26 16,-1 3-18-16,4 2-24 0,-1-5-11 0,-3 0-13 0,2 4-1 15,-5 5 1-15,9 0 0 0,-5-5 2 0,0 3-2 0,-4-1 7 16,-1 3-1-16,4-1 3 0,-2-4 1 0,5 2 2 15,-5 0 2-15,0-1 1 0,0 1 4 0,0-2-4 16,5 0 3-16,-4 1-1 0,1-1-3 0,-2 7-1 16,0-4-2-16,3 0-1 0,-1 5 0 0,-4 2 1 15,1-2 1-15,2 1 2 0,-2-1 2 0,-1 0 1 16,-1 5 5-16,0-2-1 0,0 0 0 0,-2 2 1 16,-1 1-1-16,-1 0-1 0,-1 4-2 0,-1 4 0 0,-4 1-7 15,1-1 0-15,-3 7-1 0,3-4 0 0,-4 8-6 16,-3 3-1-16,3-3 1 0,-2 7-2 0,1 1 0 15,-2-1 0-15,-4 6-1 0,3 4-1 0,2-3 0 16,-2 3 1-16,-3 2-3 0,-1-2 2 0,2 2-1 16,2 4 0-16,-4 3 0 0,0-2 1 0,-3 4-1 15,3 2 0-15,0 6 1 0,-1-4-1 0,-2 4 0 16,3 1 1-16,-3-3-1 0,0 0 1 0,0 4 2 16,-2-2-1-16,0 1 1 0,2 3-1 0,-9-3 1 15,2 8-2-15,-4-3 0 0,2 0 0 0,-6 0 0 16,-2-2 0-16,2 5 0 0,-4-3 0 0,13-10 1 15,1 5 1-15,-6 3 0 0,-2-1 1 0,11-10-1 16,1-3 2-16,-6-5 2 0,2 8 1 0,-1-9 4 16,1-1 2-16,5-7 2 0,-3 6 3 0,-3 0 3 0,2 0 0 15,4 2 1-15,-5-6 2 0,4-1-1 0,1 1-1 16,1 2 1-16,3-8-5 0,0 2 0 0,3-3 0 16,-3-2-1-16,6-1-2 0,-2 0 1 0,3-5-1 15,0 1-2-15,3-4 2 0,1 1 2 0,0-3-2 16,8-3 1-16,-6 0-4 0,2 0-1 0,2-4-1 15,4 1 0-15,1-5-6 0,-1-2-4 0,2-1 0 16,-1 0-5-16,6-5-14 0,1 0-9 0,-3-7-20 16,5 6-25-16,0-7-104 0,-1 5 135 0,12-13-86 15,-2-5-54-15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1:00.12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98BEA56-553B-4527-A9B7-3DEC6276DFC6}" emma:medium="tactile" emma:mode="ink">
          <msink:context xmlns:msink="http://schemas.microsoft.com/ink/2010/main" type="inkDrawing" rotatedBoundingBox="23180,8803 24922,12627 24833,12668 23090,8843" semanticType="connector" shapeName="Other">
            <msink:sourceLink direction="with" ref="{7F74E959-4690-4FB0-9534-A716AE5EA431}"/>
            <msink:sourceLink direction="with" ref="{2AB59E6C-000C-4DB7-94FC-4823BF059DC0}"/>
            <msink:sourceLink direction="with" ref="{F3FC3938-4EF9-4873-865D-84E104279894}"/>
          </msink:context>
        </emma:interpretation>
      </emma:emma>
    </inkml:annotationXML>
    <inkml:trace contextRef="#ctx0" brushRef="#br0">-4 24 764 0,'0'-6'322'0,"0"-1"-199"0,1 3-90 16,1 0 36-16,0 1-24 0,-1 2-39 0,2 1-4 0,1 0-2 16,0 0-1-16,1 6 1 0,2 0 1 0,-1-1 0 15,-1 2 2-15,3 4-2 0,-2 0 1 0,2 2 2 16,-2-1 0-16,1 3 0 0,1-1 2 0,1 5 2 16,-1 2 0-16,2 1 1 0,2 4 2 0,0 1 2 15,2 3 1-15,2 0 2 0,-2 4-2 0,4 4 3 16,-1 2 0-16,1 3-2 0,1 0 1 0,2 3-1 15,1 5-1-15,-5 1-1 0,4-2-1 0,-2-7-2 16,-6 1-2-16,11 12 3 0,-2 0-4 0,-8-8-1 16,6 4-2-16,0 2 2 0,1 10-1 0,3 5 1 15,3-4-1-15,-6-6-1 0,-1-5 0 0,6 13 1 16,-1-7 2-16,-1 2 0 0,0-6 1 0,2 8 2 16,-1-2 2-16,2-2 2 0,2 3 2 0,-2-3 3 15,5-1-1-15,0-2 1 0,1 1 1 0,-1-6-1 0,0 2-1 16,1-1-1-16,-1 3 0 0,-2-2 0 0,1-2 0 15,-6 4-1-15,2-2 0 0,0 0 2 0,-1 4-1 16,-4-4 0-16,-1-2 1 0,1 3-3 0,-1-4-1 16,-1 1 0-16,-1 1 0 0,-4-7-2 0,2 2 0 0,1 3 2 15,1 3 1-15,-3-10 1 0,-2 1-2 0,4-4 3 16,2 4 4-16,1-10 0 0,-3 3-1 0,-1-6 0 16,1-6-1-16,2 2 1 0,0-2 1 0,-1-1 0 15,-7-6-5-15,6 7 0 0,-1-6 1 0,-2 0-2 16,2 2-3-16,-2-1-1 0,1-2-1 0,-7-2-3 0,7 4-1 15,-5-7-2-15,-3 4-3 0,0-2-1 0,-2-4-1 16,-1 1-8-16,-2-2-5 0,4-1-6 0,-2-4-9 16,-4 1-33-16,-1-3-24 0,0-2-32 0,0 0-44 15,-1-6 108-15,-7 0-81 0,-8-23-26 0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0:44.92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D894B3A-C8E5-4099-A136-7FADBE4A3361}" emma:medium="tactile" emma:mode="ink">
          <msink:context xmlns:msink="http://schemas.microsoft.com/ink/2010/main" type="writingRegion" rotatedBoundingBox="25770,6239 28110,6239 28110,7226 25770,7226"/>
        </emma:interpretation>
      </emma:emma>
    </inkml:annotationXML>
    <inkml:traceGroup>
      <inkml:annotationXML>
        <emma:emma xmlns:emma="http://www.w3.org/2003/04/emma" version="1.0">
          <emma:interpretation id="{AC664C08-D990-4D6F-84C7-092C006D22DE}" emma:medium="tactile" emma:mode="ink">
            <msink:context xmlns:msink="http://schemas.microsoft.com/ink/2010/main" type="paragraph" rotatedBoundingBox="25770,6239 28110,6239 28110,7226 25770,72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ED83FC-F74F-4EEA-92FD-72DC2C600C33}" emma:medium="tactile" emma:mode="ink">
              <msink:context xmlns:msink="http://schemas.microsoft.com/ink/2010/main" type="line" rotatedBoundingBox="25770,6239 28110,6239 28110,7226 25770,7226"/>
            </emma:interpretation>
          </emma:emma>
        </inkml:annotationXML>
        <inkml:traceGroup>
          <inkml:annotationXML>
            <emma:emma xmlns:emma="http://www.w3.org/2003/04/emma" version="1.0">
              <emma:interpretation id="{7D601E41-EAE2-4CDE-8EBE-E450F021B0C3}" emma:medium="tactile" emma:mode="ink">
                <msink:context xmlns:msink="http://schemas.microsoft.com/ink/2010/main" type="inkWord" rotatedBoundingBox="25770,6239 28110,6239 28110,7226 25770,7226"/>
              </emma:interpretation>
            </emma:emma>
          </inkml:annotationXML>
          <inkml:trace contextRef="#ctx0" brushRef="#br0">323 25 990 0,'3'-3'383'0,"-3"-7"-296"0,0 2-87 0,-2 4-8 15,1 4-16-15,-4 6-13 0,2 0-2 0,-5 7 1 16,0 6 4-16,-6 2 5 0,-2 6 11 0,-2 3 17 15,-2 4 1-15,-3 2 8 0,1-2 0 0,-4 2 4 16,3 3 3-16,-1 0 3 0,3-2 0 0,-1-5-2 16,-1 1 2-16,7-2-1 0,2 0 1 0,1-2-2 0,12-7 0 15,1 7-2-15,-2-2 0 0,7-3-3 0,5 0-2 16,7 0-3-16,4 4-2 0,12 1-5 0,-3 0-3 16,1-4-6-16,5 2-6 0,15 2-21 0,3 0-18 15,10-5-26-15,-3-2-42 0,10 5 87 0,3-3-62 16,2-13-23-16</inkml:trace>
          <inkml:trace contextRef="#ctx0" brushRef="#br0" timeOffset="-276.3075">2341 402 593 0,'-11'-3'278'0,"-2"3"-172"0,3-6-79 15,-2 6 25-15,-6-5-28 0,2 4-13 0,0-1-12 0,-1 4-2 16,-1 2 2-16,-9 0 1 0,2-1 3 0,-3 0 3 16,-3 3 2-16,-4-4 11 0,0-1 3 0,-5 1 6 15,-2-2 2-15,-1-2 4 0,-6-1 2 0,3-3-2 16,1 1-2-16,-7 4-7 0,-1-3-5 0,-3 3-2 16,-1 1-4-16,-4 3-4 0,-1 0-4 0,-6 2 0 15,1 1 0-15,-1-3-2 0,1 4 0 0,-3-1 0 16,4 2 2-16,3 0-1 0,2 0 4 0,4 3-1 15,3 0 0-15,-2-1 0 0,2-1 0 0,1 1-1 16,1-2-1-16,4 0-2 0,-5-2-1 0,9 4-3 16,-4-4 0-16,6-1-4 0,1 3-1 0,8 2-5 15,-1-2-2-15,5 1-13 0,4-3-7 0,1-2-14 16,0 0-21-16,7 1-102 0,-1-3 129 0,2-1-78 16,7-1-49-16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2:16.24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D339DF8-A583-40BA-A2E2-94D67807EEA2}" emma:medium="tactile" emma:mode="ink">
          <msink:context xmlns:msink="http://schemas.microsoft.com/ink/2010/main" type="inkDrawing" rotatedBoundingBox="12043,4205 12863,4097 12869,4142 12049,4251" shapeName="Other"/>
        </emma:interpretation>
      </emma:emma>
    </inkml:annotationXML>
    <inkml:trace contextRef="#ctx0" brushRef="#br0">8396 2144 419 0,'-16'-3'224'0,"2"1"-113"0,-1-4-64 16,3 3 14-16,-1-2-3 0,3 5-4 0,4 0-7 15,1 1-21-15,0 1 2 0,2 3-1 0,3-1 1 0,3 1 3 16,4 0 9-16,2 0 5 0,4-4 4 0,3 1 3 16,8 0-1-16,3-2-4 0,8-7-5 0,0 6-7 15,3-6-14-15,7 2-7 0,3 1-5 16,-4-3-4-16,1 1-5 0,1 0 0 0,-8 1 0 0,0-3-1 16,1 1-2-16,-8 0-2 0,0-1-2 0,1 0-2 15,-9 0-3-15,0 1-5 0,1 1-12 0,1-2-13 16,-6 2-17-16,-1 2-25 0,-4 3-37 0,0-2 82 15,-6 3-59-15,0 1-21 0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1:01.20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AB59E6C-000C-4DB7-94FC-4823BF059DC0}" emma:medium="tactile" emma:mode="ink">
          <msink:context xmlns:msink="http://schemas.microsoft.com/ink/2010/main" type="inkDrawing" rotatedBoundingBox="21545,5231 31884,9654 30747,12311 20408,7888" hotPoints="24575,7804 21601,8522 19457,6339 22432,5621" semanticType="container" shapeName="Ellipse">
            <msink:sourceLink direction="with" ref="{F40CEBE1-A63A-4FE0-BEC6-B618944A1C52}"/>
            <msink:sourceLink direction="with" ref="{254AE122-5132-46A2-B9A7-E2F3786157EF}"/>
            <msink:sourceLink direction="with" ref="{5621EAD2-2E57-43D8-8089-BF8849A08074}"/>
            <msink:sourceLink direction="with" ref="{CB675F83-F5A5-4B3F-A44B-6697B4BCB925}"/>
            <msink:destinationLink direction="with" ref="{898BEA56-553B-4527-A9B7-3DEC6276DFC6}"/>
          </msink:context>
        </emma:interpretation>
      </emma:emma>
    </inkml:annotationXML>
    <inkml:trace contextRef="#ctx0" brushRef="#br0">-3 38 644 0,'0'-2'319'0,"2"-6"-214"15,1 2-75-15,-3 1 15 0,3 0-14 0,4 0-9 16,-4-1-8-16,-3 6 2 0,3-3-1 0,-1 0 3 16,2 1-1-16,3 0 2 0,1-1-1 0,1 3 1 15,-1 0 0-15,0-1-1 0,3 1 2 0,-1 0 0 16,1 1-2-16,-1 1 0 0,-1 1 0 0,4 0-1 16,4 2 1-16,-2 3-1 0,2-2-3 0,2 4-1 15,4-1 0-15,1 2-3 0,1 4-1 0,2 1 0 16,3 4-1-16,5 1 0 0,-4-3-2 0,5 9 0 0,12 3 2 15,-5-3 0-15,0-3-4 0,3 3 1 0,2 0 0 0,6 3 2 16,4 1-1-16,0-4-1 0,-8-3 3 0,6 4-1 16,7 4 4-16,4 0 0 0,-2-3 0 0,-1-2 0 15,14 5 4-15,-5-1 0 0,5 1-3 0,1 0 2 16,-5 0-4-16,8 1 0 0,-1-2-1 0,-3 5 0 16,0-4-4-16,2 0-1 0,1 0 1 0,-10-2-2 15,9 4 3-15,-2-3 0 0,2 6-1 0,3-5 0 16,-2 0 1-16,3 1 0 0,-4 2 0 0,6 2 0 15,-5-1-2-15,0 1 0 0,2 3 0 0,-3 3 1 0,-10-6-1 16,0 7 1-16,14 4 2 0,1-4 1 16,-11-1 1-16,1-1-1 0,-1-2 0 0,12 6 1 0,0-3-1 15,1-2 0-15,-14-4-1 0,-2 0-1 0,11 6-3 16,3 0 2-16,-6 1 1 0,-10-6-2 0,14 7 0 16,-8-2 2-16,7 2-4 0,-2-2 1 0,-2-2 3 15,5 0-1-15,0 2-1 0,-2-3 1 0,-2-3 2 16,0-2 0-16,-1 5-1 0,-4-4 3 0,3-1-2 15,-2-1 1-15,0-4 2 0,-4 0-2 0,-2 4 2 16,-2-7 0-16,-7 1 1 0,5 1 1 0,-2-2 4 16,-6 3-1-16,2-2 0 0,1 0 1 0,-2-4 2 15,2-2 1-15,-3 1 2 0,2 2-1 0,-9-7-2 0,-6-1 0 0,6-1 5 16,-1 2 0-16,-6-2-3 0,-5-4-1 0,1 4 1 16,4-1 0-16,-2 0-3 0,0 0 0 0,-9-1-6 15,-2-1-5-15,2 0-3 0,-5-5-6 0,0-2-9 16,-9-1-38-16,0 3-34 0,-3-5-66 0,-5 2-139 15,-5-2 216-15,-5-3-139 0,-7 0-67 0</inkml:trace>
    <inkml:trace contextRef="#ctx0" brushRef="#br0" timeOffset="-109572.3949">-1872-1738 154 0,'-2'-3'152'15,"-1"-1"-26"-15,0-4-59 0,-1 4 46 0,0-3-19 16,-1 6-12-16,-1-6-12 0,1-1-20 0,-2 2-10 16,1 0-8-16,0 4-6 0,-2-4-13 0,0 1-1 15,-2 0-5-15,2-1-1 0,-1 3-4 0,-4-2 1 0,2 0-1 16,-2 0-2-16,2 2 5 0,-2 3 0 0,-6-8 1 16,1 5 0-16,3 1 1 0,-3-1 0 0,1 3 1 0,-4-1 2 15,0 1 0-15,-1 0-1 0,4 1 0 0,1 4-1 16,-6-2 2-16,1 2-1 0,-2-4-1 0,4 4-2 15,-6 0 2-15,4 0-1 0,-4 0 1 0,1-4 0 16,-1 7 0-16,1 0 0 0,-2 6 1 0,0-4-1 16,0 1 0-16,-4 2 0 0,6 1-1 0,-4 1 0 15,-3-1 0-15,2-1-1 0,-3-1 0 0,1 3-1 0,-2 1 0 16,-2-2 1-16,-1 2 0 0,2 0-1 16,2 1 1-16,1-1 0 0,3 2-1 0,0-2 1 15,4 1-1-15,4-4-2 0,-3 4 0 0,2 3 0 0,3-5-1 16,1 3 0-16,-1 0 1 0,-1 4-3 0,-1 6 1 15,0 0 1-15,2-5 0 0,2 5 1 0,-4 0 1 16,2 4 2-16,0 1-1 0,0-7 4 0,1 6-2 16,1-4 1-16,-1 3-1 0,1-3 1 0,-1 3 1 15,4-1 0-15,-1-3 0 0,4 3 0 0,-3 2 1 16,4-2 0-16,4 1-1 0,-4 2 2 0,6 2-3 16,-1 2 3-16,2-4 0 0,-2 4-1 0,3-2 1 15,1 1 1-15,-1 6 2 0,4-2-1 0,4-5 2 16,0 6-1-16,4-1-1 0,-2-3 2 0,0-4-1 15,1-3 0-15,1 1-1 0,-2-1 2 0,-2-6-3 0,1 0-2 0,-1 4 3 16,5 1 1-16,-1 0-2 0,1-2 1 0,0 0-1 16,5 5 0-16,5 1 3 0,-4 0-1 0,1-4-1 15,1 3-3-15,0-2 1 0,0 1-1 0,5-1-1 16,-3 0 2-16,1-3-3 0,2 2 2 0,0-2 0 16,1 0 2-16,4-2 0 0,-2 1 1 0,-3-2 0 15,8-4-1-15,0 4 1 0,1-3-2 0,-3-2 0 16,2 0 0-16,2 4 0 0,4-4-3 0,2 1-1 15,-4 1-2-15,-6-5-1 0,9 5 0 0,-3 1 1 16,1-4-3-16,-4 1 1 0,-1-2 1 0,2-1 1 0,-1 3 4 16,2 0 1-16,3-1-1 0,-1-1 2 15,1-1 2-15,0 2 0 0,9-5-1 0,-1 2 1 0,-2-3-2 16,3-1 0-16,-1-3-1 0,0 1-3 0,2-1 0 16,-7-1 0-16,1-1-2 0,-1 4 1 0,4-4-4 15,-1 3 2-15,-2 3-1 0,1-9-1 0,4 3 0 16,1-1 0-16,0 0-1 0,3-5 1 0,-3 0 0 15,4-3 0-15,-4-2-1 0,1 0 2 0,-7-1-1 16,-4-4 0-16,11 0 1 0,-4 1 0 0,-5-1 0 16,3 1 1-16,-7-4 0 0,15-1 0 0,-3-4 0 15,2 2-1-15,-7 0 2 0,-2-3-2 0,7-1 0 16,1-1-1-16,-1-6 1 0,-13 6-1 0,8-4 1 16,-2-4 0-16,-1 2-1 0,-3-2 3 0,-2-3 0 15,-2 4 0-15,-3 1 1 0,2-2 1 0,-3 0-1 16,-2 1 1-16,-1-3-1 0,1 1-1 0,-2-3-2 15,-1-2-1-15,-2 0 1 0,4 3-1 0,-6-5 0 0,0 0-1 16,-4-2-1-16,-1 0 0 0,3 6 0 0,-7-4 0 16,0 2-1-16,-3-3-1 0,0 3-1 0,0 0 1 15,0 2 1-15,-2-2 0 0,-2 4 0 0,-1 3-1 0,0-7 1 16,-1 0 0-16,-1 3 1 0,1 0-1 0,-2-2 1 16,0-4 0-16,-5-5 0 0,2 2 0 0,0 1 0 15,-5 0 0-15,-2-3 0 0,1 2-1 0,-1 1-2 0,-1 3 0 16,0-1 1-16,0 3 1 0,-7 2 0 15,5-1-3-15,-3 1 1 0,-1-1 1 0,-5 1 0 0,4 1-2 16,-4 0 0-16,4-3-2 0,-1-2 1 0,-2 1-2 16,-4 2 2-16,3-2-3 0,-2-1 1 0,-5 4-1 15,2-2 1-15,-3 6-1 0,1 0 0 0,-6 2 1 16,3 2-2-16,0-1 3 0,-3 4-2 0,-1 0 1 16,1-1 1-16,-8 4-1 0,4-1 2 0,-4 0 0 15,2 1 2-15,-5 0-2 0,0 0 1 0,-2 2-1 16,0-3 1-16,-1 0 0 0,-2 1-1 0,0 1 1 15,-2-1 0-15,-6-2-2 0,4 5-1 0,-8-3-1 16,0 5-3-16,-3 0 0 0,0-1-2 0,-9 3-3 16,1 2-5-16,-4 4-2 0,-3 1-2 0,-6 5-13 15,-6 3-7-15,-10 7-17 0,-4 4-48 0,-14 8 79 16,-11 5-47-16,-23 10-19 0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1:08.36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B675F83-F5A5-4B3F-A44B-6697B4BCB925}" emma:medium="tactile" emma:mode="ink">
          <msink:context xmlns:msink="http://schemas.microsoft.com/ink/2010/main" type="writingRegion" rotatedBoundingBox="26342,9350 26703,9350 26703,10150 26342,10150">
            <msink:destinationLink direction="with" ref="{2AB59E6C-000C-4DB7-94FC-4823BF059DC0}"/>
          </msink:context>
        </emma:interpretation>
      </emma:emma>
    </inkml:annotationXML>
    <inkml:traceGroup>
      <inkml:annotationXML>
        <emma:emma xmlns:emma="http://www.w3.org/2003/04/emma" version="1.0">
          <emma:interpretation id="{B653518D-7C21-438E-8D2A-EF95A5D3AFC8}" emma:medium="tactile" emma:mode="ink">
            <msink:context xmlns:msink="http://schemas.microsoft.com/ink/2010/main" type="paragraph" rotatedBoundingBox="26342,9350 26703,9350 26703,10150 26342,101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44A313-C631-49BF-88EA-137342E1FBF8}" emma:medium="tactile" emma:mode="ink">
              <msink:context xmlns:msink="http://schemas.microsoft.com/ink/2010/main" type="line" rotatedBoundingBox="26342,9350 26703,9350 26703,10150 26342,10150"/>
            </emma:interpretation>
          </emma:emma>
        </inkml:annotationXML>
        <inkml:traceGroup>
          <inkml:annotationXML>
            <emma:emma xmlns:emma="http://www.w3.org/2003/04/emma" version="1.0">
              <emma:interpretation id="{F7989094-CE68-40C7-B720-9B625C2C4700}" emma:medium="tactile" emma:mode="ink">
                <msink:context xmlns:msink="http://schemas.microsoft.com/ink/2010/main" type="inkWord" rotatedBoundingBox="26342,9350 26703,9350 26703,10150 26342,10150"/>
              </emma:interpretation>
              <emma:one-of disjunction-type="recognition" id="oneOf0">
                <emma:interpretation id="interp0" emma:lang="" emma:confidence="0">
                  <emma:literal>33=1</emma:literal>
                </emma:interpretation>
                <emma:interpretation id="interp1" emma:lang="" emma:confidence="0">
                  <emma:literal>} 3=1</emma:literal>
                </emma:interpretation>
                <emma:interpretation id="interp2" emma:lang="" emma:confidence="0">
                  <emma:literal>} "I</emma:literal>
                </emma:interpretation>
                <emma:interpretation id="interp3" emma:lang="" emma:confidence="0">
                  <emma:literal>3=1</emma:literal>
                </emma:interpretation>
                <emma:interpretation id="interp4" emma:lang="" emma:confidence="0">
                  <emma:literal>} '"I</emma:literal>
                </emma:interpretation>
              </emma:one-of>
            </emma:emma>
          </inkml:annotationXML>
          <inkml:trace contextRef="#ctx0" brushRef="#br0">9047-1460 211 0,'0'-9'187'0,"-2"-1"-46"0,1 5-74 0,1 4 41 16,-2-7-7-16,2 1-8 0,-1 4-21 0,-1-2-6 15,2 4-5-15,2-2 0 0,-1-4-8 0,1-1-3 0,-1 5-16 16,9 3-9-16,-2-2-5 0,3 2-3 0,6 0-4 16,-2 5-9-16,4 3-4 0,0 0-2 0,8 6-2 15,-3-2-1-15,1 2 0 0,3 3-3 0,-8 4-1 16,6 0 1-16,-7 3 0 0,-3 1 0 0,-5 4 1 15,0 1 1-15,-5 4-1 0,-2 2-1 0,-6 4-1 16,0-2 2-16,-4 2 0 0,-5 2 0 0,-2 2-1 16,0-2 0-16,-2-3 2 0,-3 0 3 0,2-3 3 15,-1-6 0-15,-1 1 4 0,2-11 3 0,2-2 2 16,-1-4 2-16,4-1 2 0,0-7 2 0,0-2 5 16,-2 0 4-16,5-2 2 0,-1-2 2 0,4 0 3 0,-3-2 6 15,8-1 2-15,-6-3-2 0,2 3-2 0,4-4-5 0,0-2 1 16,0-4-4-16,7-3-3 0,1 0-7 0,-3-9-3 15,7 4 0-15,4-13-3 0,3 6-3 0,0-4-2 16,1-5-1-16,-1-1-3 0,0 1 1 0,3 2 1 16,-4-3-1-16,1 3 2 0,-3-1 1 0,0 0 1 15,-2 3-1-15,-3 8 3 0,2-3-1 0,-4 5-3 16,-1 5 2-16,-5 4-1 0,2-1-1 0,-3 9-2 16,-2-2-1-16,0 5-2 0,1 3-3 0,-2 0 0 15,-4 8-5-15,2 0-1 0,-3 3-1 0,2 2 1 0,-4 3-1 16,2 4 2-16,-4 4-2 0,2 6 0 15,2-1 0-15,0 0 0 0,3-4-2 0,-2 10-8 16,3 0-4-16,2 2-5 0,0-5-6 0,3 4-22 0,2 0-14 16,3-1-20-16,0 3-26 0,3-3 78 0,2 0-55 15,-2-3-13-15</inkml:trace>
        </inkml:traceGroup>
      </inkml:traceGroup>
    </inkml:traceGroup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1:17.77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C7B72E5-0EAE-4F3F-9CFE-85C217D05342}" emma:medium="tactile" emma:mode="ink">
          <msink:context xmlns:msink="http://schemas.microsoft.com/ink/2010/main" type="inkDrawing" rotatedBoundingBox="16101,16836 17022,12288 21463,13188 20542,17736" hotPoints="21101,15178 18804,17474 16508,15178 18804,12881" semanticType="container" shapeName="Circle">
            <msink:sourceLink direction="with" ref="{233A8A37-831B-4006-9596-F50BB1EF51B7}"/>
            <msink:sourceLink direction="with" ref="{2D828E51-CFF8-496C-A351-DF9A6FA3FA3F}"/>
            <msink:destinationLink direction="with" ref="{C2A61054-89DB-4C08-87B3-F107B174ECDC}"/>
          </msink:context>
        </emma:interpretation>
      </emma:emma>
    </inkml:annotationXML>
    <inkml:trace contextRef="#ctx0" brushRef="#br0">3069 430 525 0,'-10'-7'309'0,"4"-2"-162"0,1-1-96 0,0 1 60 16,-1-1-55-16,4-1-32 0,-1 0-6 0,-3-2-6 16,-2 2 0-16,3 0 0 0,-1 0 0 0,-2-7 4 15,-2 2 2-15,-1 2 1 0,2-2 1 0,-6-1 0 0,6-3 3 16,-7-2-1-16,0 0 1 0,2 4-3 0,-4-1 2 15,-3 2-3-15,2-1-2 0,-3 2 0 0,-2 0-3 16,3 5-3-16,-1 0-1 0,-3-2-2 0,-1 7-5 16,-3-4-1-16,1 4 0 0,-1 0-1 0,-6 4-2 15,-2-3-1-15,-1 5-1 0,-3 2-2 0,-1-1 0 16,-4 1-1-16,-3 1 1 0,-1 7 0 0,-4-4 0 16,3 4 2-16,-3-1-1 0,2 2 1 0,-7 4 1 15,6 1 0-15,-3 0 0 0,1 1 2 0,-1 2-2 16,-1 0 2-16,1 2-1 0,-2 1 2 0,-2 1 0 15,3-1 2-15,-5 5-2 0,-2-2 2 0,3 1 1 16,-4 6 0-16,1-2 0 0,4 7-1 0,1-1 0 16,0 3 0-16,-3-1 2 0,8 0-1 0,-2 8-3 15,0 0 1-15,4 5 0 0,1 0-1 0,-2 2-1 0,7 6-1 16,4 3 0-16,-4 0-1 0,5 5 0 16,1 5-2-16,2 1 2 0,-2 3-1 0,8 1 2 0,0 5-1 15,7-2-1-15,-2-3 0 0,4-9 2 0,1-6 0 0,3 16-1 16,0-5 0-16,3-7 0 0,0-1-1 0,2-1 2 15,-1 9 0-15,6-1 0 0,1 1 1 0,-8-9 0 16,10 6 1-16,-1-2-1 0,1 1 2 0,-2 1-1 16,8 5 1-16,-5-5-2 0,5 4 0 0,3 0 1 0,2-6-2 15,0 4 2-15,4-4-1 0,4 2 1 16,-2-3-1-16,5 0 2 0,3 2-1 0,-1-2 1 0,6-5 1 16,-4 1 0-16,6 0 1 0,1-5-1 0,0-7 2 15,0 2 0-15,3-7 0 0,2 0 0 0,-1-3-1 16,2-1 0-16,2-4 2 0,0 2-1 0,6-5 3 15,-4 0 1-15,11-6 0 0,0-1 2 0,3-2 5 16,0-1 1-16,8-3 0 0,-2 1 1 0,2-4 1 16,-2 2-1-16,0-2-1 0,1 1 1 0,1-2-3 15,-4-1 0-15,3 4-1 0,-1-7 1 0,2 2-1 16,2 0-1-16,-4 2 0 0,0-5-2 0,1-1 1 16,-3-1-1-16,1-3-3 0,-3 2 1 0,-2-2-3 15,0-5 1-15,0 2 0 0,-1-2 1 0,-5-1-1 16,3 1 0-16,1-3 3 0,2-2 4 0,-3 2 0 15,-2-3 0-15,2 0 2 0,6 0 3 0,-1-2-1 16,-4 0-1-16,-1 0 1 0,-2 1-3 0,3-3-2 16,-1-1 1-16,3 2-2 0,-8-2-4 0,8 2 2 15,2-2 0-15,2 0-2 0,-5-2 0 0,4-1 2 0,-3 1 0 16,-2-1 0-16,-1-3 1 0,0-2 1 16,-2-2 0-16,-1-1 0 0,2 3-3 0,-4-4 2 0,2 1 0 15,-2-4-1-15,3 4-1 0,-5-5-3 0,4 2 1 16,-5-3-2-16,1-1 2 0,-1-1-2 0,-2-2-1 15,2 2 0-15,-5-3-1 0,-1 3 2 0,-4 1-2 0,5-7 2 16,0 0 1-16,-6 4-1 0,1-1 0 0,0-2-1 0,4-2 3 16,-3-1-2-16,0-3 0 0,-3 8 0 15,-1-4 0-15,2-5-1 0,0-1 2 0,-2 1 2 16,-6 1-2-16,4-2 4 0,4-1 2 0,-10 1 1 16,0-3 0-16,0 5 4 0,-5-3 3 0,2 2 1 0,-1-2 0 15,-6-4-1-15,4 4 1 0,-2-5-1 0,-1 3-1 16,-2-3-4-16,-4-4-4 0,0-2-1 0,0 2-2 15,-2-2-1-15,0-1-1 0,2 1-3 0,-4-1 2 16,0-1 0-16,0 1-1 0,-1 2 0 0,-4-1 0 16,0-2-2-16,-3 0 0 0,0-5-1 0,-1 5 0 15,-1 4-1-15,7 4 0 0,-10-8-1 0,4 1-1 16,-4 7 0-16,-1 3 1 0,-2 0 0 0,3-6-1 16,-6 3 0-16,-2-2 2 0,8 6-1 0,-9-7 0 15,3 0 1-15,0-2 0 0,-5-2 0 0,-2 7-2 16,1-7 2-16,-5 4 0 0,-1 1-1 0,6 2 1 15,-2 0 0-15,1 3-1 0,-2 0 0 0,1 3 1 0,-2-3-1 16,0 2-1-16,-4 1 0 0,-2-2-2 0,-2 3-1 16,-1-4-1-16,-2 0-1 0,-4-2-3 0,-3 4-1 15,-2-7 0-15,-7 2-3 0,1 1-4 0,-4 2 0 16,-10 6-4-16,2-4-3 0,-6 4-12 0,3-1-9 16,-16 9-14-16,2-1-19 0,-17 11-84 0,-7 2-88 15,-32 12 180-15,-4 5-127 0,-8 14-88 0</inkml:trace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1:19.38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3DCBD06-4AA1-4B0A-B472-30F24DC810A5}" emma:medium="tactile" emma:mode="ink">
          <msink:context xmlns:msink="http://schemas.microsoft.com/ink/2010/main" type="inkDrawing" rotatedBoundingBox="32641,9640 34769,13853 31386,15562 29258,11349" hotPoints="34353,13250 32403,15200 30453,13250 32403,11300" semanticType="container" shapeName="Circle">
            <msink:sourceLink direction="with" ref="{DBB62111-FEA9-49E3-A068-CE56DDB8FCC3}"/>
            <msink:sourceLink direction="with" ref="{43F8466E-3499-4695-89DC-C50DC59760AF}"/>
            <msink:sourceLink direction="with" ref="{B419D016-5BD4-48C2-89CB-6587F1D83B0F}"/>
          </msink:context>
        </emma:interpretation>
      </emma:emma>
    </inkml:annotationXML>
    <inkml:trace contextRef="#ctx0" brushRef="#br0">1650 691 956 0,'0'-2'398'0,"-2"-14"-277"0,5 3-94 0,-4-1 8 16,-4-5-10-16,-3 3-17 0,0 0-9 0,-3-3-3 15,-2 5 1-15,0-4 3 0,-4 1 2 0,2 1 3 16,-2-3 0-16,1 3 2 0,-1 0-1 0,-6 1-3 16,6 3-1-16,-4-3-2 0,0 7-2 0,-1 0-3 15,-4 2-3-15,-1 6-2 0,-1-2-1 0,-3 2 2 16,-4 5-2-16,-1 6 1 0,1-4 0 0,3 4 4 0,-3 3 0 0,-13 1 2 16,7 2 0-16,2 2 2 0,-2 0 1 0,0 4 0 15,-7 7 1-15,2 6-2 0,-2-4 2 0,11 7 0 16,-10 8 0-16,0 1-2 0,3 8 1 0,-1 1-1 15,-3 7 2-15,2 3-2 0,0 3 0 0,-5 3 2 16,8 10-1-16,-2-2 0 0,4 8 0 0,1 5-1 16,7-3 0-16,-2 1 3 0,6 6 0 0,0-3-1 15,10-1 3-15,0 0 0 0,6-3 2 0,5-5 3 16,7 0 3-16,-1 1 2 0,9-4 0 0,2-3 2 0,7 1 0 16,0-4-3-16,5 1-1 0,7 3-2 0,6 0-4 15,-4-1-1-15,8-1-4 0,-3 2 0 0,8-4 0 16,-1 3 1-16,7-4 0 0,-1 0-1 0,-2-1 0 15,10 2 0-15,-4-6 0 0,7-1 2 0,2-1 1 16,-1-9 1-16,4-2 0 0,0-4 6 0,4-5 1 16,6-1 3-16,-1-3 1 0,-2-5 0 0,1-4 4 15,0-1 1-15,-5-3 2 0,3-3 0 0,0-7 6 16,-2-3 1-16,2-3 3 0,-1 2 2 0,-9-9-1 16,-2-3-1-16,7-6 8 0,2 2 1 0,-13 1-7 15,-3-4 0-15,-2-1 0 0,12-4 0 0,-4-7-2 16,-1-3-2-16,-5 5-7 0,5 0-3 0,1-8-1 15,7-4-2-15,-5-4-2 0,-8 5-3 0,8-7 0 0,3 4 3 16,-7-5 0-16,0-1 0 0,-3 1 5 16,1 1 2-16,-4-1 0 0,2-2 2 0,-2 2 5 0,-2-2-3 15,-3 2-1-15,-1-2 0 0,-6-5-7 0,1 2-2 16,-3-4-2-16,-1 5-1 0,-6-4-4 0,-2-2-2 16,4-5-2-16,-6-1-2 0,0 0 2 0,-2-3 0 15,8 1-2-15,-7-6 0 0,2-2-3 0,-1 2 0 16,-7-2 2-16,9 2-1 0,-4 3 0 0,-4 3-1 0,-1-11 0 15,2 2 0-15,-7 6 0 0,2 0 0 0,3 5 0 16,-5-10 0-16,0 2 0 0,-1 0 0 0,1 9 0 0,-4 4 1 16,-4-8-1-16,-1 1-1 0,-3-6 0 0,0 9-2 15,-1-6 1-15,-2-1 0 0,-5-6-3 0,-5-1 0 16,2 0 0-16,-5-1-1 0,0 1 1 0,0-2 0 16,-9-4-1-16,4 0 1 0,-8-4 1 0,5 1 1 15,-4 1 1-15,-4-6-1 0,-3 3 2 0,1 1-3 16,-4 4 0-16,-2 4-1 0,-4 4 0 0,-4-4 0 15,-5-2-3-15,-6 1 1 0,-12-7-1 0,2 4 0 16,4 3 4-16,-10-2-5 0,-20-6-1 0,-4 0-2 16,8 9 0-16,-6 6-1 0,-8-1-3 0,-29-8-8 15,-28 0-9-15,1 4-8 0,16 6-10 0,-24 3-19 0,-52-3-109 16,-26 4 135-16,-40 7-85 0,23 12-37 0</inkml:trace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4:17.25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CB58B25-CAD0-4412-A3DC-B4CDD2FD9FD9}" emma:medium="tactile" emma:mode="ink">
          <msink:context xmlns:msink="http://schemas.microsoft.com/ink/2010/main" type="writingRegion" rotatedBoundingBox="31427,7912 33086,10208 31062,11670 29403,9374"/>
        </emma:interpretation>
      </emma:emma>
    </inkml:annotationXML>
    <inkml:traceGroup>
      <inkml:annotationXML>
        <emma:emma xmlns:emma="http://www.w3.org/2003/04/emma" version="1.0">
          <emma:interpretation id="{9B9C6B07-57EF-46F8-8B2A-E6B70FE19194}" emma:medium="tactile" emma:mode="ink">
            <msink:context xmlns:msink="http://schemas.microsoft.com/ink/2010/main" type="paragraph" rotatedBoundingBox="31427,7912 33086,10208 31062,11670 29403,93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7A4458-B9A0-4BCD-A122-1AD1F82B7898}" emma:medium="tactile" emma:mode="ink">
              <msink:context xmlns:msink="http://schemas.microsoft.com/ink/2010/main" type="line" rotatedBoundingBox="31427,7912 33086,10208 31062,11670 29403,9374"/>
            </emma:interpretation>
          </emma:emma>
        </inkml:annotationXML>
        <inkml:traceGroup>
          <inkml:annotationXML>
            <emma:emma xmlns:emma="http://www.w3.org/2003/04/emma" version="1.0">
              <emma:interpretation id="{90381412-2C27-42B8-9006-EBD929B2F3FA}" emma:medium="tactile" emma:mode="ink">
                <msink:context xmlns:msink="http://schemas.microsoft.com/ink/2010/main" type="inkWord" rotatedBoundingBox="31427,7912 33086,10208 31062,11670 29403,937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-422-869 795 0,'-20'-5'387'16,"7"-4"-228"-16,2 1-104 0,3 0 50 0,1 0-57 16,6-2-19-16,1 4-7 0,6-4-6 0,5 2-1 0,4 2 3 15,5-4 4-15,4 2 7 0,3-1 5 0,8-1 11 16,7 2 3-16,7-1 1 0,-1-1 0 0,8-3-4 15,6 2-4-15,3-3-5 0,-3 3-6 0,-3-2-9 16,-3 0-4-16,8 1-3 0,-2-3-2 0,-11 1-6 16,-2 3-1-16,-1 1 0 0,6-3 1 0,-3 2-3 15,-2 2 2-15,-7-1-1 0,-4 4-1 0,2-2 3 16,-7 0-2-16,-6 2-1 0,-4 2 0 0,-3 1-2 16,3-2 1-16,-6 4-2 0,-1-1-1 0,-5 2-4 15,-1 2-1-15,-1-2-2 0,-1 1-1 0,-1 1-5 16,-4 0-5-16,-2-1-4 0,1 2-7 0,3-3-23 15,-5 4-12-15,3-3-16 0,-2 1-20 0,-1-2-66 16,2 0-45-16,1 0 137 0,-1 0-102 0,1-5-53 16</inkml:trace>
          <inkml:trace contextRef="#ctx0" brushRef="#br0" timeOffset="-723.4116">843-1535 1248 0,'-22'2'471'0,"-1"-2"-349"16,1-8-96-16,1 1-3 0,1 4-1 0,2 0-26 15,1 2-8-15,1 1-4 0,-4 1 0 0,5 2 1 16,-3 4 0-16,2 1 2 0,-3-2 3 0,1 2 8 0,-1 2 0 16,-5 2 3-16,5 1 4 0,0 1 0 0,-1 1 0 15,0 1-1-15,-2 6-1 0,1 7-2 0,1-6 2 16,4 6-3-16,-5 11 0 0,2-3-3 0,0 7 1 15,1 1 0-15,-2 1 1 0,2 3-1 0,-3 1 1 16,1 1 0-16,1-5 1 0,-4 3 0 0,3 1-1 16,2-6 0-16,-3 2-2 0,2-4 1 0,3-4-2 15,-3-6-1-15,5-5-7 0,3-2-4 0,1-4-6 0,1-3-8 16,4-10-34-16,-1 1-26 0,6-6-28 16,-4-3-37-16,12-5 102 0,-3-6-78 0,6-3-24 15</inkml:trace>
          <inkml:trace contextRef="#ctx0" brushRef="#br0" timeOffset="-1038.8607">125-1447 1079 0,'-4'0'434'0,"3"3"-312"0,-1-1-94 0,2-2 9 0,10 6-17 0,1 4-2 16,-2-3-8-16,1 3-2 0,6 1 3 0,3 2 3 16,7 4 9-16,-1 3 1 0,-3-1 4 0,2-2 1 15,5 2 1-15,3 7 7 0,1-1-8 0,5 4-4 0,-4-8-8 16,6 7-4-16,-1-1-3 0,8 2-5 16,-4-2-3-16,0 0-10 0,0 2 5 0,-8-4-2 15,0 1 0-15,-3-5-4 0,-7-2-2 0,-1 0-1 0,-2-3-3 16,-3-2-11-16,0-1-8 0,-1-2-9 0,-2 0-13 15,-2-1-52-15,-1-4-38 0,-3-1-58 16,1 0 136-16,0-5-121 0,-3 0-56 0</inkml:trace>
          <inkml:trace contextRef="#ctx0" brushRef="#br0" timeOffset="-359.9635">195-1525 876 0,'-29'-13'462'0,"2"-3"-262"0,0 0-137 0,8 3 93 15,-4-1-122-15,8 8-12 0,-5-7-6 0,6 2-8 16,8 6-7-16,1 0 0 0,0 2-1 0,-1 2 0 15,9-1 1-15,-3 0 4 0,5 2 2 0,3 4 7 0,-5-3 3 16,8 2 1-16,0 2 1 0,4 0 3 16,-8 1-2-16,6 1-1 0,2 4-1 0,-1 1-8 0,-1 3-2 15,3 2-1-15,-1 4-3 0,1 6-2 0,0 2-1 16,-1 3-1-16,-1 1 1 0,0 8 0 16,1-1 0-16,-3 6 1 0,1 2-1 0,-2-2 0 0,4 1 1 15,-4 0 1-15,0 1-3 0,0-3 2 0,0-1 1 16,-1 1 0-16,1-5-2 0,0 0 0 0,-1-1 1 15,-1-7-2-15,-1-1 0 0,-1-4 0 0,4 1-2 16,-8-7-2-16,0 0 2 0,0-2-4 0,-1-2-3 16,-1-2-2-16,-1-3-5 0,2-1-10 0,-2-1-6 15,0-4-10-15,0 1-8 0,0-7-32 0,0 0-15 16,-3-5-18-16,0 0-21 0,-1-3 85 0,-2-4-63 16,-3-8-11-16</inkml:trace>
          <inkml:trace contextRef="#ctx0" brushRef="#br1" timeOffset="6798.0036">-796-2962 708 0,'0'-6'450'0,"2"0"-205"16,2-2-165-16,0 3 97 0,-3-5-117 0,-1 4-15 0,3 1-36 15,-3 2-8-15,0 3-1 0,-1 0-6 0,-1 1-1 0,-1-1 2 16,1 4 0-16,2 0 6 0,-1 1 2 0,-1 0 4 15,2 1 0-15,5 2 8 0,0 2 0 0,1 3 0 16,2 1 1-16,8 3-2 0,-3 3 0 0,4 2 0 16,2 2 0-16,4 4-3 0,1 0 2 0,3 3-3 15,3 1 2-15,-1 0-1 0,-1 3 0 0,4 0 1 16,-2-1-1-16,1-1 1 0,0 4 1 0,-2-2 1 16,-2-3-1-16,2-1 0 0,0 0 1 0,-4-6-3 0,2 1 1 15,-3-1-1-15,0-3-2 0,-5 1 0 16,0-3-1-16,0 0-1 0,-3-3-1 0,-3-4 1 0,0 3-1 15,-1-4-2-15,1 0 2 0,-3-4-1 0,-1 1-1 16,-2-3 1-16,1 2-2 0,-4-1 1 0,3-2-2 16,-7-4 1-16,3 2-2 0,-1-1-1 0,-2 0 1 15,-2-2-1-15,0 0 0 0,-2 0 2 0,0 0 0 16,3 0-1-16,-4 0-1 0,-3 0 1 0,6 0 0 16,-1 0 1-16,-5 0-2 0,5 0 1 0,-2 1 2 15,-3-1-1-15,4 0 0 0,-1 0 0 0,-5 2 1 16,4-1-1-16,1 1-1 0,-1 0 0 0,-2 1-1 0,0 1-1 15,-2 4 0-15,-1 0 0 0,0 2-1 0,-3 4 0 16,-2-1 0-16,-7 9 0 0,-1 1 0 0,-4 4 1 16,-6 6 1-16,-7 2-1 0,-4 3 1 0,-9-1 0 15,-6 4 1-15,-9 1 0 0,2-1 0 0,-9-1-1 16,-5 1 0-16,-9 2-4 0,-2-1 1 0,1 1-11 16,-6 1-5-16,-2-5-6 0,1 4-6 0,-7-5-41 15,1-1-44-15,-9-4-96 0,6-3 154 0,7-4-96 0,-2-17-53 16</inkml:trace>
        </inkml:traceGroup>
      </inkml:traceGroup>
    </inkml:traceGroup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2:38.89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33A8A37-831B-4006-9596-F50BB1EF51B7}" emma:medium="tactile" emma:mode="ink">
          <msink:context xmlns:msink="http://schemas.microsoft.com/ink/2010/main" type="writingRegion" rotatedBoundingBox="14232,13229 20532,15335 19877,17295 13577,15189">
            <msink:destinationLink direction="with" ref="{9C7B72E5-0EAE-4F3F-9CFE-85C217D05342}"/>
          </msink:context>
        </emma:interpretation>
      </emma:emma>
    </inkml:annotationXML>
    <inkml:traceGroup>
      <inkml:annotationXML>
        <emma:emma xmlns:emma="http://www.w3.org/2003/04/emma" version="1.0">
          <emma:interpretation id="{42C6CE85-A70B-49B2-9B35-1F5E5759ECBE}" emma:medium="tactile" emma:mode="ink">
            <msink:context xmlns:msink="http://schemas.microsoft.com/ink/2010/main" type="paragraph" rotatedBoundingBox="14232,13229 20532,15335 19877,17295 13577,151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1690ED-A74C-45D4-8D06-E0673AAA91A4}" emma:medium="tactile" emma:mode="ink">
              <msink:context xmlns:msink="http://schemas.microsoft.com/ink/2010/main" type="line" rotatedBoundingBox="14232,13229 20532,15335 19877,17295 13577,15189"/>
            </emma:interpretation>
          </emma:emma>
        </inkml:annotationXML>
        <inkml:traceGroup>
          <inkml:annotationXML>
            <emma:emma xmlns:emma="http://www.w3.org/2003/04/emma" version="1.0">
              <emma:interpretation id="{C20D3AA7-6E33-4730-B7F5-7469F8E82149}" emma:medium="tactile" emma:mode="ink">
                <msink:context xmlns:msink="http://schemas.microsoft.com/ink/2010/main" type="inkWord" rotatedBoundingBox="14166,13426 18865,14996 18276,16760 13577,1518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41 63 530 0,'-10'-3'329'0,"4"-6"-160"0,-1-1-109 15,3 2 53-15,0 3-29 0,1-1-52 0,0 1-12 16,0 0-10-16,3 1-5 0,0 0-2 0,0 3 1 16,-2-2-1-16,2 1 4 0,2 2 4 0,1 0 1 15,-1 0 2-15,2 3 2 0,4 0 1 0,-1 2 1 16,4 2-2-16,0-3 0 0,3 6-6 0,1-2-1 15,5 6-2-15,0-1-4 0,2 3-1 0,3 3 0 16,7 3-1-16,0 2-1 0,5 2 0 0,2 1 2 16,3 5 0-16,-4-1 1 0,8 0 2 0,-1 1 2 0,1-4 0 15,0 2 2-15,-1-1 1 0,1-5 1 0,-3 0 0 16,6 0 1-16,-4 0-2 0,0 0 1 0,1-1-3 16,-2 0 2-16,3-1 0 0,0-1 0 0,-8-2-2 15,4-2 2-15,-7-1 0 0,-2-1-2 0,1-1 3 16,3 0 0-16,-13-3-2 0,6 2 1 0,-3-5 0 0,3 5 1 15,-4-2-2-15,0-1 2 0,-5-1-1 0,-1 1-2 16,1-1 0-16,-3 4-3 0,-5-2 0 0,-1-4-3 16,0 2-1-16,-4-3-2 0,-1 4-2 0,-1-5-7 15,-1 0-4-15,-1-1-3 0,1 0-6 0,-2-1-30 16,-1 0-21-16,0-1-32 0,-3-4-50 0,1 2 108 16,-1-6-77-16,0 1-29 0</inkml:trace>
          <inkml:trace contextRef="#ctx0" brushRef="#br0" timeOffset="157.2301">1837 310 586 0,'2'2'354'0,"1"-1"-188"0,-1-1-138 0,-6-11 23 16,1 0-52-16,5 3-51 0,-9 2-64 0</inkml:trace>
          <inkml:trace contextRef="#ctx0" brushRef="#br0" timeOffset="2783.1596">1694 363 91 0,'-8'-13'32'0,"0"3"-31"16,2 1-6-16,1 4-3 0,-2 0-3 0,4 4-2 16,0-6 3-16,1 3 7 0,1 2 7 0,-2-3 15 15,3-1 9-15,-2 0 24 0,2-4 7 0,0 4 8 16,0-4 6-16,0 4 4 0,0-4 0 0,0 2-8 0,-2 0-6 16,2 0-13-16,-1 2-6 0,-1 1-7 0,1 3-4 15,-3-4-3-15,4 3 0 0,-1 0 0 0,1 1 4 16,-2 2 5-16,2-1 3 0,-1-1 4 0,1 0 2 15,0 2 3-15,0 0-3 0,0 0-1 0,0 0-2 16,0-1-8-16,-2 1-3 0,2 0-4 0,0 0-4 16,0 0-11-16,0 0-2 0,0 0-2 0,0 0-5 15,0 1-3-15,0 1-2 0,0 3 0 0,0-2 0 16,-1 2-1-16,-1-1 0 0,0 4-3 0,-1 2 2 16,-2 3 0-16,2 1-3 0,0-1 2 0,-2 1-1 0,2 7 0 15,-2 3-1-15,2-2 3 0,0-1-4 0,0 4 2 16,0 2 2-16,-2-3-2 0,0 5 2 0,0-2 0 15,-1 2 1-15,-1-1-2 0,3 1 4 0,-4 0-2 16,5 1 1-16,-2 0 1 0,0 2-2 0,0-2 2 16,0 0 0-16,2 1 2 0,-3-1-1 0,1 0 2 15,0 1 1-15,-1 0 0 0,1-4 1 0,2 1 1 16,-2-3 1-16,2-1 1 0,-2 3 2 0,2-6 2 16,0-4 0-16,0 2 2 0,1 0 0 0,-1-3-1 0,0 0-2 15,0 0 3-15,-2-5-2 0,3 7-2 0,-1-7 2 16,1 0-1-16,-1 0 3 0,2-1 2 0,-1-1 0 0,0-1 0 15,1 0 3-15,-1-1 0 0,1-4 0 0,-1 2 1 16,2-1-1-16,0 0-1 0,-2-1 0 0,1-2-2 16,1 1-1-16,0 0-1 0,0-2-3 0,0 1-3 15,0-1-4-15,0 0 1 0,0 0-1 0,1 2-1 16,-1-2-3-16,2 1-1 0,-2-1-1 0,0 0 0 16,0-1-6-16,2 1-6 0,-2-2-7 0,0-1-9 15,0 1-56-15,0 1-39 0,0-2-65 0,-2 3 132 16,2-4-121-16,0 1-63 0</inkml:trace>
          <inkml:trace contextRef="#ctx0" brushRef="#br0" timeOffset="2208.78">1930 567 61 0,'-5'-5'11'0,"-3"-2"-15"0,1 1-3 0</inkml:trace>
          <inkml:trace contextRef="#ctx0" brushRef="#br0" timeOffset="632.0834">1713 181 444 0,'-3'-3'379'15,"1"-2"-148"-15,-3 0-134 0,-3-2 94 16,2 2-77-16,1-2-31 0,0 4-56 0,2 2-11 0,-3-3-6 16,3 3-8-16,0 1-5 0,-2 0 0 0,3 0-2 15,-1 1 2-15,0-1 0 0,1 4 2 0,1-3 1 16,-1 1 3-16,2 1 4 0,-2 0 1 0,2 0 4 15,0 1 1-15,0 2 1 0,0 0 2 0,2 5 1 16,1-1-4-16,-1-2 0 0,4 3-2 0,2 10-2 16,-1-4-2-16,-1-1-2 0,3 5-2 0,1 0 0 0,4 3 2 15,4 3-3-15,-2 3 2 0,0-8 1 0,3 4 1 0,2 1 0 16,2 3 1-16,-3-1 1 0,0-5 0 0,-1 3 2 16,2-2 3-16,-2 1-1 0,-1-1 1 0,-1-3 2 15,4 1 0-15,-4-3-2 0,3 3 3 0,-5-4-1 16,0 1-1-16,-1-4 0 0,-3 0-3 0,0 2 0 15,-3-4-1-15,2-3 1 0,-4 0-1 0,1-3 1 16,-4 0-2-16,2-1-1 0,-2 1 0 0,-2-5 0 16,-1 2-1-16,2-1 0 0,-2 1-1 0,0 0-3 15,0 0 1-15,-3-2 0 0,1 0 0 0,1 2-1 0,-3-2-2 16,0 2 1-16,0-2 0 0,1 0-1 0,-1 2 0 16,0-2 1-16,0 4-1 0,-1-3-1 0,0 1 2 15,2 2-2-15,-4 0-1 0,-1 0 1 0,1 2-2 16,-3 1 1-16,-1 1-2 0,-2 0 2 0,0 2 0 15,-1 5 0-15,-2-6 0 0,2 7 1 0,-4 0 0 16,4 1 0-16,-4-1 2 0,2-2 1 0,-1 1-1 16,-2-4 1-16,-3 2 1 0,2-2-2 0,-2-1 1 15,1 0 1-15,-2 0-4 0,2-2-1 0,0 1-1 16,-1-2-6-16,3 3-16 0,-4-2-16 0,3-2-31 16,-4 3-57-16,-6 2 96 0,2 0-64 0,-11-1-29 15</inkml:trace>
          <inkml:trace contextRef="#ctx0" brushRef="#br0" timeOffset="5040.2394">1767 600 267 0,'8'-6'163'0,"-8"-2"-98"0,0 3-50 0,0-1 24 16,0 4-26-16,0-3-13 0,0 0-4 0,3 2 3 16,-3-3 5-16,3 1 19 0,1-1 12 0,-6-1 8 15,2-2 11-15,3 2 11 0,-3-2 3 0,-5 3 0 16,5 1-3-16,0 2-16 0,2-1-9 0,4 1-9 15,-1 2-8-15,-5 1-17 0,7 1-5 0,-4 4-4 0,-3 1-3 16,0-2-1-16,-7 5 2 0,4 4 0 16,-2-4 2-16,-3 6 3 0,0-3 4 0,-1 3 3 0,-1-1 1 15,1 0 3-15,-4 2-3 0,-1-1 6 0,1 2-2 16,0-4 0-16,0 0-2 0,-1-1-1 0,-2 3 2 16,0-2-2-16,2-2-1 0,1 1-3 0,-1-2-1 0,0 1 1 15,2 0 0-15,0-3-1 0,2 0-2 0,1-1 2 16,-1 1 0-16,5-4 0 0,-1 1 0 0,-1 0 1 15,4-2 2-15,3 2 1 0,-1-5 2 0,1 1 8 16,0 1 2-16,1-2-2 0,2 0 6 0,2-3 2 16,0 0-2-16,1-4 2 0,2 4-3 0,2-5-8 15,3 2 0-15,-1-2 0 0,3 0-3 0,1 0-3 16,1 1-1-16,-2 0-1 0,2-3 0 0,-3 4 0 0,4 1-2 16,-2-3 1-16,0 1-2 0,-5 1-2 0,2 0-1 15,-4 3 0-15,4-1-1 0,-5 3-1 0,-3-4-1 16,1 5-1-16,-3 0-1 0,-1-2 0 0,-1 2-2 15,-1 0-1-15,2 0 0 0,-5 2 0 0,3 1-1 16,0 4 2-16,-5-4 0 0,2 5 0 0,-2 0 1 16,-3 0 1-16,-5 1 1 0,2 1 0 0,-5 1 2 15,0 2-2-15,4 1 2 0,-6-1 1 0,4 4 0 16,-1-6 2-16,1 5-1 0,1 0 0 0,2-3 1 16,2-3 0-16,-1 2-1 0,2-5 0 0,2 2 1 15,1-1 1-15,2 0 0 0,0-5 4 0,3 2 1 16,0-3 1-16,1 1 4 0,1-2-1 0,1-2 0 0,2 1 1 15,0-3 1-15,1-2-3 0,2 0-3 0,1-1-1 0,6-5-4 16,4-1-2-16,0 3-1 0,-1-2 0 0,1-4-6 16,6-1 0-16,1 2 2 0,-1-3 0 0,-6 1 0 15,3 0 2-15,1-3 0 0,-4 8 0 0,-2-4 2 0,1 2-1 16,-4 5-2-16,-3 7-1 0,1-5-2 16,-4 2-7-16,-4 4-1 0,-1 0-3 0,2 2-3 0,-5 3-1 15,0-2 1-15,-5 2 1 0,-1 3 2 0,1 4 7 16,-9 0 1-16,-5 0 4 0,1 4 2 0,-4 2 3 15,-2 1 3-15,-1 3 1 0,-1-1 1 0,2-2-1 16,4-2-1-16,-4 4 1 0,0 0 1 0,-2-4-2 16,7-1-1-16,0 0 1 0,-2-1 0 0,4 0 0 15,-2-2 2-15,4 0 0 0,4-7 1 0,0 4 1 16,3-5 3-16,3 1-2 0,1-3 2 0,0-3 4 16,3 3 1-16,1-1 0 0,0 1 0 0,1-4 2 15,3-3-1-15,2-4 1 0,2 5-3 0,0-5-2 16,3-4-2-16,3-1-1 0,2-3 0 0,5 2-6 15,1-4 1-15,2 2-3 0,2-3 1 0,-1 0-1 16,2 1 0-16,-3 2-1 0,-2 1 0 0,-2 0 0 16,-4 2-4-16,-2 1 1 0,-5 4-1 0,1 0-1 0,-4 3-4 0,1 3-5 15,-3-1 0-15,1 3-1 0,-2 0 0 0,-3 3-1 16,2 2 0-16,-4 5-1 0,1-1 4 0,-4-1 6 16,-1 3-2-16,-4 7 6 0,2 1 0 0,-6 2 3 15,0-1 0-15,-6 4 2 0,3 0 1 0,-9 3 0 16,4-3 2-16,-3 0-1 0,-1 0 1 0,2-5 0 15,4 0 0-15,0-3 1 0,3-3 0 0,3 0-2 16,-2-1 1-16,5-4 1 0,1 2 1 0,4-7 1 16,-4 2 3-16,5-2 2 0,2-3 3 0,3 0 2 15,0 0 0-15,0-5 0 0,6 0-3 0,2-1-1 16,0 0-3-16,7-2-4 0,1-3-4 0,6-4-2 0,2-5 0 16,-3 5-1-16,7-4-2 0,9-3 2 0,-1 0-2 15,-4-1 2-15,2 3 0 0,-6 2 0 0,7 0 0 16,-4 3 0-16,1-3 1 0,-10 7-1 0,-5 0 0 15,7 4-1-15,-6-1-2 0,-1 0-2 0,-7 5-3 16,1 2-2-16,-5 1-2 0,-1 0-2 0,-3 3-2 16,-2-2 1-16,-2 6 0 0,-1-1 4 0,-5 2 2 15,3 2 3-15,-4 4 0 0,-7-3 3 0,0 4 1 16,1 2 2-16,-7 2 0 0,0-1-1 0,1 2 2 16,-6-1-1-16,3 4-1 0,0-3 1 0,2 0 1 15,-2-4 0-15,2 1-1 0,1-4 1 0,0-2 2 16,2-2 1-16,7-5 1 0,0 2 1 0,1-1 6 15,3-4 3-15,7 1 1 0,-2 0 2 0,4-2 2 0,2 0 1 16,2-4 1-16,-2-2-3 0,7 1-5 16,1-4-2-16,2-2-2 0,3-2-2 0,3-3-5 0,5-2-1 15,0-1-2-15,1 0 1 0,1-2-1 0,2 1 0 16,-1-1 1-16,0 2 1 0,-6 0 1 0,1 3-1 16,-4 2 1-16,3 1-1 0,-7 0-2 0,-1 5-1 15,-5 0-2-15,0 2-4 0,0 1-1 0,-5 5-2 0,-2 0-3 16,-1 0-2-16,0 0 1 0,-4 5-1 0,4 1 2 15,-5 4 1-15,-2 2 0 0,1 1 4 0,-5-2 1 16,-5 5 4-16,5 3 1 0,-10-1 1 0,0-1 1 0,4 4 0 16,-7-3 3-16,3 2-2 0,-4 3 1 0,6-4-1 15,-2-3 0-15,0 3 1 0,-1 0-2 0,-2-6 1 16,5 3 0-16,3-5 3 0,0 0-1 0,0-2 2 16,-3 3 0-16,6-6 1 0,-1 0 0 0,4 1 1 15,-2-3 0-15,2 0-1 0,1-3 1 0,2 2 4 16,1-3-1-16,1 2 1 0,0-2 3 0,1 0-1 15,0 0 2-15,1 0-1 0,2-2 0 0,-1-1-1 16,-1 3-1-16,1 0 0 0,2-3-3 0,-1 1 0 16,-1 1-1-16,2-1-2 0,-2 1 0 0,2-1-2 15,0-1 0-15,-3 1-2 0,3 1 1 0,0 1-2 16,-1-2-1-16,1 1 0 0,-2 1-1 0,2 0-1 16,0 0 1-16,-2 0-2 0,2 0 1 0,-3 0-2 15,2 0 1-15,-1 1 1 0,-1-1 0 0,-2 2-1 16,0-1 0-16,2 2-1 0,-3-1 1 0,3 1 2 0,-2-1-2 15,0 1 2-15,2 0 0 0,-2 0 1 0,2-1 0 16,0 1 0-16,-2 0 2 0,0 1-3 0,2-1 2 16,0 3-1-16,-2-4 0 0,2 1-1 0,0 0 1 15,-1 0 0-15,1-1 0 0,2 3 1 0,-3-5 0 16,1 1 0-16,2 2 1 0,-2-1 1 0,-1-2-1 16,4 2 1-16,-3 1 0 0,3-2-1 0,-1-1-1 15,-1 0 1-15,2 0-1 0,0 4-1 0,-2-4 0 16,-1 0 0-16,3 0-1 0,-1 1 1 0,-1 1 0 15,2 1 0-15,0-1 0 0,-2 1 2 0,2-2-1 16,0 1-1-16,-1-1 2 0,1 1 1 0,-2 0-1 16,1-2 0-16,1 0 1 0,0 1-1 0,-2-1-1 15,2 0 1-15,0 0-1 0,0 0 0 0,0 2 0 16,0-1 1-16,0-1-2 0,0 0 1 0,0 0 1 0,0 5 0 16,0-5-1-16,0 2-1 0,0-1 1 0,0 1-2 15,0 1 1-15,0 0-2 0,0 2 0 0,0-2 0 16,0 1 0-16,0-1 1 0,0 3 0 0,0-4 1 15,0 1 0-15,2 0 0 0,-2 0 2 0,0-1-2 16,0 3 2-16,0-5 0 0,0 0 1 0,0 3 0 16,0-2 0-16,-2 1 2 0,2-2-1 0,0 0 1 0,0 3 2 15,0-1 1-15,-2-2-1 0,2 0 2 0,0 0 2 16,0 0 0-16,0 0 0 0,0 1 2 0,0-1 1 16,0 0-1-16,0 0-2 0,0 0 2 0,0 0-3 15,0 0 1-15,0-1-3 0,0 1-1 0,2-2-1 16,-2 1-1-16,0 1 1 0,0 0-3 0,0 0 1 15,0 0-1-15,0 0 2 0,0 0-1 0,0 0-2 16,0 0 1-16,0 0 0 0,0 0 0 0,0 0-1 16,0 0-2-16,0 0 1 0,0 0-1 0,0 0 0 0,0-2 0 15,0 2 0-15,0 2-1 0,0-2-1 0,0 1 0 16,0-1-1-16,0 0-3 0,0 0 0 0,0 0-3 16,0 0 0-16,0 0-3 0,0-1-5 0,0 1 0 15,0 0-4-15,0 0 0 0,2 0-25 0,-2 0-20 16,0-4-29-16,0 4-39 0,0 0 94 0,1 2-69 15,6-2-26-15</inkml:trace>
          <inkml:trace contextRef="#ctx0" brushRef="#br0" timeOffset="7295.4363">1805 880 523 0,'0'-8'263'0,"-4"0"-156"0,4 2-74 16,-2-3 40-16,-3 1-50 0,5 0-8 0,0-4-9 0,-3 4-2 15,3 2-2-15,-3-3-1 0,1-1 7 16,-1 0 3-16,1-1 5 0,-1 2 1 0,0 2 1 0,3-4 7 16,-5-2 2-16,2 2 3 0,-3-1-5 0,3 0-1 15,1 1-2-15,-3-1-1 0,2 0-4 0,-3 0-6 16,4 1-4-16,0-1-4 0,-1 4-1 0,0-3-5 15,0 2-1-15,0-2-2 0,1 1 1 0,-1 2-1 16,1 2 1-16,1-2 0 0,-2 0 1 0,3 3 0 16,0-1 0-16,1-1-2 0,-1 1 1 0,2 1-5 15,-2 0-5-15,0 1-4 0,1 0-4 0,-1 3-10 16,2 1-4-16,3 0-2 0,-4 8-2 0,6 1 1 16,-3-1 5-16,3 8 3 0,-1-2 5 0,-1 4 10 15,-2 1 6-15,3 2 1 0,-1-2 4 0,-5 5 5 16,2-2 1-16,-2 0 3 0,0 1 1 0,1-4 2 15,-2 0 3-15,-2-3 1 0,1 0 3 0,2-3 3 0,0-4 1 16,0-1 2-16,-2 0 3 0,2-2 9 16,0-1 3-16,-1-3 5 0,-1-1 2 0,2 1 7 0,0-2 2 15,-4 0 1-15,2 0 1 0,-1-2-10 0,-2-4-1 0,3 3-2 16,-1 0-2-16,-3-2-9 0,3 0-3 0,-2-3-2 16,0 0-5-16,0-1 0 0,2 1-2 0,-2 0-3 15,2-2-3-15,0-4-1 0,0 1-1 0,1 2-1 16,-1 0 0-16,1-2-2 0,1 0-1 0,-4 4-2 15,2-2-1-15,0 1-2 0,-2 0-2 0,5 2-3 16,-2 0-2-16,1 2-3 0,1 0-5 0,-2 3-3 16,1-2-2-16,2 2-10 0,-1 1-3 0,-1 4-2 0,1 1-3 15,-2 0-1-15,2 2 1 0,2 1 1 0,-2 0 5 16,0 6 10-16,0-4 3 0,0 6 4 0,0-3 5 16,1 0 7-16,-1 0 1 0,0 1 3 0,0 2 0 15,0-5 3-15,0-2 0 0,-1-1 0 0,-1 2 3 16,2-2 0-16,-2 1 4 0,2-2 0 0,-1-5 3 0,1 6 5 15,0-6 4-15,0 0 3 0,0 0 0 0,0 0 5 16,0 0 1-16,0-6 0 0,0 2 1 0,0-4-3 16,0 1-1-16,0 0-1 0,-2-2-1 0,1-6-5 15,-3 3-4-15,3-1-3 0,-1-2 0 0,1 3-6 16,-1-6-2-16,0 2-1 0,2 2-1 0,-1-2-3 16,1 2 1-16,0 3 0 0,0-2-2 0,-2 2 2 15,1-2-2-15,-3-1 1 0,4 2-1 0,-3 6 0 16,2-5 0-16,1 1-4 0,-2 1 2 0,0 1-1 0,2 5-3 15,0 1-4-15,0-3-3 0,0 0-4 0,0 4-2 16,0 1-2-16,2 0-6 0,-2 0-2 0,2 0 1 16,-2 3 1-16,3 3 1 0,0-1 2 0,0 3 3 15,2 0 2-15,-2-1 4 0,2 4 1 0,0-2 2 16,0 4 3-16,-1 0 2 0,1-2-1 0,0 3 3 16,1-1 0-16,1-2 5 0,-4 2 3 0,2-5-1 0,4 3 1 15,-1-6 7-15,-3 1 1 0,1-1 0 16,1-4 5-16,-6 3 5 0,6-3 2 0,-7-1 3 0,0-1 4 15,0-1-1-15,0 0 2 0,-4-1 1 0,1 2-1 16,3-7-4-16,-1 3-2 0,-6-3-3 0,7-2-4 16,-3 1-3-16,1-2-1 0,2-2-3 0,-4-3-3 15,0 6-3-15,3-2 0 0,-2-1-1 0,1 3 0 16,2 1-3-16,-3 1-1 0,0-2-1 0,1 4-1 16,1 0-3-16,-1 1-3 0,2 2-2 0,0-2-2 15,0 5-6-15,0 0-2 0,0 1-3 0,2 1-2 16,2 0-1-16,1 4 1 0,-2 4 2 0,0-2-1 15,-1 0 8-15,3 4 0 0,4 1 5 0,-1 1 2 16,-4 1 4-16,4-3 3 0,1 3 0 0,2 2 2 16,0 1 0-16,-1-4 3 0,-2 0 0 0,1 2 3 0,6-1-1 15,-6 1 1-15,2-5 1 0,-3 2 1 0,2 1 1 16,1 0 0-16,2-3-1 0,-4-1-2 0,1 3 3 16,1-4-2-16,-1 1 1 0,-1-1-3 0,4-1-2 15,-3 0-1-15,-4-1 0 0,5-1-3 0,-5 2-13 16,-1-2-13-16,0 4-20 0,1-1-36 0,1 4 62 15,-4 5-44-15,0 4-18 0</inkml:trace>
          <inkml:trace contextRef="#ctx0" brushRef="#br0" timeOffset="24332.1317">2356 1075 151 0,'-1'-4'90'16,"-1"3"-52"-16,-3-2-33 0,1-2 20 0,0 3-25 0,-2-2-14 16,1 2-3-16,0 0 8 0,-1-4 8 0,0 0 8 15,-1 2 13-15,1-4 28 0,0 2 10 0,1-2 12 16,0 2 6-16,-1-2 8 0,1 0-2 0,0-2-2 15,-1-1-5-15,3 3-21 0,-2 3-8 0,2-1-6 16,-2-2-4-16,2 3-10 0,-1 4-1 0,3 1 2 0,-2-2 11 16,0 1 2-16,1-3 6 0,-1 4 1 0,1-1 2 15,1-1 9-15,-1 1 2 0,0 1-3 0,1-2-8 16,1 0 0-16,0 2-3 0,0 0-6 0,-2 0-2 16,2 0-7-16,0-1-5 0,0-4-3 0,0 5-2 15,3-2-4-15,-3-1-4 0,4 3-1 0,-3-5-1 0,4 4-5 16,0 1 0-16,-2-2-1 0,2 2-2 0,1 0-1 15,0 3 1-15,2-3 0 0,0 2-2 0,0 0 2 16,3 1-1-16,-1 3 1 0,1-4-1 0,-1-1 2 16,-1-1-3-16,2 4 3 0,4-1 1 0,-4 0-2 15,2-1 3-15,-2 1-1 0,5 1 1 0,-2 0 0 16,0 0 0-16,-1 0 0 0,-5-1-2 0,10 2 4 16,-2-2-4-16,1-2 1 0,-4-1 1 0,0 4-2 15,4-3 1-15,-3 1-1 0,7 1 0 0,-11-1-4 16,1 1 2-16,-2 1-1 0,6 3 0 0,-1-4-1 15,-4 3 1-15,4-1-1 0,-5 0 2 0,9 0 0 16,-4 0 0-16,5-2 2 0,-4-2-1 0,1 6 0 16,1-4 2-16,-2 0-1 0,-1 3 0 0,2-1 1 0,-5 2 0 15,3-4 0-15,1 2-1 0,-1-1 2 16,0-1-2-16,1 1 2 0,-1-3-2 0,-3-1 0 0,0 2-1 0,2 3-1 16,0-4-1-16,-4 1-1 0,2 1 1 0,-1 0-1 15,1 2 0-15,2 0 1 0,0 0 0 0,-5-1 0 16,3-2 3-16,-2 4-3 0,2-4 0 0,2 4 2 15,1-1 0-15,-6 0-1 0,5 0-1 0,-5-2 0 16,5 2 1-16,0 2 1 0,-4-3 0 0,2 0-1 0,-3 0 2 16,3-1-2-16,2 2 1 0,0 1 0 15,-4-1 0-15,1-4-1 0,-2 4 2 0,0 0-2 0,0 0-1 16,1-1 1-16,-1 0 0 0,2 0 1 0,-2 1-2 16,2 0 0-16,1 0 1 0,-2 0 0 0,2-1-1 15,1 3 1-15,-8-4-2 0,4 2 3 0,2-1-2 16,-4 0 1-16,4 2-1 0,-2-3-1 0,-2 2 1 15,5 0 0-15,0 1-1 0,-1-1 2 0,-1 1 1 16,1-3-2-16,0 5 0 0,-2-3 2 0,1-2 1 16,-3 1-1-16,2 2 0 0,-1-3 1 0,-1 2 0 15,1-2 0-15,-3 0 0 0,3 0 0 0,-2 2-2 16,1-3 1-16,-1 1 0 0,-1 0-2 0,1 0 1 16,0 1-2-16,1-3 2 0,-1 4-1 0,-2-2 2 15,2 0-2-15,0 0 0 0,0 2 1 0,-2-2-1 16,0 1 1-16,0-1 1 0,2 2-1 0,-2-2-2 15,2 0 3-15,-5 3 1 0,6-3-1 0,-2 1-1 16,-1 0 1-16,-2 0-2 0,2-3 1 0,1 6 1 16,-1-4-3-16,2-2 0 0,-2 4 1 0,-2 2-1 0,4-3 0 15,-2 3 0-15,1-1 0 0,-3-1 0 0,2 1 0 16,-1-1 1-16,1 1-1 0,-1-2 1 0,-1 0 0 16,2-1 0-16,-1 2 0 0,-2-2-1 0,2 2 0 15,-1 0-1-15,1 1 0 0,-2-1 1 0,1 0-1 0,1 1 0 16,-2 1 0-16,2-4 0 0,-1 3-1 0,1-1 2 0,-1 0-1 15,-1 3-1-15,0 0 1 0,2-2 0 16,-2 0 1-16,0 4-1 0,0 3 1 0,3-5 0 0,-3 1 0 16,0 1 0-16,0-2 0 0,-1-2 0 0,1 4 0 15,0-4 1-15,-2 2-1 0,0 0-1 0,1-5 0 16,-1 7 0-16,1-4-1 0,-1 2 0 0,0 2 1 16,-1-4-2-16,0 5 2 0,0-5 0 0,0 7 1 15,0-6 0-15,1 1 0 0,-1-2 0 0,0 2 0 16,-1-2 2-16,1 1-2 0,0 2 1 0,-2-6-1 15,-1 2 0-15,3 2 0 0,-2 4 0 0,0-5 1 16,0 0-1-16,1 2 1 0,-3-1-1 0,1 1 0 16,1 1 1-16,0-6 0 0,-1 1-1 0,0 0 0 15,-2 0-1-15,0 0 2 0,3 1-1 0,-5-2 0 16,2 2 0-16,0 0 0 0,0 0 0 0,-1-2 1 16,2 2 1-16,-2-2-1 0,-2-2 0 0,3 4-1 15,-2 2 2-15,1-3 0 0,-3 4 0 0,3-3-2 16,-2 1 0-16,1 1 1 0,2-1 0 0,-4 2 0 0,-1-1-1 15,0-3 0-15,5 1 0 0,-5 3 1 16,-1-2-1-16,1-1 0 0,-3 2 0 0,5-3 0 0,2 3 2 16,-6-3-1-16,3 4-1 0,-3-3 2 0,2 2-2 15,1-1 1-15,-3-1 0 0,-1 3 2 0,2-2-3 16,1-1 0-16,-4 0 0 0,1-1 1 0,0 1 0 16,-3 0 1-16,3 0-2 0,0 1 0 0,-3-1 2 15,-2 0 0-15,4-1 0 0,-1 4-2 0,-1-1 2 16,3-2-1-16,-1 3 1 0,-2-2 0 0,1 0 1 15,2 2 0-15,-1-1 0 0,1-1 0 0,-3 2-1 16,1 0 0-16,1 0 1 0,2-3-1 0,-2-2-2 0,-7 5 0 16,6-2 2-16,1 1 0 0,-2-3-1 0,3 1 1 0,-5 0-1 15,5 1 0-15,-1 2 2 0,5-3-1 0,3 1 1 16,-2 1 0-16,1 1-2 0,-3-4 0 0,1 1 1 16,4 3-1-16,-2-3 0 0,-1-3-1 0,0 2 0 15,1-2-1-15,4 1 0 0,0-1 0 0,2 4-4 16,0-6-1-16,2 5-4 0,0-2-4 0,1 0-2 15,-1-3-16-15,2 0-9 0,2 2-12 0,-2-4-12 16,0 2-46-16,0-1-20 0,0-3-28 0,6 1-21 16,1 2 109-16,2-1-83 0,4-4-14 0</inkml:trace>
          <inkml:trace contextRef="#ctx0" brushRef="#br0" timeOffset="21777.0354">2508 1161 415 0,'3'-10'242'16,"-3"-1"-117"-16,0-2-79 0,-2 5 31 0,-3-1-19 15,2 1-28-15,0-2-14 0,3 1-17 0,0-1-4 16,-2 1 3-16,-2 2-2 0,5 1 3 0,-1-1 5 15,0-4 5-15,2 3 8 0,-4 4 7 0,1 0 3 0,1 0 10 16,3-1 5-16,-3-5 0 0,0 9 0 0,0-1-3 0,-3-1-4 16,3 1-6-16,0-1-3 0,0-2-12 0,-2 5-3 15,2 0-4-15,3 2-1 0,0-2-1 0,-1 1 0 16,1-1 3-16,0 2 1 0,-3 0 3 0,4-1 4 16,-4-1 2-16,1 2 2 0,1-1 3 0,4-1 1 15,-4 2 0-15,6-2 1 0,-3 0-1 0,-1-3-2 16,4 1-1-16,-1 1-3 0,1 1 0 0,0-4-5 15,-2 0-2-15,5 2-1 0,3 2-1 0,-4-1-3 16,-4-4 0-16,5-2-2 0,2 4 0 0,2 2-1 16,-3-3 2-16,6 3-3 0,-9-1 0 0,10 2 0 15,-3 0 1-15,4 3-1 0,-3 1-2 0,-3-3 2 16,2 2 1-16,-1 1 0 0,1-3 1 0,-1 1 1 16,0-1 1-16,-2 3 1 0,2-4-1 0,0 1 2 15,1-1-2-15,-4 0 1 0,6 0-1 0,-4 2 2 16,2-2-1-16,0 0-1 0,-1 0 1 0,0 0-1 15,1 1 0-15,2 1-1 0,-5 1 1 0,1-1-4 0,-1-1 0 16,4 2 1-16,-1 1-2 0,-5-3 1 0,2 2-1 16,1 1 0-16,2 0-1 0,-6 1 0 0,4 0 0 15,-3 0 0-15,-1-2 3 0,1 0-2 0,-3 0 1 16,0 4 1-16,3-3 2 0,-1 0-1 0,-4-1 3 16,2 3-1-16,2-1-1 0,-1 1 1 0,-3-4 0 15,6 1 0-15,-4 2 1 0,3-2-2 0,0-3 0 16,0 2 1-16,0-2-2 0,0 3 0 0,-1-3-1 15,3 0 0-15,-4 1 0 0,4 3-2 0,-2-1 0 16,0 0-1-16,2 0 2 0,0 0-2 0,-2-1 0 0,2 4 0 16,-2-3 0-16,0 2 0 0,-2 2 0 0,1-3-1 15,0 4-2-15,-1 0 3 0,-1-1 0 0,2-4-1 0,-2 3-1 16,1-3 1-16,1 4 1 0,-2-2 0 0,-2 1 0 16,0-1 1-16,1 3 1 0,-2-4 0 0,-1 1-1 15,1 5 1-15,-2-4 0 0,2-1-1 0,0 0 2 16,0 1-1-16,-2 0 0 0,0 4-1 0,2-4 2 0,-2-1-2 15,0 2 1-15,-1 1-1 0,1-4 0 16,0 4-1-16,2-3 0 0,-2 3 0 0,0-2 0 0,0 1-2 16,2-1 1-16,-2 4 1 0,1-2-3 0,-3 0 3 15,2 1-1-15,-1 2 0 0,1-1 1 0,-1-1 0 16,-1 1 0-16,3-2 0 0,-1 3 0 0,0-1 0 16,0-4 0-16,0 0 0 0,-1 4 0 0,1-1-1 15,0 1 1-15,-3-2-1 0,0-2 1 0,2 6-1 16,-2-1 1-16,0-2 0 0,1 1 0 0,-1 1 1 15,2-2 0-15,-2 3-1 0,0-3-1 0,0 1 1 16,0-1 0-16,0-1 0 0,2 2-2 0,-2 1 2 16,0-2-1-16,0 4-1 0,0 0 3 0,-2-3 0 15,2 4-1-15,-3-1 0 0,1-2 1 0,-1 0-1 16,1-2 0-16,-2 3 2 0,1-6-2 0,-2 4 0 16,2-3 1-16,-2 6-1 0,2-3 1 0,-2-2 0 15,2 1 0-15,-1-2 0 0,0 5 1 0,-1-4 0 0,0 4-1 0,2-6 3 16,0 0-2-16,-2 4-1 0,2-4 3 0,-2 2-3 15,2-1 0-15,-2-3 1 0,2-1 2 0,-2 4-3 16,2-1 0-16,-3-1 2 0,2 1-2 0,0 2 1 16,-1-1 1-16,0-1-2 0,0 0 1 0,0 2 0 15,-1-3-1-15,0 2 2 0,-1-1 0 0,3 0-1 16,-3-1 0-16,1 1 2 0,-2-2-2 0,1 4-1 16,0-2 2-16,-1 0-1 0,0 1-1 0,-2 1 0 15,2 1 1-15,-1-1 0 0,-3 0 0 0,4 0 0 0,-1 0-1 16,-1 0 1-16,-1-2 1 0,2-1 1 0,-4 2 0 15,3 1 0-15,-6-4 0 0,2 3-1 0,1-3 2 16,-1 4 0-16,0-3-1 0,1 2-1 0,-3-1-1 16,5-1 1-16,-4-2 1 0,3 3-1 0,-3-1 0 15,1-2 0-15,1 0-1 0,-4 2 2 0,1-2-1 16,2 2 1-16,-4 0-3 0,0-2 2 0,-2 2-1 16,-1 0 0-16,0-1 0 0,1 3-1 0,-1-2 0 15,-1 1-1-15,-1 0 1 0,1 1 0 0,3-3 1 16,0 4-2-16,-3 0 1 0,-2 0 0 0,5 0 1 15,-2 0-2-15,3 0 1 0,-2 0-1 0,1-1 1 16,-2 1 0-16,3-4 0 0,1 1-1 0,-4 1 1 16,0-1 0-16,9 2-1 0,-6-6 0 0,-1 4 0 15,0-3 0-15,6 6-3 0,-1-5 1 0,3-2-1 16,-2 1-1-16,-1-2 0 0,4 5-3 0,2-1-7 16,2-2-5-16,-4-4-6 0,1 1-12 0,2 1-31 0,-1 0-24 15,2-2-29-15,-2-2-42 0,-2-4 107 0,4 1-80 16,-7-9-22-16</inkml:trace>
          <inkml:trace contextRef="#ctx0" brushRef="#br0" timeOffset="-9650.7981">2747 1094 469 0,'-4'-18'305'0,"4"1"-139"16,-1 4-98-16,1 0 57 0,0 1-28 0,1-1-43 0,1 5-10 0,3 3-10 0,3 2-8 16,4 0-6-16,-2-1-3 0,3 0-6 0,7 2-2 15,3 4-2-15,4 1-2 0,3 0-3 0,5 2 4 16,0 1-1-16,7 4 0 0,1 6 0 0,3 1 1 15,-2-2 1-15,2 7-1 0,-6-3 0 0,0 5-2 16,0 0 2-16,-7-2 0 0,1 2-2 0,-7 1-2 16,2 1-2-16,-2 1 2 0,0 3-1 0,-5 4-1 15,2-2-2-15,-7 4 0 0,3-1-1 0,-6 7-1 16,2-3 2-16,-7 1-2 0,-1 2 0 0,-1 1 2 16,-1 1 1-16,-8 4-1 0,-1-3 1 0,-3-4 1 15,1 4 3-15,-6-10 1 0,0 1 2 0,-5-4 4 16,0-6 0-16,-5-4 1 0,1 3 0 0,-6-4 2 15,-4-2-3-15,1-1 2 0,-1 1-5 0,-5-2-3 16,-2-1-1-16,-3-5-2 0,2 4-1 0,0-6-10 16,-5 1-7-16,2-2-13 0,2 0-14 0,0-3-75 15,0 1-72-15,6-1 141 0,-2-2-103 0,9 2-49 0</inkml:trace>
          <inkml:trace contextRef="#ctx0" brushRef="#br0" timeOffset="22681.224">2836 1135 308 0,'-5'-5'261'0,"2"1"-110"0,0-4-98 15,3 1 68-15,-4 1-56 0,3-2-53 0,1 2-8 0,-2 1-4 16,1-2 0-16,-1 1 7 0,0 1 8 0,-1 1 10 16,3-3 7-16,-1 4 16 0,-1 0 3 0,0 0 4 15,1-2 1-15,1 3-5 0,0 2-6 0,0 0-6 16,0 2-6-16,0-2-12 0,0 5-4 0,0 3-1 15,0-2-2-15,0-1-2 0,-2 4-1 0,1 1 2 16,1-5 0-16,0 4 0 0,-2-2 1 0,2 0 1 0,0 6 1 16,0-2 0-16,0-1 0 0,0-1-2 0,0 6 0 0,0-1-1 15,2 2 1-15,-2-2-2 0,1-1-2 0,1 1 0 16,1 2 0-16,-3 0-1 0,0-1 1 0,2 1-2 16,-2 0 0-16,3 1-2 0,-2-1 1 0,-1 1-1 15,4 1 0-15,-3-2-1 0,1 1-1 0,-1 1 1 16,-1-1-1-16,0 1 0 0,0 1 1 0,0-1 0 15,0 2 1-15,0 3 0 0,0-6 3 0,0 4-1 16,0 0 1-16,4-2 1 0,-3 1 0 0,1-4 1 16,1 0-2-16,-1 2 0 0,-1 4 0 0,4-6 0 15,-4 1-2-15,3 4 1 0,-1-2-1 0,0 0 0 16,0 2-1-16,0-5 1 0,2 3-4 0,-2 0 2 16,2 0 1-16,2-1 0 0,-3 1-2 0,1 0 1 0,1 0 2 15,-2 2-3-15,2-4 3 0,-1 3-1 0,-2-1 0 16,-1 0-1-16,2 0 3 0,0 3 1 0,-1-4-1 15,0-1 3-15,-2 1-4 0,3 1 4 0,0-3 1 16,-2-2 0-16,1 2 0 0,0-3-1 0,-1-1 1 16,0 0 0-16,-1 0 2 0,-1-2-3 0,2-1 1 15,-1 4-1-15,3-5 0 0,-4 2-2 0,1-1-2 16,1-4 1-16,-1 5-3 0,1-2 0 0,0 0-3 0,-1-4 0 16,-1 3 0-16,2-3-2 0,-2 1 0 0,1-2-4 0,-1-1 0 15,2-2-4-15,-2 0-3 0,0 0-3 0,0 2-18 16,0-6-15-16,0 4-14 0,0-1-25 0,-2-7-85 15,-2-5 124-15,0-3-81 0,-2-14-43 0</inkml:trace>
          <inkml:trace contextRef="#ctx0" brushRef="#br0" timeOffset="-10113.9465">2888 1288 917 0,'-6'-9'432'0,"1"-3"-256"0,-1 0-112 0,1 4 32 16,0-8-10-16,0 5-42 0,2-2-12 0,2 6-9 15,-3-2-4-15,4 1-10 0,0 2-3 0,0 6-3 16,-1-2-3-16,1 2-4 0,0 2-1 0,0 4 1 16,0-1-1-16,0 4 0 0,0 1 2 0,1 4 0 15,3 2 2-15,-1 0 1 0,3 11 1 0,1 0 0 16,1 3 0-16,-2 1 2 0,0 1 0 0,5 3 0 0,-1 6 0 15,3 5 0-15,-1-1 0 0,0-4-1 0,-1 2 0 0,3 8-1 16,-1-3 0-16,1-5 1 0,-3-3-2 0,2 3-1 16,0-2 0-16,0-6-1 0,-2 2-1 0,-2-4-2 15,-1 1 0-15,-3-6-4 0,-2-1-4 0,2-1-11 16,-5-4-10-16,0-4-14 0,-3 2-21 0,0-5-79 16,-1-3-80-16,-4-4 163 0,2 0-116 0,-10-8-82 15</inkml:trace>
          <inkml:trace contextRef="#ctx0" brushRef="#br0" timeOffset="25256.0716">2907 1216 338 0,'2'-3'197'0,"0"-2"-84"0,-2 1-59 0,1 0 28 0,-1 3-13 15,2-5-2-15,-1 2-7 0,-1 3-16 0,4-2-2 16,-3-2-2-16,2 5 0 0,-3-2 0 0,2 1-3 16,-2 1-5-16,0 0-2 0,0-2-2 0,1 2-1 15,-1 2-6-15,0-1-6 0,2-1-4 0,0 0-1 16,-2 0-6-16,1 0-1 0,-1 0-4 0,0-1-2 15,2 1 3-15,-2 1-4 0,0 2 1 0,0 2 1 16,0-2 1-16,0 2 1 0,0 1 1 0,0-1 2 16,0 3 0-16,0 0 1 0,0 0 1 0,0 2 0 15,3 2 2-15,-3-2-1 0,2 1 2 0,-1 2-2 0,2 1 0 16,1-3 1-16,-3 5 1 0,2 2-1 0,2-2-2 16,-2 4 0-16,1-4 2 0,-1 3-1 0,1 4 0 15,-2-1-1-15,3-1 1 0,-2 1 0 0,0 7 1 0,0-2 0 16,2 1 0-16,-2 4 1 0,1-3 0 0,-3 0-1 15,1 6 0-15,-1-3-1 0,-1-2-1 0,0-3 1 0,0 6-1 16,0-2 1-16,-1-4 2 0,1 1 0 16,-2-2 3-16,2-1 2 0,0-1 1 0,0-3 1 0,0 0 3 15,0-2 2-15,0 0-3 0,0-2 2 0,0 1 1 16,0-4 2-16,0 0 1 0,2 2 0 0,-2-3 1 16,1 1-2-16,1 1 4 0,0-2-3 0,1-1-1 15,-2 1-2-15,2 1-1 0,1-1 0 0,-3-2-3 16,1 0-4-16,1 2 1 0,0 3-1 0,-1-5-3 15,-1 2-1-15,1-3-1 0,0 4-2 0,-1-1 0 16,1-2 0-16,-1-2 0 0,-1-2-2 0,0 2-1 16,0-1-2-16,0 0-2 0,-1-1-6 0,1 0-21 15,0 3-19-15,-3-5-41 0,-1 3-72 0,-5 1 118 16,-2 1-77-16,-10-10-38 0</inkml:trace>
          <inkml:trace contextRef="#ctx0" brushRef="#br0" timeOffset="-9105.019">4115 1415 578 0,'-2'-1'286'0,"-4"-7"-180"16,1 2-77-16,2 1 17 0,-2-3-18 0,0 0-9 0,0 0-7 15,-3 0-2-15,0-3-1 0,2 4 0 0,-4 1 1 0,6-4 7 16,-6 3 3-16,-1-1 5 0,-2 1 3 16,5-2 9-16,-1 1 5 0,2 0 0 0,3 1 2 0,-6 3-6 15,8-1-4-15,1 2-5 0,1-2-4 0,0 3-12 16,0 2-5-16,0 0-2 0,3 0-2 0,-1 2-1 16,-2 1 2-16,3 3 3 0,-2-1 1 0,9 3 3 15,0 0 3-15,2 2 1 0,1 1 1 0,6-5 0 16,5 4-1-16,5-1-3 0,1 2 2 15,-6 1-5-15,9-3-3 0,4 1 1 0,0-1 0 0,-4 1-3 16,2-2 0-16,-3-2 0 0,6 4-2 0,-3-2 3 16,-1 0 0-16,-4-2-2 0,-3 0 0 0,2 1 0 15,-4-1 0-15,-3 0 0 0,-6 1-2 0,0-1-2 16,2 1-1-16,-7-3-2 0,-2 3 1 0,-1 1-1 16,-3 0-1-16,0 4 0 0,1-2-2 0,-3 3 2 15,-3 3-1-15,-6 1 0 0,0 1 1 0,1 5 0 16,-8 1 0-16,-3 7 0 0,-3-1 1 0,-3 2-1 0,1 6 1 15,-3 2 1-15,0 0 0 0,-3 1 0 0,0-1 1 16,0 1-1-16,2 2 1 0,2-8 2 0,3 0 0 0,-4 5 0 16,0 0-1-16,5-7 0 0,0-2 0 0,3-4 1 15,-5 6-1-15,2-3-1 0,0 1-1 0,5-7-1 16,1-4-2-16,-2 1-11 0,1 0-6 0,3-10-13 16,5 3-11-16,-2-6-51 0,0 2-29 0,8-7-41 15,-2-2 107-15,5-5-100 0,4-3-44 0</inkml:trace>
        </inkml:traceGroup>
        <inkml:traceGroup>
          <inkml:annotationXML>
            <emma:emma xmlns:emma="http://www.w3.org/2003/04/emma" version="1.0">
              <emma:interpretation id="{F75DF9D1-A8D2-4E78-A552-9D3EA1E9C035}" emma:medium="tactile" emma:mode="ink">
                <msink:context xmlns:msink="http://schemas.microsoft.com/ink/2010/main" type="inkWord" rotatedBoundingBox="19263,14911 20532,15335 19999,16930 18730,1650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8779.7201">5003 1898 858 0,'5'-3'439'0,"-2"-4"-226"0,2-1-148 16,-5 2 100-16,2 3-105 0,-2 0-52 0,0-4-16 15,0 1-12-15,-2 6-6 0,2-5-1 16,-2 5 2-16,-1 2 2 0,0-2 3 0,0-3 3 0,1 4 12 16,-4-1 3-16,4 0 2 0,-4 2 5 0,3-2 1 15,-2 1 0-15,2 4 0 0,-2 2-1 0,0 1-3 16,-1 3 0-16,1 5 1 0,0-2-2 0,1 5-2 16,-3 3 0-16,4 5 0 0,-3 0-1 0,2 5 1 15,0 2-1-15,-1 4-1 0,2 3 1 0,-1-6 1 0,1 5-2 16,2 10 1-16,-2-4 0 0,1-3 1 0,2 1-2 15,-2-1 1-15,2 2-1 0,0-5-1 0,-1 4-2 16,-1-13-1-16,1 1-14 0,1-2-4 0,0-6-11 16,0-4-17-16,0-4-77 0,0 2-64 0,0-7 139 15,1-3-102-15,4-6-73 0</inkml:trace>
          <inkml:trace contextRef="#ctx0" brushRef="#br0" timeOffset="-8421.72">5268 1345 631 0,'4'-11'394'0,"0"3"-181"0,-3-1-135 16,-2-1 101-16,-1 1-119 0,4-3-9 0,-1 3-21 15,-1 3-21-15,0-4-6 0,0 4-1 0,3-2-2 16,1 3 1-16,-3 2 3 0,-1 1 1 0,-1 2 0 0,4-1 1 16,-2 1 0-16,9 3-1 0,-7 1-1 0,-1 3 0 15,2-2-3-15,0 7-2 0,4 1 1 0,0 8-3 16,-5 1 0-16,2 8-1 0,2 2 2 0,-2 6 0 16,3 5-1-16,5 2 1 0,-2 3-2 0,0 1 1 15,2 2 1-15,-2 0 0 0,-1-3-2 0,2 0 1 16,-5-1 0-16,2-4 0 0,-1-1-1 0,-3-6-2 15,1-2-2-15,-1-7-3 0,-2 2-1 0,2-7-20 16,-3-5-17-16,-1-4-19 0,1 2-32 0,-2-6-37 0,3-7 91 0,0-2-88 16,1 0-49-16</inkml:trace>
          <inkml:trace contextRef="#ctx0" brushRef="#br0" timeOffset="-7958.5929">5760 1290 1126 0,'3'3'470'0,"-1"-5"-325"0,-2 2-115 0,0 0 10 16,0 0-23-16,0 0-41 0,0 3-12 0,0 2-7 0,1 3-4 16,1 2 2-16,-2-1 6 0,1 2 13 0,1 1 6 0,1 0 10 15,-1 4 8-15,-2-1 5 0,3-3 5 0,0 7 3 16,-1-3 0-16,1-1-1 0,-2 1 1 0,3 3-4 15,-1 1 0-15,0 3-1 0,2 1-1 0,0-4-4 16,-1 7 1-16,3-1-2 0,1 1 1 0,0-2 0 16,1 1 1-16,1-5 0 0,-2-1 1 0,3-2 6 15,0-5 2-15,-1-2 0 0,-1-2 3 0,-1-1 8 16,0-3 3-16,0-3 3 0,2-1 2 0,-6 2 2 16,3-4-2-16,4-4 9 0,-3 2-1 0,1-5-5 0,1 1-4 15,-2 0-2-15,1-8 0 0,1-1-4 16,1 0-1-16,-3 2-8 0,-2-4-1 0,2-1 0 0,-1 0 1 15,-6-5-1-15,1 10-2 0,-2-3 1 16,0-1 1-16,0 5-1 0,0 2 0 0,0 0-1 0,3 6-2 16,-1 0-1-16,1 1-1 0,2 2-4 0,-4 2-2 15,2 0-1-15,2 2-2 0,-2 2-4 0,2 6-1 16,2 7 0-16,1 1-1 0,-2 4 0 0,3 7 1 16,3 3-1-16,-3 0 0 0,2 7-5 0,2 0-1 15,-2 5-4-15,-1-2-8 0,3-6-8 0,-4 11-16 0,-1 13-99 16,2-1-89-16,-4-2 181 0,0 12-125 0,2 2-66 0</inkml:trace>
        </inkml:traceGroup>
      </inkml:traceGroup>
    </inkml:traceGroup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3:55.81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0D98D98-A6AA-4CA6-A6F0-3F9369F77D61}" emma:medium="tactile" emma:mode="ink">
          <msink:context xmlns:msink="http://schemas.microsoft.com/ink/2010/main" type="inkDrawing" rotatedBoundingBox="2884,14664 15872,8121 17881,12108 4893,18651" semanticType="callout" shapeName="Other">
            <msink:sourceLink direction="from" ref="{436DAE56-5347-4543-9CD3-3A4F79B4FF6B}"/>
            <msink:sourceLink direction="to" ref="{2B7023F4-08B3-4C50-8DF3-8C1DCDC9F8EB}"/>
          </msink:context>
        </emma:interpretation>
      </emma:emma>
    </inkml:annotationXML>
    <inkml:trace contextRef="#ctx0" brushRef="#br0">12719 67 391 0,'3'-9'217'0,"3"1"-120"0,-1 1-60 0,-3 1 24 0,2 3-22 15,1 0-1-15,-3-1-7 0,-2 0 0 0,3 2-4 16,-1 0 1-16,-2-1 2 0,0 2 1 0,3-1 4 16,-3 0 1-16,-2 1-1 0,2-1 0 0,-1-1-2 15,1 1-2-15,0 2-3 0,0-1-2 0,3 1-7 16,0 0-5-16,-1-2-2 0,-2 2-2 0,3 0-5 16,0 0-3-16,-5 2-1 0,2-1-1 0,-3 4 0 15,0-2-1-15,0 4 0 0,1-2 1 0,-4 1 0 0,3 2-1 16,-2 1 1-16,0 3 1 0,-1-4-1 15,1 3 2-15,2 0 0 0,-5 3 0 0,1 1-1 0,1 0 2 16,0-2 1-16,-2 6-1 0,-2-1 2 0,-3 3-3 16,-1-1 2-16,0 4-1 0,-2 0 0 0,-2 2 0 15,-1 1-2-15,-2-2 0 0,-1 4 0 0,-2-1 0 16,2 4-1-16,-5-3 2 0,0 3-2 0,-2 0 1 16,-1-4 0-16,-5 4-1 0,1-2-1 0,-4-1 1 15,-6 1 3-15,2 2-3 0,-2-3 0 0,-3 3 0 16,-2 0 0-16,0 1 1 0,-4 2 2 0,4-2-2 15,-1 2-1-15,-2 2 0 0,1 0 3 0,-3 3-3 16,3-1 1-16,-5-2 1 0,2 1 0 0,-8-4-1 16,3 4 1-16,0-6-1 0,-3-4 0 0,0 4 1 15,0-1-2-15,-2 0 1 0,2 0-1 0,-4-3 1 0,3 3 0 16,-4-1 0-16,0-2 1 0,-1 1 0 0,-1-2 1 16,-1 2 0-16,1-2 2 0,4 5-1 0,-3-7 2 15,-4-2 3-15,2 2 1 0,-2 1 1 0,2-3 1 16,-1-3 1-16,-3-1 1 0,1 1 2 0,0-1 1 15,12 1-2-15,-4-8-1 0,-10 3 1 0,0-1 2 16,10 2-3-16,-2-8 0 0,2 1 0 0,-13 3 0 16,3-1 0-16,-2 0 1 0,12-2-3 0,-10 4-2 15,0-2 1-15,1 0-1 0,-8-1-1 0,3-2-3 16,2 2-1-16,-2-6 1 0,1 6-3 0,0-4 2 16,-5 2-2-16,5 2 1 0,3-2-1 0,-3 1 2 15,-3-2-1-15,1 1 0 0,0-2 1 0,1 4 0 16,2-2 0-16,-1 1-1 0,-1-3 0 0,-3 2 1 15,3 0-1-15,-6 0 0 0,3-1 1 0,4 2-1 0,-7-2 2 16,2 2-2-16,-1 1 2 0,4-2-3 0,2 0 2 16,-3 0 1-16,1 1-2 0,-2-1 3 0,0 0-2 15,3 0 0-15,1-2-1 0,-5 4 3 0,5-2 0 16,-7 0-2-16,7 1 1 0,0-4-1 0,-1 5 1 16,4-2-1-16,-2 3 0 0,1-3 0 0,6 1-2 15,-2-1 1-15,1 4 1 0,0-4-1 0,0-2-1 16,6 3 2-16,-2-1-2 0,5 0 1 0,1 2 1 15,4-2 0-15,-1 0 0 0,4 3-1 0,2-3 0 16,-6 2 1-16,3-3 1 0,7 1-2 0,0 0-1 0,-5 2 0 16,1 0 0-16,4-1 1 0,5 1-1 0,2-1-1 0,-5 4 0 15,4 0 1-15,-2-2 0 0,7 2 0 0,-5-1-1 16,3-2 0-16,-1-2 1 0,3 5 0 0,2-2 0 16,-1 1 0-16,4 1-1 0,0 0 0 0,0 0 1 15,-1 1 0-15,1-3 0 0,-5 3 0 0,7-1 2 16,0 0 0-16,-2 0-1 0,3-1 0 0,0 6 0 15,4-1 0-15,3 1 1 0,-1-5 1 0,1 4-1 16,0 1 0-16,-1-1 0 0,3 1 0 0,-1-1-1 16,-1-2 0-16,-2 4-2 0,-2 1-1 0,4 4 0 15,0-3-1-15,3 9-1 0,0-3-1 0,-7 2 1 16,5 1 0-16,-3 4-1 0,4 1 1 0,-4-2-2 16,-5 4 1-16,-1 6-1 0,0 0 0 0,3 6-1 15,-4 5 1-15,1 8 0 0,-3 2 1 0,4 6-1 16,-1 7 2-16,-1-1 1 0,0-3 1 0,-1 7 0 15,1-4 0-15,-2 4-1 0,3 0 3 0,0 1-1 16,-2 2 0-16,-2 1-1 0,2-1 1 0,1 0 3 16,0 0-2-16,3-5 3 0,-4 4-1 0,3-16 2 0,0-1-1 15,-1 2 5-15,3 3 0 0,2-9 0 0,2-6 1 16,-1 1 1-16,2-2 5 0,3-8 0 0,0 4 2 16,3-10-1-16,0-1 3 0,0 0 1 0,2-8-1 15,3-3 1-15,-2-3 0 0,3 0 1 0,1-5-1 16,-1-3-2-16,4-7 1 0,-2 1-2 0,2-3 1 15,1-2-1-15,0-4-2 0,0 1-2 0,2-2 0 16,0 1-2-16,0-2-2 0,-1-3-1 0,1 0-2 16,2 0-2-16,-3-2-3 0,3 0 0 0,-2 0-1 0,0-4 0 15,1-1-1-15,0 2-1 0,-1-1 1 0,2 1 0 16,-3-5 0-16,3 0-1 0,-2 2 1 0,-2-2-1 16,3 1 0-16,1-1 1 0,-1 2-2 0,-3-4 0 15,4 3 1-15,-1-3 0 0,-4 4 0 0,3-2 0 16,-1 1 0-16,0-1-1 0,0 2 2 0,3 0-1 15,-2-2-1-15,3 0 0 0,0 2 0 0,6 0 0 16,-4 0-2-16,2-2 2 0,4 0-1 0,-3 0 0 16,5 5-3-16,-1-4 0 0,4-1-1 0,-2 2 0 15,0 0-2-15,4 6-2 0,0-3-3 0,3 5-2 16,-2-2 1-16,1 5 2 0,-1-2-4 0,7 6 0 16,-1 2-2-16,-1-1 1 0,-2 3 2 0,3 4 0 0,-3 0-2 15,2 5-3-15,-5 4 1 0,1-4 0 0,-4 4 1 16,5 3 0-16,-9-2 1 0,-4-1-1 0,-2 3 6 15,-3-2 2-15,-5-3 3 0,-3 2 2 0,-1-4 3 16,-7 1 2-16,-2-4 0 0,2 1 2 0,1-4 1 16,-3 0 1-16,-3-3 1 0,1 0 1 0,-3-3 0 15,1-1 1-15,-3-4 0 0,2 4 1 0,-2-6 1 16,1 0 0-16,-2-4 0 0,4 3 0 0,-2-7 3 16,2 1 1-16,6-6 1 0,-8-1 1 0,7 2 0 0,2-2-2 15,1-6 3-15,1-2-2 0,7 3-3 0,1-1-2 16,-3 0-1-16,13-2-3 0,8-2-2 0,-5-1-2 15,3 7-2-15,1-4 0 0,4 0-6 0,5-2 0 0,3 4-3 16,-3 3-1-16,3 1-3 0,1-1 1 0,5 13-2 16,1-7-2-16,-3 7 0 0,1 4-1 0,-2 4 0 15,0 1 0-15,-2 2-2 0,-1 4 0 0,-3 1 0 16,-2 4 0-16,-3 2-1 0,-3 0 2 0,-7 0 1 16,4 1 2-16,-10 1 3 0,-2-2 3 0,-6 3 0 15,2-1 3-15,-5-4 6 0,-4 2 1 0,-2 1 1 16,-2-1 3-16,3 0 2 0,0-5 0 0,0 2 3 15,0-2 2-15,0 2-1 0,5-7 0 0,1 1 3 0,-1-1 1 16,2-6-1-16,-1 5-1 0,2-5 1 0,3 3-2 0,1-5 2 16,0 1 0-16,1-2-1 0,0-1-5 0,3 1 1 15,0 0 1-15,0-2-3 0,0-3-1 0,2 2-4 16,1-4 1-16,3 2-2 0,-1-1 2 0,1 1-3 16,2-2 0-16,-1 1 0 0,1-1 0 0,-2 4-2 15,0-2 0-15,-1 2 1 0,2 1-3 0,-4-3 2 16,0 5 0-16,0 1 0 0,0-1 1 0,-1 1 0 15,-1 1 0-15,-1-4-2 0,0 3 3 0,0 2 0 16,-1 0 0-16,-2-3 1 0,0 3-1 0,-1 0 0 16,0 2 1-16,2-1-1 0,-1-1 0 0,-4 0-2 15,4 2 1-15,0 3-2 0,-3-5 0 0,-1 3-1 16,1-2 0-16,-4 4 1 0,-1 0-1 0,2 3-1 16,-6-3-1-16,-1 1-1 0,-3 5 0 0,2 0 0 0,-4 4-1 15,-3 2 0-15,-11 4-1 0,5-2 4 0,-8 5-1 16,-7 0 2-16,-6 9 0 0,-1 1 3 0,-6 2-1 15,-4 7 1-15,-2 4 1 0,-4 0-1 0,-4 9 1 16,2 0 0-16,0-2 0 0,-3 0 0 0,1-1 2 16,-4-1-1-16,2 2 1 0,6-1 0 0,-4 1 0 15,9-6-1-15,-3 6 1 0,1 0-2 0,14-1 0 16,-1-4 0-16,1-3-3 0,-2 0 2 0,4-9-3 16,6 6 1-16,4-11-8 0,0-3-4 0,8-4-4 15,-1-1-8-15,12-8-54 0,5 0-27 0,7-5-27 16,1-5-31-16,10-4 106 0,6-4-92 0,14-10-24 15</inkml:trace>
    <inkml:trace contextRef="#ctx0" brushRef="#br0" timeOffset="1027.0253">1946 5490 919 0,'-8'-11'468'0,"-1"-5"-302"0,-1 0-118 0,1 5 20 15,4 1-11-15,0-3-24 0,0 1-13 0,4-1-7 16,1 0-5-16,1 5 1 0,1 0-1 0,6 2-1 16,-3 1-1-16,4 0-1 0,1 4 1 0,6-4 1 15,1 5 0-15,4 0-1 0,3-3 1 0,5 3 0 16,2 0-1-16,9 0-2 0,2 3 0 0,1 2-1 15,6 1-2-15,5 5 0 0,4 2-1 0,5 1 0 16,-2 2-1-16,-2 3 0 0,9 4 0 0,5 1 0 16,-1-2-1-16,5 3 1 0,4 1-1 0,-3 3 0 15,5-1 1-15,-9-2 0 0,-3-1-1 0,15 9 2 16,-2-1 1-16,-14-3-1 0,5 2 2 0,3 0 1 0,6 3 1 16,6 2-1-16,-3 1 2 0,-10-3 0 0,15-2 1 15,-3 4 1-15,-1-4 0 0,4-2 0 0,-4-3 2 16,2 4 1-16,1-10 1 0,-2 2-2 0,-3 0 3 15,2 0 2-15,-5-2 1 0,0-2 1 0,-5 0 3 16,0 1-1-16,-2-4 2 0,-1-2 1 0,-7 1 2 16,-2-2 0-16,-4 2 0 0,-2-3 2 0,-4-1-2 15,-2 0 2-15,-3-1-1 0,-5-2 0 0,-4-1-2 16,1 0-2-16,-7-1-1 0,-2-3-2 0,-9 0-4 16,2-1-1-16,-9 3-4 0,3-1 0 0,-7-3-7 15,-3-1-1-15,-1 2-5 0,-4 2-7 0,0-3-15 16,-2-1-15-16,-1-1-17 0,-2 0-28 0,-1 0-159 15,-4 0 189-15,-7 7-112 0,-4-7-74 0</inkml:trace>
    <inkml:trace contextRef="#ctx0" brushRef="#br0" timeOffset="178.7271">2037 5667 427 0,'0'8'180'0,"0"-5"-143"0,-3 3-49 16,0-1-12-16,-2-2-24 0,0 5-47 0,1-3 55 0,-3 0-54 15,2 3-17-15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3:56.28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C08E74C-F86F-4C6E-A50F-3867936B34A1}" emma:medium="tactile" emma:mode="ink">
          <msink:context xmlns:msink="http://schemas.microsoft.com/ink/2010/main" type="inkDrawing" rotatedBoundingBox="5880,15119 7205,17065 7016,17194 5691,15247" semanticType="callout" shapeName="Other">
            <msink:sourceLink direction="with" ref="{97109962-C557-413D-AED0-7F80699831B3}"/>
            <msink:sourceLink direction="with" ref="{592C3A1C-CA30-4D33-9F93-324A6C6FD161}"/>
          </msink:context>
        </emma:interpretation>
      </emma:emma>
    </inkml:annotationXML>
    <inkml:trace contextRef="#ctx0" brushRef="#br0">-62 70 215 0,'-8'-7'217'16,"0"1"-20"-16,-1-4-85 0,2 2 58 0,-1 1-24 15,4-3-16-15,-4-1-10 0,1 3-19 0,1-2-9 16,0 2-30-16,2 2-10 0,1 1-5 0,0 0-8 15,3 5-7-15,2-1-12 0,2 1-4 0,0 0-3 16,10 6-5-16,-3 1-1 0,5 4-2 0,3 3-1 16,5 2 0-16,0 3-1 0,8 7 2 0,0 2-2 15,7 9 2-15,4 1-1 0,4 5-2 0,4 8-1 16,-2-2 0-16,2 2-1 0,1 3 0 0,1 2 0 16,-2 2-1-16,-3 0 0 0,-5 3-1 0,1 4 1 0,-1 2 1 15,0 3 0-15,-4 0 0 0,-1 4 0 16,-3-6 3-16,3 1-1 0,-5-9 0 0,-7-6-1 0,3 8 1 15,-1-1 1-15,-2-9-1 0,-7-1-1 0,2-4 0 0,-4 7 1 16,-1-5 1-16,2 2 0 0,-1-11-1 0,-4 0 0 16,-2-4 0-16,0-2-1 0,-5-4-1 0,-1-9-2 15,6-1-5-15,-7-5-3 0,-3-6-3 0,1-2-28 16,-2-4-20-16,0-3-23 0,0-5-12 0,-2-8 60 16,-3-1-54-16,1-7-16 0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4:06.65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B7023F4-08B3-4C50-8DF3-8C1DCDC9F8EB}" emma:medium="tactile" emma:mode="ink">
          <msink:context xmlns:msink="http://schemas.microsoft.com/ink/2010/main" type="inkDrawing" rotatedBoundingBox="4145,16328 4585,17691 3463,18053 3023,16690" hotPoints="4493,17319 3841,17971 3190,17319 3841,16668" semanticType="container" shapeName="Circle">
            <msink:destinationLink direction="to" ref="{C0D98D98-A6AA-4CA6-A6F0-3F9369F77D61}"/>
          </msink:context>
        </emma:interpretation>
      </emma:emma>
    </inkml:annotationXML>
    <inkml:trace contextRef="#ctx0" brushRef="#br0">510 116 590 0,'-15'-7'332'0,"-1"1"-164"16,0-2-105-16,2 3 39 0,-3-4-26 0,4 2-22 15,-3-1-24-15,0 0-7 0,2 2-5 0,1 0-2 16,-1-1-8-16,1 4-1 0,-2 0-2 0,1 1-4 16,0 2-2-16,-4 2-3 0,5 6-1 0,-6-3 0 15,-1 6-5-15,1 3 1 0,1 5-3 0,1 3 1 16,-1 10 3-16,-3 3-1 0,2 11 2 0,6 4-1 16,4 6 2-16,1 10-1 0,6 3 1 0,-1-2-2 15,3-5 1-15,2 3-1 0,12 12 2 0,-4-4 2 16,1-9 3-16,5 3 2 0,0-5 3 0,3 6 9 15,6-11 2-15,2 2 5 0,-6-11 3 0,3-13 0 0,5 5 4 16,2-11 2-16,3-7 0 0,-1-5-6 0,4-1 2 16,-2-1-3-16,6-10 0 0,1-2-3 0,1-3 0 15,3-7-2-15,3-2-1 0,-1-6 3 0,0-5 1 16,3-6 2-16,0-4 2 0,0-2 1 0,-3-8 4 16,-2-6 3-16,-6-3 2 0,-2 3 0 0,-2-5 6 15,-7-3 0-15,-7-2-1 0,-1 2 3 0,-7-2 2 16,-2 0-2-16,-9 5 0 0,2-3 0 0,-4 6-9 0,-10 0-2 15,-6-6-2-15,1 2-4 0,-4 9-8 0,-5-5-3 16,-8 0-4-16,-4-1-6 0,-9 4-4 0,-1 1-1 16,4 5-6-16,-9 8-3 0,-7-4-12 0,-5 6-6 15,-3 10-6-15,4 4-5 0,-12 4-20 0,3 0-9 0,-10 18-15 16,5-3-19-16,-3 14-84 0,-5 4-67 0,8 10 175 16,1 8-126-16,10 8-78 0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4:07.79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0728F36-1338-44F8-978C-A4D4F6C518A5}" emma:medium="tactile" emma:mode="ink">
          <msink:context xmlns:msink="http://schemas.microsoft.com/ink/2010/main" type="inkDrawing" rotatedBoundingBox="8669,17209 9641,15602 10840,16328 9867,17934" hotPoints="10639,16846 9839,17646 9038,16846 9839,16045" semanticType="container" shapeName="Circle"/>
        </emma:interpretation>
      </emma:emma>
    </inkml:annotationXML>
    <inkml:trace contextRef="#ctx0" brushRef="#br0">408 684 830 0,'5'-11'418'0,"-7"-3"-291"0,0-1-107 0,-2 1 21 0,-4 0-36 16,3-4-21-16,-1 1-13 0,1 1-3 15,-3 0 5-15,0 2 11 0,3 1 13 0,-6-5 8 0,3 2 13 16,-5 2 18-16,0 1 5 0,-4 2 4 0,3-2 3 16,-4 4-6-16,1 2-6 0,-4 7-7 0,2-1-6 15,-4 6-15-15,3 4-3 0,-1 6-5 0,0 4-3 16,-1 5-2-16,1 7 0 0,1 12 0 0,4 2 2 15,0 9 0-15,3 11-1 0,5 9 1 0,0 1 2 16,8 6 1-16,5 8 0 0,9-6 1 0,-1 1 2 16,1-9 1-16,12-10 2 0,4 4 4 0,0-2 1 15,1-12 0-15,2-7 2 0,0-8 1 0,12 0 2 16,4-18 1-16,-1 2 3 0,-5-8-1 0,10-10 3 0,4-7 10 16,8-10 2-16,-4-9 2 0,-7-2 0 0,5-11 7 15,3 2 2-15,-6-15-1 0,0 3 0 0,2-6-3 16,0-5-1-16,-6-7-1 0,1 2 0 0,-2-4-1 15,-5-4-4-15,-9-5 0 0,4 0-2 0,-14 1-2 16,-1-4-2-16,-4 5-1 0,0-2-2 0,-11-1-5 16,2 4-1-16,-10 4-3 0,-1 0-2 0,-4 4-4 15,-9 1-2-15,-2 6-4 0,-6 1-1 0,0 8-5 0,-11 10-6 16,-13-4-7-16,3 2-7 0,0 8-5 0,-14 4-8 16,-5 7-6-16,-17 2-22 0,-18 16-9 0,-3-3-19 0,11 5-29 15,-21 14-56-15,-24 16 119 0,-17 11-77 0,-5 19-27 16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3:34.11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093CEC7-D48A-4A16-B24F-8E41F0383F61}" emma:medium="tactile" emma:mode="ink">
          <msink:context xmlns:msink="http://schemas.microsoft.com/ink/2010/main" type="inkDrawing" rotatedBoundingBox="22667,4545 22754,7810 21817,7835 21730,4570" semanticType="verticalRange" shapeName="Other">
            <msink:sourceLink direction="with" ref="{3B6BA10A-133E-4878-A120-1CED88C1AAF3}"/>
          </msink:context>
        </emma:interpretation>
      </emma:emma>
    </inkml:annotationXML>
    <inkml:trace contextRef="#ctx0" brushRef="#br0">-12-681 600 0,'0'-4'275'0,"1"1"-171"0,1-2-74 0,-1 1 14 0,-1 2-14 15,0 2-18-15,0-2-11 0,2 1-9 0,-2 1-1 16,1 0 2-16,-1 0 0 0,2 0 5 0,1 0 4 15,-3 0 8-15,3 0 3 0,-1 0 7 0,1 0 4 0,-1 0 11 16,-2 0 6-16,0 0 2 0,0-2 0 0,0 1 1 0,0-3 3 16,3 1-4-16,-5 0-4 0,2 0-8 0,2 0-5 15,-2 1 1-15,0-1-3 0,0-2-3 0,-3 2-5 16,1 1 3-16,2-1-2 0,0 2-2 0,2-3-1 16,-2 1-2-16,5 3 0 0,-5-1 1 0,3-1-1 15,-2-1 1-15,-1 1 0 0,0 1 1 0,-1-1 2 16,1-1 0-16,0 1 1 0,0-3 1 0,0 4 0 15,1-2-3-15,3-2 2 0,-4 0-1 0,3 0-1 16,-3 1 0-16,3-3-1 0,0 1-1 0,2-1-1 16,-5 1 0-16,2-2 0 0,1-1 1 0,0 1 0 15,0 0-1-15,0 0 0 0,0-2 1 0,-1-3 4 16,4 2-1-16,-2 3 1 0,-1-1-2 0,-2-1 1 0,1-4 3 16,1 4-1-16,-3-1 1 0,-1-2-5 0,-3-1 2 15,4-2-1-15,0-1-1 0,5-4-1 0,-6 3-2 16,2-4 0-16,1-3-1 0,1 1 1 0,-3 0-2 15,0-5 0-15,0-3-1 0,-2 3 1 0,1-6-2 16,-4 2 0-16,-1-2-1 0,1 1 0 0,2-4 0 16,-2 2-2-16,2-1-1 0,-4-1 1 0,6 3-3 15,1 0 0-15,0 1 0 0,0-2-1 0,-2 5 0 0,-1 3 0 16,1-4 0-16,2 0 1 0,-1 3-1 0,-2 0 1 16,-1-1-1-16,0-2 1 0,0-1-1 0,4 1 0 0,-4 3 0 15,-1-1 1-15,5-3 0 0,-3-1 0 16,1 1 1-16,2 6-1 0,-2-5 1 0,-1-2 1 0,3 1-1 15,-3 1-2-15,1 2 1 0,1-1 1 0,-2 8-1 16,1-8 1-16,-1 4-1 0,3 2-1 0,0 1 0 16,-3-3 1-16,3 3-1 0,0-2 0 0,0 1 0 15,0-2 0-15,-3 1 0 0,1-2 0 0,-3 1 1 16,5 3-1-16,0-2 1 0,0 2-1 0,0-4 0 16,2 5 2-16,-2 3-1 0,1-1 0 0,-1-3 1 15,0 0 1-15,0 3-2 0,0 2 1 0,-1 2 2 0,1-7-1 16,0 1 1-16,3 1-2 0,0 5 1 0,-3-1 0 0,0-4 0 15,0-1 0-15,0 1-1 0,-3 5-1 0,3-2 1 16,-5-2 1-16,2 0-2 0,3-3 1 0,-2 4 0 16,2-3-1-16,0 1-1 0,0 1 1 0,0-4-1 15,0-1 1-15,0 4-2 0,0-2 1 0,4 2 0 16,-4-2 0-16,1 2 0 0,-1-1-1 0,0 4-1 16,2 0 1-16,-2 0 1 0,0 5-1 0,0-2-1 15,0 1 1-15,-2 2-1 0,2 1 1 0,0 1 0 16,0 3-1-16,2-5 1 0,-1 0 1 0,1 4 0 15,0-3 0-15,-1 4 0 0,2-3 0 0,-1 2 0 16,1-2 0-16,0 3 0 0,2 1 0 0,-5-2-1 16,5 1 0-16,-5-2 1 0,0 2 0 0,1 0 0 15,1 0 0-15,-2 0 0 0,-2 0-1 0,1 2 1 16,1 1 0-16,0 0-1 0,1-1 1 0,-1 1-1 16,2 0 1-16,-2 1 0 0,3-1 0 0,-1-1-1 0,-1 1 1 15,-1 0 0-15,4 0 0 0,-4-1 0 0,0-1-1 16,0 4 2-16,-4-2-1 0,4 2 0 0,0-1 0 15,0-3 0-15,0 2-1 0,0 5-1 0,5-1 1 16,-5-1-3-16,2-3 1 0,-2 4 1 0,-7-4-1 0,6 5-2 16,-4-2 1-16,0-1 1 0,2 2-2 0,1-3 2 15,-2 3-2-15,4 1-1 0,0 1 1 0,-3-1 1 0,-1 4-2 16,1-4-1-16,-5 3-1 0,2 3 0 0,-1 2-3 16,-2-3 0-16,-1 5-1 0,-2 2-1 0,-1 6 2 15,2-4-1-15,-5 5 3 0,-3 2 1 0,-1 4-1 16,1 4 3-16,2 1 2 0,-1 2-1 0,2 3 2 15,-6 2 0-15,6 1 0 0,-2 2 1 0,3 0 1 16,-1 0 1-16,0-2 0 0,0-1-1 0,-2-4 2 16,5 0 0-16,1-4 1 0,-1-2-1 0,3-4 3 15,-1-1 0-15,5-6-2 0,-2 0 2 0,3-4 1 16,0 1 3-16,2-6-2 0,-2-1 2 0,4 0 0 16,-1-2 1-16,2-4 3 0,0 1 1 0,0-1-1 15,0 0 0-15,2-1-1 0,1-3-1 0,0-2 1 16,0 0-2-16,5-4-1 0,-3-1-3 0,5 0-1 15,-1-5-1-15,1-2 0 0,-1-2 0 0,4-3-1 16,0-1 0-16,0-3 0 0,2 3 1 0,-3 0 1 16,2-3-2-16,0-6 3 0,1 4-1 0,-3 5-2 0,0-3 2 15,0 2-2-15,1-4 1 0,1 4-1 0,-1-2-1 16,0 6 0-16,0 0-1 0,-1-3 0 0,0 2 0 16,0 3 0-16,3 1 0 0,-1-1 0 0,0 3 0 15,1-1-2-15,-4 1 2 0,6 1 0 0,-4-1-1 16,-2 2 1-16,1 1-3 0,-4 1 2 0,1 0 0 15,4 5 1-15,-5-3-1 0,0 5-2 0,3-1 1 16,-2 3-3-16,-1-1 0 0,2 4-3 0,-4 0-1 16,2 5-1-16,2-2 1 0,-4 2 0 0,4 5 2 15,3 4 2-15,-2 0 0 0,0 4 4 0,2 3 1 16,-2 1-1-16,2 3 0 0,1-1 1 0,-1 2 0 0,-2 4-1 16,3 4 1-16,-1-6-3 0,0 4-1 0,0-3-2 0,2 4-6 15,3 4-6-15,-2 0-5 0,0-1-9 0,3 7-35 16,2-3-22-16,-1 9-31 0,4-1-44 0,0 5 111 15,-3 1-82-15,6 2-26 0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8:33.48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DA373AF-638B-453B-B776-C2CAD43AF93C}" emma:medium="tactile" emma:mode="ink">
          <msink:context xmlns:msink="http://schemas.microsoft.com/ink/2010/main" type="writingRegion" rotatedBoundingBox="6326,4180 9740,4015 9826,5787 6411,5952"/>
        </emma:interpretation>
      </emma:emma>
    </inkml:annotationXML>
    <inkml:traceGroup>
      <inkml:annotationXML>
        <emma:emma xmlns:emma="http://www.w3.org/2003/04/emma" version="1.0">
          <emma:interpretation id="{D87F80C5-EA8B-4297-B178-65A0FFD8F02B}" emma:medium="tactile" emma:mode="ink">
            <msink:context xmlns:msink="http://schemas.microsoft.com/ink/2010/main" type="paragraph" rotatedBoundingBox="6326,4180 9706,4017 9773,5412 6393,55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4DF7E7-AA90-4C44-A7FF-745ACEDDCC12}" emma:medium="tactile" emma:mode="ink">
              <msink:context xmlns:msink="http://schemas.microsoft.com/ink/2010/main" type="line" rotatedBoundingBox="6326,4180 9706,4017 9773,5412 6393,5576"/>
            </emma:interpretation>
          </emma:emma>
        </inkml:annotationXML>
        <inkml:traceGroup>
          <inkml:annotationXML>
            <emma:emma xmlns:emma="http://www.w3.org/2003/04/emma" version="1.0">
              <emma:interpretation id="{F08F7F48-40A3-4DEF-9BB1-DA294BC5E680}" emma:medium="tactile" emma:mode="ink">
                <msink:context xmlns:msink="http://schemas.microsoft.com/ink/2010/main" type="inkWord" rotatedBoundingBox="6326,4180 9706,4017 9773,5412 6393,557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1145-4046 628 0,'-11'-15'275'0,"5"3"-172"0,2 0-67 0,-2 0 13 16,3 2-8-16,3 5-10 0,-2-3-5 0,2 4-12 0,2-1-6 16,4 2-3-16,-3-4-2 0,5 2-3 0,2-1 1 15,-2-2-2-15,3 5 0 0,3 0 1 0,-1-2 1 16,2 2 1-16,0 0 1 0,0 1-2 0,2 2 0 15,-1 2-1-15,2 1 2 0,-4-3-1 0,2 8-2 0,0 3-3 16,0-3-1-16,-2 5 1 0,1 3 0 0,-3 3 0 0,1 3 0 16,0 3 0-16,-2-1 1 0,-3 2 3 15,0 6-1-15,0-2 2 0,0 2 0 0,-5 4 1 0,-3-1 0 16,0 4 1-16,-2-1 1 0,-2-2 1 0,-3 4-2 16,-1 0 1-16,0 0 0 0,-1-3 2 0,1 2 1 15,-2 0 0-15,1-1 1 0,-3 0 1 0,1-5 6 16,0-4 1-16,0 0 1 0,0-4 3 0,1-6 3 15,-1-3 3-15,3-6 2 0,2-2 1 0,-1-3 9 16,1 3 3-16,0-7 2 0,3-1 3 0,-2-5 3 16,0 5 3-16,2-9-4 0,0-2 0 0,3-4-11 15,0 1-5-15,3-16-7 0,0 3-4 0,5-5-13 16,2-8-6-16,2-5-3 0,4 1-5 0,5-6-3 16,1-2 0-16,-1 3 0 0,3-1 1 0,3 2 3 15,0 4 1-15,-3-1 2 0,1 4 0 0,-4 1 4 16,0 3 3-16,-1 6-1 0,-7-5 0 0,0 3 2 15,-5 3 0-15,3 4 2 0,-5 1 0 0,-1 6-2 16,0 3-1-16,-5 1 1 0,3 4-2 0,0 3-1 0,-1 2-2 16,-1 3-2-16,-1 0-3 0,-3-1-3 0,3 4-2 15,0 4-1-15,0-1-1 0,0 8-2 0,-1-3 1 16,1 3 0-16,-5 7 1 0,5 1 1 16,-2 3 0-16,-7 3 1 0,6 9 2 0,1-4-1 0,-3 8 2 15,-1-3 2-15,7 2 0 0,-4 0 2 0,6-1 0 16,1 1-1-16,0-2 3 0,3-2-2 0,2 1-1 15,1-2 0-15,1-2-2 0,3 2-1 0,5-4-2 16,5 0 0-16,2-3-13 0,-4 2-7 0,10-1-16 16,1-1-23-16,7-1-84 0,-5-2 114 0,7-1-73 15,-2-2-45-15</inkml:trace>
          <inkml:trace contextRef="#ctx0" brushRef="#br0" timeOffset="336.7596">2313-3739 624 0,'0'-11'319'16,"0"3"-198"-16,0-2-78 0,-2 7 17 0,-3-6-10 15,4 4-5-15,-6 2-10 0,1-1-4 0,-2 4-8 16,0-3-3-16,2 3-5 0,-1 0-2 0,-1 7-6 15,3 1-5-15,2 3-1 0,-3 0-1 0,1 5-5 16,0 3-1-16,2 6-1 0,0 1 2 0,1 4-2 16,1 5 2-16,1 2 2 0,0 1-2 0,5 3 3 15,-1 2 2-15,6 0-1 0,-2-1 0 0,-3-2 0 16,3-1 1-16,1 0-1 0,-1-4 1 0,-2-5 0 0,-2-6 0 16,0 1 2-16,1 1-2 0,0-5 1 0,0-7-1 15,-2 0 0-15,3 1-2 0,-2-6-7 0,-1 2-1 16,0-1-4-16,-3-5-9 0,5-1-40 0,-4-4-34 15,-1 0-38-15,3-8 96 0,7 0-90 0,-2 0-46 0</inkml:trace>
          <inkml:trace contextRef="#ctx0" brushRef="#br0" timeOffset="819.5846">2733-3835 532 0,'0'-11'344'0,"-2"2"-152"0,-1-2-129 15,0 4 104-15,-3 1-128 0,2 1-14 0,1-1-7 0,0 2-8 16,-3 4-6-16,3 0-3 0,-1 0-3 0,-2 2-3 16,3-2-1-16,0 3-2 0,1 5 0 0,-3-1-4 15,4 1 1-15,-3 3-2 0,0 3 2 0,2 5-1 16,1 0 0-16,-1 4 1 0,-1-1-1 0,1 7-1 16,1-2-2-16,1 3 3 0,0 2-1 0,0 0 0 15,0 1 1-15,4 0 2 0,1 1 1 0,0-4 5 16,0 2 2-16,-1-3 0 0,4-4 2 0,-1-7 3 15,1-1 2-15,-2-4 0 0,0-4 1 0,4-5 3 16,-2 0 3-16,2-2 2 0,-1 0 1 0,1-4 0 16,-1 0 1-16,4-7-2 0,0 3-1 0,-2-6 0 15,0-5 0-15,5 1-4 0,-3-5 1 0,3 4-2 16,0-6 2-16,-2 1 1 0,-3-2 0 0,3 4-3 16,-3-3 0-16,1 3 3 0,2 2-1 0,-6-1-1 15,1 3 1-15,-2 2 0 0,1 2-1 0,3 3-1 16,-5 1-2-16,-1 6-2 0,-2-1-2 0,2 2-2 0,0 2-6 0,3 6-2 15,-3-3-2-15,-4 4 0 0,4 2 0 0,1-1 1 16,-1 7 2-16,0 7-2 0,1-1 4 0,-1-3 2 16,3 7 2-16,-3 2-1 0,1 7 1 0,1-8 0 15,4 4-1-15,-2 2 2 0,-2-3-1 0,1-1-2 16,-2 0-1-16,3-7 0 0,-2 3-3 0,4-1 0 16,-6-6-3-16,1-2-5 0,2-4-6 0,-3-2-9 15,3 0-11-15,0-4-46 0,-2-3-25 0,1-3-37 16,4 0 98-16,0-5-95 0,5-1-42 0</inkml:trace>
          <inkml:trace contextRef="#ctx0" brushRef="#br0" timeOffset="1077.5629">3378-4132 504 0,'-6'9'346'0,"-1"-7"-161"16,1-5-117-16,6-1 98 0,-6 0-107 15,4 4-27-15,0-2-6 0,2 2-9 0,0-3-3 0,4 3-6 16,-1-2-2-16,0 1-3 0,2 1-2 0,3-2-1 16,-2 0-2-16,4 1-1 0,2 1-4 0,9 0-5 0,-3 0-1 15,-1 0-3-15,7 1-6 0,1 1-19 0,6 3-18 16,2-2-34-16,1 0-78 0,7 0 127 0,0 2-79 15,10-5-34-15</inkml:trace>
          <inkml:trace contextRef="#ctx0" brushRef="#br0" timeOffset="1298.7139">3504-3613 997 0,'3'11'401'0,"0"-3"-279"15,-3-8-99-15,0-3 24 0,0 1-44 0,3 2-4 16,4-1-6-16,-1 1-1 0,5 0-2 0,5-4 5 16,-1 3 1-16,7-2 0 0,3 1 2 0,6-4-3 15,-4-1-2-15,4 1-3 0,8-2-4 0,-3 2-9 16,3-4-3-16,0-1-8 0,-5 1-9 0,1 1-34 16,5-1-29-16,-10-1-40 0,-1 1 98 0,1-2-86 15,-3 2-40-15</inkml:trace>
          <inkml:trace contextRef="#ctx0" brushRef="#br0" timeOffset="1514.0863">4268-4445 1072 0,'8'-8'424'15,"-8"-6"-299"-15,-1 6-93 0,-3-3 13 0,1 5-29 16,3 4-10-16,2 2-6 0,-2 0-10 0,0 2-5 0,1 6-5 15,6 8-4-15,-1-1 1 0,-1 0 3 0,5 9 0 16,-4 1 0-16,2 12-1 0,1 9 0 0,7 2-1 16,-8-7 3-16,5 5-4 0,0 13-14 0,6 3-8 15,5 4-17-15,-5-9-39 0,8 13 71 0,-6-3-45 16,17-3-20-16</inkml:trace>
        </inkml:traceGroup>
      </inkml:traceGroup>
    </inkml:traceGroup>
    <inkml:traceGroup>
      <inkml:annotationXML>
        <emma:emma xmlns:emma="http://www.w3.org/2003/04/emma" version="1.0">
          <emma:interpretation id="{B9F247EE-14BE-4E59-9EE1-08ADB321F4A3}" emma:medium="tactile" emma:mode="ink">
            <msink:context xmlns:msink="http://schemas.microsoft.com/ink/2010/main" type="paragraph" rotatedBoundingBox="7296,5904 9800,5293 9803,5306 7299,59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8400936-C9BE-4D06-B1CC-6777B5A790A5}" emma:medium="tactile" emma:mode="ink">
              <msink:context xmlns:msink="http://schemas.microsoft.com/ink/2010/main" type="inkBullet" rotatedBoundingBox="7297,5908 7324,5901 7325,5907 7298,5913"/>
            </emma:interpretation>
            <emma:one-of disjunction-type="recognition" id="oneOf1">
              <emma:interpretation id="interp1" emma:lang="" emma:confidence="0">
                <emma:literal>-</emma:literal>
              </emma:interpretation>
            </emma:one-of>
          </emma:emma>
        </inkml:annotationXML>
        <inkml:trace contextRef="#ctx0" brushRef="#br0" timeOffset="93094.0716">2074-2612 64 0,'1'0'59'0,"1"-1"-25"0,-1-1-22 16,3 2 11-16,-1 0-6 0,-2 2-16 15,1-2-6-15,1 0-7 0,0-2-12 0,-1 2 19 0,3 0-11 16,-4 0-3-16</inkml:trace>
      </inkml:traceGroup>
      <inkml:traceGroup>
        <inkml:annotationXML>
          <emma:emma xmlns:emma="http://www.w3.org/2003/04/emma" version="1.0">
            <emma:interpretation id="{94BB6A4F-4EE2-4183-B7F4-8B92001B1745}" emma:medium="tactile" emma:mode="ink">
              <msink:context xmlns:msink="http://schemas.microsoft.com/ink/2010/main" type="line" rotatedBoundingBox="9766,5301 9800,5293 9803,5306 9770,5314"/>
            </emma:interpretation>
          </emma:emma>
        </inkml:annotationXML>
        <inkml:traceGroup>
          <inkml:annotationXML>
            <emma:emma xmlns:emma="http://www.w3.org/2003/04/emma" version="1.0">
              <emma:interpretation id="{C7A06504-0AC4-4527-8D3C-3F94A9B7EAAF}" emma:medium="tactile" emma:mode="ink">
                <msink:context xmlns:msink="http://schemas.microsoft.com/ink/2010/main" type="inkWord" rotatedBoundingBox="9766,5301 9800,5293 9803,5306 9770,5314"/>
              </emma:interpretation>
            </emma:emma>
          </inkml:annotationXML>
          <inkml:trace contextRef="#ctx0" brushRef="#br0" timeOffset="93542.9706">4579-3218 175 0,'-2'-5'81'16,"1"5"-62"-16,-4-2-19 0,3 1 4 0,1 1-5 0,-1 0-5 15,0 3 2-15,1-1 1 0,-1 2 3 16,1 0 8-16,1-3 1 0,-5 1 0 0,2-2-2 0,3 1 0 16,-2-2-7-16,-1 1 3 0,1-2-3 0,2 2-4 15</inkml:trace>
        </inkml:traceGroup>
      </inkml:traceGroup>
    </inkml:traceGroup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4:23.41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B17FD96-6D8D-4978-B095-5BF9783EAB8E}" emma:medium="tactile" emma:mode="ink">
          <msink:context xmlns:msink="http://schemas.microsoft.com/ink/2010/main" type="inkDrawing" rotatedBoundingBox="15151,1323 32003,7847 31413,9370 14561,2846" semanticType="callout" shapeName="Other"/>
        </emma:interpretation>
      </emma:emma>
    </inkml:annotationXML>
    <inkml:trace contextRef="#ctx0" brushRef="#br0">27 208 217 0,'-7'-14'157'0,"-4"-2"-59"0,0-2-54 0,6 3 41 16,-3-1-29-16,7 3-12 0,-1-3 1 0,2 5-1 15,2 0 0-15,2 3-5 0,8 1-2 0,-8-1 5 16,4 4-3-16,4 0-2 0,0 1-5 0,4 0 4 15,-8-2 0-15,10 2-1 0,-1 0 0 0,5 1-5 16,1-1-2-16,2 2-1 0,1-3-1 0,7 4-4 16,1 0 0-16,4 4-2 0,2-4-3 0,6 3-3 15,5 3 2-15,3-3-1 0,-1 2 0 0,7 0-3 16,2-4-1-16,2 4 0 0,-2 0 1 0,3-2-1 16,4 4-2-16,6 0-1 0,1 1 1 0,0 4 0 15,9-1-1-15,-2-2 0 0,1 4 0 0,-6-2-1 0,-6 0-1 0,15 7 3 16,-1-4-1-16,-9-1-1 0,2 4 0 0,1-2 1 15,9 1 1-15,4 0-1 0,-3 0 4 0,-8-1-3 16,16 1 3-16,-5 0 1 0,4 3 1 0,-3-3-2 16,3 5 2-16,2-3-1 0,-2 1 0 0,2-3 0 15,-1 1-1-15,-4-1-3 0,8 2 1 0,-6 1 0 16,3-2-3-16,1-1 1 0,-3 2-1 0,3 1 0 16,-6-2-3-16,2 2 2 0,0-3-1 0,-4 3 0 0,3 1-1 15,-5 0 0-15,-3-1-1 0,7-1 1 0,-5 1 0 16,-1 0 1-16,3-1-1 0,-2 1 1 0,-1 0-2 15,2 0 2-15,-4 2-1 0,0-1-1 0,0 1 0 16,3 0 1-16,-3 3-2 0,2-2 0 0,-2-1 3 16,-2 3-3-16,4 1 2 0,1-3 1 0,-3 1-2 15,3-3 1-15,2-1-2 0,-3 5 2 0,4 0-2 16,-3 0 3-16,1-3-2 0,-4-1 1 0,1 3 1 16,1-1-1-16,-1-1 1 0,-1-1-1 0,-1 0 1 15,-1 0-1-15,7 4-1 0,-2-3-1 0,-3 3 1 16,3 1 0-16,-3-1-1 0,2 2 0 0,-10-4 0 15,-3 3-2-15,16 2 0 0,-2 5 0 0,-13-6 0 0,7 2 1 16,-8 3 0-16,14 5 1 0,-1-2-1 16,1 1 1-16,-13-3 1 0,10 1-1 0,2 2-1 0,3-1 0 15,-5-4-1-15,3 0 0 0,2 5 0 0,-2-3 2 16,2 1-1-16,-1 3 0 0,0-5 0 0,2 8 1 16,-1-3 1-16,1 7 1 0,-3-5-1 0,0 5-1 15,9 4 3-15,-6-9 1 0,-1 6-2 0,4-1 1 16,-4-1 0-16,0-1-1 0,3-1 1 0,-7-3-1 15,3-1-1-15,-4 4-1 0,-2-3 2 0,2 1-2 16,-2 2 0-16,-1 1 1 0,-3 1-2 0,-4 5 0 16,-2-4 2-16,4 2-3 0,-4 1 3 0,6-3-1 15,-5 0-1-15,0-1 1 0,0-4 1 0,-1 5-1 16,0-3-2-16,-3 1 2 0,-1 0-1 0,7-1-1 16,-4 5 2-16,2 1 0 0,3-1-1 0,-6 2 2 15,4 1 1-15,1 2-2 0,-6 0 0 0,6 6 1 16,-1-3-2-16,-3-4 1 0,5 2 1 0,0 2 0 0,-3-1 1 15,5 4 2-15,-4-3 0 0,2 2 2 0,-1 1-1 16,-9-3 0-16,4 1-2 0,1 1 1 0,2 1 1 16,-11-10-3-16,-4-3 1 0,-2 0-1 0,10 4 1 15,-6-4 0-15,-1-2 1 0,-7-1 0 0,8 1 0 16,2 4-1-16,1-2 0 0,-3-7 1 0,2 6-1 16,-4-1-1-16,3-3 1 0,-5 1-2 0,0-3 0 15,-2-1 2-15,-4 4-1 0,2-3 0 0,4-4-1 16,-3 3 2-16,6-5 0 0,-2 2 1 0,0-3 0 15,-2-1-1-15,2 1 1 0,-5-3-1 0,-1 2 3 16,-2-2-2-16,-4 1-1 0,3-2 0 0,-2 2 0 16,-5 0-1-16,3 1 1 0,5 0-1 0,-7-4-1 0,4 2 1 15,-2-4-1-15,-3 3 1 0,-1-2-2 16,4-1 3-16,-8 2-4 0,-1-3 4 0,-1 2-2 0,-1 1 0 16,-1-1 1-16,-1-3 0 0,-1 1 0 15,0-3 0-15,3-1 1 0,-2 2 0 0,-2-3-2 0,1 2 1 16,-5-2-1-16,0-4-1 0,3 3 1 0,-6-4 0 15,-2 2-2-15,0-4 0 0,-2 2 1 0,-1 0 0 16,-2-1-1-16,1-1 1 0,-6 3-1 0,3-4 0 16,-3 1 0-16,0-1-1 0,-3-2 0 0,-2-2-1 0,1 2-2 15,-2 0-2-15,-1-1-3 0,-1 0-2 0,0-3-3 16,-3 1-12-16,1-2-7 0,-1 3-10 0,-1-4-14 0,-3 0-54 16,0-2-38-16,-2 0-59 0,-3-1 138 0,0-6-122 15,0-3-58-15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4:07.24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7109962-C557-413D-AED0-7F80699831B3}" emma:medium="tactile" emma:mode="ink">
          <msink:context xmlns:msink="http://schemas.microsoft.com/ink/2010/main" type="inkDrawing" rotatedBoundingBox="5661,17509 7333,16687 7969,17982 6297,18804" hotPoints="7644,17780 6815,18609 5986,17780 6815,16951" semanticType="container" shapeName="Circle">
            <msink:destinationLink direction="with" ref="{0C08E74C-F86F-4C6E-A50F-3867936B34A1}"/>
          </msink:context>
        </emma:interpretation>
      </emma:emma>
    </inkml:annotationXML>
    <inkml:trace contextRef="#ctx0" brushRef="#br0">865 2228 1039 0,'-6'-10'455'0,"-7"-3"-302"15,-4-3-112-15,-3 1 30 0,1 2-26 0,-3-3-40 16,3 2-7-16,-5-1-6 0,0 4-3 0,0 1-2 15,-4 4 0-15,-3 0 1 0,1 3 0 0,-5 3 2 16,-2 1 4-16,-1 7 2 0,5-2 1 0,-6 4 3 16,1 4 0-16,2 4 0 0,1 1 0 0,-2 3-1 15,0 5-4-15,9 13-3 0,-7-2-1 0,9-3 0 0,9 16-3 0,1 8 1 16,0 0 0-16,6 2 5 0,9-1 0 0,2 1 3 16,10 10 2-16,13 4 0 0,-1 0 1 0,-1-8 3 15,14-5-3-15,11 0 0 0,7 0 0 0,6-12-2 16,-4-14-1-16,9-2-1 0,2 1 2 0,7-24-2 15,-1-1 0-15,2-10 4 0,3-12 4 0,1-8 0 16,-1-4 4-16,0-10 8 0,-1-7 4 0,-6-8 3 16,0-1 6-16,-5-4 6 0,-5-8 4 0,3 1 4 0,-7-1 1 15,-3-1 7-15,0-3 2 0,-19 1 1 16,4 0 0-16,-6-2 0 0,-14-2-3 0,-8-1-2 0,2 7-3 16,-13-4-8-16,2 1-6 0,-10 6-5 0,-2 1-4 15,-3 10-12-15,-14 4-5 0,-9-4-6 0,-3 1-5 16,0 10-8-16,-11 1-2 0,2 7-5 0,-22 0-7 15,-12 12-3-15,7-6 0 0,-5 21 2 0,-11 3-5 16,2 5-2-16,-10 9-2 0,9 12-4 0,2 7-25 16,2 5-25-16,10 12-41 0,1 5-75 0,8 22 147 15,2-2-99-15,2 14-40 0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4:29.97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9F65180-02E5-4D4D-9754-4AA6494C67AE}" emma:medium="tactile" emma:mode="ink">
          <msink:context xmlns:msink="http://schemas.microsoft.com/ink/2010/main" type="inkDrawing" rotatedBoundingBox="26522,11203 27775,11121 27778,11165 26525,11247" semanticType="underline" shapeName="Other"/>
        </emma:interpretation>
      </emma:emma>
    </inkml:annotationXML>
    <inkml:trace contextRef="#ctx0" brushRef="#br0">-385 1349 296 0,'2'-5'129'0,"2"1"-86"16,1 0-32-16,0-2 16 0,3 3-14 0,0-2-4 15,0 2 3-15,1 0 9 0,3 0 5 0,0-1 6 16,-1 0 7-16,7 0 11 0,0 3 7 0,1-1 2 16,1-1 2-16,6 1 1 0,1 1-5 0,-2-1-1 15,4 2-5-15,-5-1-11 0,1-3-7 0,17 3-2 16,-6 1-3-16,-2-2-9 0,9 2-2 0,1-1-4 0,4-2-2 16,5 3-1-16,1-2-1 0,-11 2-2 0,0-3-2 0,3-2 1 15,-1 2-1-15,-4 0 2 0,-4-1-1 0,3 3-2 16,-1-4-1-16,-7 3-1 0,-1 1 1 0,-1-1-6 15,-2 2-3-15,-5-3-3 0,1 3-6 0,-8-2-11 16,1 2-10-16,-9 0-14 0,14-1-18 0,-15 1 45 16,1 0-32-16,-5 0-10 0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4:30.35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67C9715-F564-474F-A3FE-3AFEBFD9CE78}" emma:medium="tactile" emma:mode="ink">
          <msink:context xmlns:msink="http://schemas.microsoft.com/ink/2010/main" type="inkDrawing" rotatedBoundingBox="26659,11514 28050,11390 28052,11417 26661,11541" semanticType="underline" shapeName="Other">
            <msink:sourceLink direction="with" ref="{C6DBD68D-4A90-4C34-A577-9B2F0B55D261}"/>
          </msink:context>
        </emma:interpretation>
      </emma:emma>
    </inkml:annotationXML>
    <inkml:trace contextRef="#ctx0" brushRef="#br0">-219 1641 423 0,'-10'1'263'16,"4"-2"-120"-16,-1-3-90 0,3 3 48 0,2-6-35 16,0 1-17-16,2 5-25 0,4-1-8 0,0 2 1 15,6 2 3-15,-2-2 3 0,3 1 9 0,5 1 4 16,2-1 4-16,1-1 0 0,-2-1 0 0,2-2-1 0,10-2 3 15,0 2-2-15,-4-4-10 0,5 2-4 0,2 1-4 0,8-1-3 16,6-2-3-16,4 4-5 0,-11 0-4 0,8-3-3 16,5 3-3-16,5-2 1 0,-2 0 0 0,-8 0 0 15,8 4-2-15,-1-6 1 0,-3 6 0 0,0 1 2 16,-2-4 1-16,2 4 0 0,-6-1-1 0,1-2 1 16,-6 1 2-16,-2-1-1 0,-8 0-1 0,0-2 1 15,-6 2 0-15,-5 1-3 0,-1 1 0 0,-2-3 0 16,-4 0-1-16,0 0-1 0,-3 3-4 0,1 1-2 15,-4-3-4-15,-1 3-4 0,0-4-5 0,-1 4-4 16,0 0-22-16,-3 0-18 0,-1 0-30 0,0-1-41 16,2 1 93-16,-4 0-66 0,-6-6-49 0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1:23.47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99C9E0C-FAFA-4C29-8608-E481194B5089}" emma:medium="tactile" emma:mode="ink">
          <msink:context xmlns:msink="http://schemas.microsoft.com/ink/2010/main" type="writingRegion" rotatedBoundingBox="24690,12947 27481,13325 27040,16579 24248,16200">
            <msink:destinationLink direction="with" ref="{F3FC3938-4EF9-4873-865D-84E104279894}"/>
          </msink:context>
        </emma:interpretation>
      </emma:emma>
    </inkml:annotationXML>
    <inkml:traceGroup>
      <inkml:annotationXML>
        <emma:emma xmlns:emma="http://www.w3.org/2003/04/emma" version="1.0">
          <emma:interpretation id="{95A43A4A-3475-4748-82DA-43A175DE8F90}" emma:medium="tactile" emma:mode="ink">
            <msink:context xmlns:msink="http://schemas.microsoft.com/ink/2010/main" type="paragraph" rotatedBoundingBox="25922,13052 26039,14213 25420,14275 25303,131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D715BC6-4863-4FED-ABD4-C71E764DB57B}" emma:medium="tactile" emma:mode="ink">
              <msink:context xmlns:msink="http://schemas.microsoft.com/ink/2010/main" type="line" rotatedBoundingBox="25922,13052 26039,14213 25420,14275 25303,13115"/>
            </emma:interpretation>
          </emma:emma>
        </inkml:annotationXML>
        <inkml:traceGroup>
          <inkml:annotationXML>
            <emma:emma xmlns:emma="http://www.w3.org/2003/04/emma" version="1.0">
              <emma:interpretation id="{AF3FDD93-F30D-48C7-BF30-3003C51AE8FC}" emma:medium="tactile" emma:mode="ink">
                <msink:context xmlns:msink="http://schemas.microsoft.com/ink/2010/main" type="inkWord" rotatedBoundingBox="25922,13052 26039,14213 25420,14275 25303,13115"/>
              </emma:interpretation>
            </emma:emma>
          </inkml:annotationXML>
          <inkml:trace contextRef="#ctx0" brushRef="#br0">287 7 1237 0,'-6'0'458'0,"3"-1"-307"15,3-3-77-15,-4 1-34 0,3 2-33 0,-4 2-36 16,2 4-1-16,0 0-9 0,-7 9-1 0,-3 10 5 16,1 0 6-16,-7 11 4 0,-2 10 7 0,-1 10 16 15,-4 3 2-15,1 10 0 0,1-1 0 0,3 1-3 0,0 4-3 16,4-2-4-16,4-1-3 0,7-2-6 0,-5-4-1 15,14 1-2-15,-2-4 1 0,7-9 3 0,0 5 2 16,11-24 4-16,0 6 5 0,4-11 10 0,4-11 5 16,-2-6 6-16,2-1 1 0,5-5 10 0,0-4 4 15,5-5 4-15,-5-5 1 0,3-3 3 0,3-4 0 16,-2-2-1-16,0-3 2 0,-3-2 2 0,-3 0-2 16,-4-3 0-16,-2 1 2 0,-4 1-4 0,-4-2 1 15,-6 0-1-15,1 4-3 0,-3 1-10 0,-7 3-5 0,-1 1-7 16,0 2-8-16,-3 2-8 0,-3 5-10 0,-4 1-9 0,-6-2-22 15,-11 7-13-15,0-2-13 0,0 2-12 0,-17 0-18 16,-9 3-108-16,-15 1 147 0,-17 7-91 0,10 0-29 16</inkml:trace>
        </inkml:traceGroup>
      </inkml:traceGroup>
    </inkml:traceGroup>
    <inkml:traceGroup>
      <inkml:annotationXML>
        <emma:emma xmlns:emma="http://www.w3.org/2003/04/emma" version="1.0">
          <emma:interpretation id="{09723348-B912-4F1D-B6B6-1C3391C104C7}" emma:medium="tactile" emma:mode="ink">
            <msink:context xmlns:msink="http://schemas.microsoft.com/ink/2010/main" type="paragraph" rotatedBoundingBox="24451,14710 27242,15089 27040,16579 24248,162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E82EDE-6BB1-40C1-ACA0-E56B86FFA06A}" emma:medium="tactile" emma:mode="ink">
              <msink:context xmlns:msink="http://schemas.microsoft.com/ink/2010/main" type="line" rotatedBoundingBox="24451,14710 27242,15089 27040,16579 24248,16200"/>
            </emma:interpretation>
          </emma:emma>
        </inkml:annotationXML>
        <inkml:traceGroup>
          <inkml:annotationXML>
            <emma:emma xmlns:emma="http://www.w3.org/2003/04/emma" version="1.0">
              <emma:interpretation id="{ADC5B59C-8C6D-4557-81D8-ADDC43ABD808}" emma:medium="tactile" emma:mode="ink">
                <msink:context xmlns:msink="http://schemas.microsoft.com/ink/2010/main" type="inkWord" rotatedBoundingBox="24451,14710 27242,15089 27040,16579 24248,1620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37550.7549">-834 1901 379 0,'-5'-13'231'0,"2"2"-120"16,-3 0-74-16,3 0 41 0,-2 1-31 0,2 2-29 0,3 5-5 15,-2-3 6-15,0 2 6 0,2 1 6 0,0 3 6 16,0 0 5-16,2 0 13 0,-2 0 1 0,0 0 1 16,0 0-7-16,0 7-5 0,0 0 1 0,2 3-5 0,-1 6-5 15,4 0-10-15,-2 13-2 0,2-7-3 16,0 14-3-16,-2-4-1 0,2 8-6 0,-1 3-1 0,0-3-2 15,-1 6-1-15,0 2-4 0,0 1-1 0,0 1-2 16,1-1 0-16,-3 0-2 0,1 4-2 0,1-5 0 16,0-1-2-16,-1-4-4 0,-2-3-1 0,0 0-2 15,0-3-1-15,0-7-11 0,-2-1-4 16,0-7-7-16,-1 2-9 0,0-5-11 0,0-8-21 0,0-3-80 16,-2 2 112-16,2-4-67 0,0-4-34 0</inkml:trace>
          <inkml:trace contextRef="#ctx0" brushRef="#br0" timeOffset="139345.7524">39 1796 372 0,'1'0'261'0,"-1"0"-119"0,-3-2-91 0,3 2 73 0,-3 0-84 15,1 0-15-15,1-2-11 0,-2 4-7 0,1-2-3 16,2 3 0-16,0 0 8 0,0-3 8 16,-2 4 5-16,2-1 6 0,0 3 7 0,0-4 13 0,2 4 4 15,1-3 3-15,-1 2-6 0,1 0-4 0,3 1-1 16,2-1-4-16,0 3-5 0,0-2-13 0,3-1-2 16,1 3-5-16,7 2-3 0,-2-4-1 0,1 2-3 15,4 0-2-15,0 0-1 0,5 1 0 0,2 3 0 16,1-1 2-16,-4-2 0 0,1 1 2 0,2-2 1 15,-4 0 0-15,0-5 1 0,-2 5 1 0,-6-5 1 16,1 2-2-16,-1-2 0 0,-4 0-3 0,-2 0-2 16,-1 1 0-16,1 2 0 0,-3-4-4 0,-2 1-1 0,-1 2-3 0,-3-2 1 15,2 2-1-15,0-1 1 0,-4 0-2 0,0 0 0 16,0 3-3-16,0-3 0 0,-2 0 0 0,0 2 0 16,2 0 1-16,-3 2-2 0,0-1-1 0,-2 2 0 15,0-1 2-15,-1 2-2 0,1-1 1 0,-4 2 0 16,-1 1-2-16,1 2 2 0,-2-1 0 0,-2 3 0 15,0 1 2-15,-1 1 0 0,-1 1-2 0,1 1-1 16,0 1 3-16,-2 1-1 0,-2 2 1 0,2 5 0 16,2-4-2-16,-5 4 1 0,0 1 1 0,-4 2 1 15,3 2-2-15,1-1 1 0,-2 1 1 0,5 2 0 16,-3-2 0-16,0 1 0 0,3-2 1 0,3 1-1 16,-3-1 1-16,2-4-1 0,1-2-2 0,-4 3-2 15,2 2-1-15,4-3-1 0,0-2-2 0,-2 1-4 0,4 1-13 16,-1-2-13-16,1 0-19 0,2-9-30 0,2 1 63 15,-3 0-45-15,5-5-18 0</inkml:trace>
          <inkml:trace contextRef="#ctx0" brushRef="#br0" timeOffset="138575.9875">-829 1933 417 0,'-3'-13'189'0,"-2"3"-122"0,2 4-52 0,-2 0 12 15,0-4-17-15,5 7-14 0,-3-2-7 0,0 0-3 16,1 2 3-16,1-3-2 0,-1-1 4 0,0 1 4 16,1-4 3-16,-1 2 3 0,1-3 0 0,-3 0 9 15,3 2 0-15,-4-6 3 0,2 6 0 0,-2-1 7 16,0-1 1-16,1 1 0 0,-3 3 1 0,1 0-3 16,-1 4 1-16,1 0-2 0,0 0 0 0,1 1-4 15,-1 0 0-15,2 1 2 0,0-1 1 0,2 2 6 16,0 0 3-16,2 0 5 0,-1 0 7 0,1 3 5 0,0-1 2 15,6 3 12-15,-1-2 4 0,1 2-4 0,4-2-1 16,3 3-5-16,6 1-1 0,8 2-7 0,-2 1-3 16,-1-1-15-16,6 1-6 0,9 6-5 0,2 0-3 0,4 3-3 15,-2-3-6-15,0 0-2 0,4 3 0 0,0-2-3 16,2-1 2-16,-4 3-1 0,-2-3 0 0,-7 3-1 16,-4-1 1-16,6 4 0 0,-11-1 0 0,-3 3 1 15,-1-2-3-15,-6 2-2 0,-1 0 0 0,-2 0 0 16,-1 1 0-16,-3 2-2 0,-4 0 1 0,-4 0 0 15,1 4 3-15,-2 1-1 0,-2 1 1 0,-6-1-2 16,-1-2 1-16,0-1 2 0,-4-4-1 0,-9 7 1 16,0 0 0-16,-1-10 2 0,-5 2-1 0,0 3 1 0,-11 3-1 15,-10-2-2-15,3 0-1 0,2-4 2 0,-3 0-4 16,-6 1 0-16,-7-2-1 0,6-1-2 0,7-1 1 0,-4 1-4 16,0-1-5-16,14-5-8 0,-3 0-12 0,5 0-109 15,6-7 118-15,2-1-64 0,4-3-51 0</inkml:trace>
          <inkml:trace contextRef="#ctx0" brushRef="#br0" timeOffset="140745.7392">778 2291 617 0,'1'5'316'16,"-1"-5"-173"-16,-1 0-101 0,-2 1 52 0,-2 1-64 16,5 4-18-16,-2 2-11 0,-4 5-4 0,-2 12-5 15,1-4 2-15,-4 8 0 0,-1 6 6 0,-1 1 0 16,-3 11 4-16,-2 0 2 0,1 3 6 0,-1-4 5 16,1 2-1-16,-1-2 2 0,1 2-4 0,-2-2 0 0,1 0-4 15,2-1-1-15,0-2-9 0,-1 1-4 0,1-1-3 16,0-3-4-16,-2-5-5 0,1 2-4 0,-1-5-2 15,7-4-7-15,0-4-17 0,-2-5-15 0,9-3-22 16,-1-3-32-16,0-8 78 0,7 0-53 0,-1-5-20 16</inkml:trace>
          <inkml:trace contextRef="#ctx0" brushRef="#br0" timeOffset="141101.7729">1072 2092 542 0,'-6'-13'311'0,"-2"-1"-159"0,2 4-101 0,4 2 32 0,-3-6-27 16,-1 1-20-16,4 0-12 0,2 6-15 0,-3-5 3 15,3 1 4-15,0 2 0 0,-5-1 8 0,5 5 9 16,-1 1 1-16,1 2-1 0,-3-1 1 0,4 3-3 15,-1 1-4-15,0 6-3 0,2-2-6 0,-1 6-6 16,-1 0-3-16,4 5-2 0,-4 1 0 0,4 6-3 16,0 4-1-16,-1 1 2 0,-2 6 0 0,4 4-3 15,-2 2 1-15,2 3 2 0,0 0-4 0,-4-3 2 0,6 3-2 16,-7 3-1-16,6-3 1 0,-3-5-1 0,-3-5-1 16,0-1-1-16,4 5-2 0,-4-8-3 0,0-4-1 15,0-1-3-15,1-3-6 0,4-1-16 0,-2-4-10 16,0-1-15-16,0-7-19 0,2-2-66 0,2 3-24 15,-3-9 107-15,4-1-88 0,2-5-49 0</inkml:trace>
          <inkml:trace contextRef="#ctx0" brushRef="#br0" timeOffset="141567.2006">1666 2006 557 0,'-4'8'442'15,"-3"-8"-209"-15,6 0-156 0,-6-3 117 0,3 3-148 16,-12-2-33-16,8 0-32 0,-7 6-18 0,4-1-11 16,-3 2 1-16,-1 3 2 0,-4 3 5 0,0-5 8 0,3 7 24 15,0-4 8-15,0 3 9 0,-1-1 7 16,1-2 5-16,2 1 0 0,-1 1 1 0,1-1-5 16,3 1-5-16,0 1-4 0,1 0-1 0,1 0-5 15,2 3 2-15,4-1-1 0,3 0 1 0,0 4 1 0,2-4 5 16,4 4 3-16,4-2 2 0,1 1 3 0,3 1 2 15,2 1-1-15,3 0 1 0,2 2-1 16,-2-6-2-16,2 3-5 0,3 1 1 0,3-1-4 0,-5-1-2 16,2-3-2-16,1 6 0 0,-1-3-2 0,2 1 1 15,-4-1-1-15,0-1 1 0,-9-2 0 0,4 1-3 16,-5-6 0-16,-3 1-1 0,-6-2 0 0,-1 1-5 16,1-1 2-16,-3 3-2 0,0-4 1 0,-8 4 1 15,2-1 2-15,-12-3 1 0,9 1 3 0,-10 0 6 16,-4-3 5-16,1-3 3 0,-2 3 2 0,2-4 8 15,-2-1 3-15,0-1 3 0,2 1 1 0,6-5 5 16,2 0 1-16,-1 0 1 0,4-4 1 0,-2 1 0 16,7-2-1-16,4-6 1 0,-1 2-3 0,-2 1-8 0,4-9-6 0,6-7-2 15,-2 2-6-15,3-2-12 0,0-2-6 0,6-1-8 16,-3-10-13-16,10 1-12 0,5-2-14 0,-6 6-18 16,1-1-18-16,8-10-73 0,5-1-71 0,16-5 158 15,-4 8-108-15,5-18-76 0</inkml:trace>
        </inkml:traceGroup>
      </inkml:traceGroup>
    </inkml:traceGroup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4:50.74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57AE656-7324-4A23-9FE5-071065DE39C6}" emma:medium="tactile" emma:mode="ink">
          <msink:context xmlns:msink="http://schemas.microsoft.com/ink/2010/main" type="inkDrawing" rotatedBoundingBox="33398,15833 35894,17066 34713,19456 32217,18222" hotPoints="35608,17757 34270,19096 32931,17757 34270,16419" semanticType="enclosure" shapeName="Circle">
            <msink:sourceLink direction="with" ref="{D59DA853-F4E2-45C1-94F8-523ACC4296F6}"/>
          </msink:context>
        </emma:interpretation>
      </emma:emma>
    </inkml:annotationXML>
    <inkml:trace contextRef="#ctx0" brushRef="#br0">4583-12 588 0,'-1'-3'381'0,"-1"-2"-169"0,-1-3-136 0,-2 1 78 15,0 1-73-15,-1 0-39 0,-5 1-28 16,-3-6-22-16,-4 3-6 0,-1 1 0 0,1 3 0 0,-4-4 6 16,-2 1 2-16,3 3 3 0,-2-1 5 0,-1 5 3 15,1-3 0-15,-4-1-1 0,2 4 1 0,3 2-5 16,-6 1-2-16,0 2-1 0,1 0-3 0,3-1-1 15,-2 9 1-15,-1 2 0 0,-1-1 0 0,-1-1 3 16,2 4 1-16,0 4 0 0,-3 4 2 0,-4 7 0 16,4-3 1-16,3 3 1 0,-3 9 1 0,-2 1 0 15,1 5-1-15,4-2 2 0,0 9-2 0,0 0 2 16,3 5-3-16,2 2 1 0,0-2-2 0,-1-1 1 16,0 6 0-16,5 0 0 0,5 0 1 0,1-1-2 15,2 3 1-15,-1 2-1 0,8-1 1 0,7 0-2 16,1 0 1-16,0 1 0 0,3-3-1 0,0 2 1 15,8-5-2-15,6-3-2 0,4 2 2 0,-7 1 1 0,11-3-2 16,-1-5 1-16,7-6-1 0,-2 3 3 16,4-8 0-16,3 0 1 0,4-5 0 0,-5-3 0 0,12-5 0 15,-1-1 0-15,3 0 0 0,5-7 3 0,3-3 0 16,-4 2-1-16,4-7 4 0,2 0 1 0,-4-6-2 16,2 4-1-16,-1-6 2 0,1-1-3 0,8-4 0 15,0 1 1-15,-3-2-1 0,8 0 2 0,-7-3 2 16,1-2 4-16,1-3 8 0,-8-2-2 0,-5 4 1 15,1-7 2-15,-3-3-1 0,-1 5 1 0,1-3-3 16,0-2-3-16,-5 2-6 0,-1-5-1 0,4-7 5 16,1 7 3-16,-10-2 6 0,-2 1 3 0,-4-4 7 0,3-3 12 15,-6-2 3-15,0 3 2 0,-4 3-1 0,-4-5-3 0,1-3 1 16,0-1-2-16,-1-2-2 0,-5 4-12 0,2-7 2 16,-2-1 0-16,4-2-4 0,-4 1 0 0,-3-1-7 15,0-3-1-15,-6-2-3 0,3 2-1 0,-2 0-5 16,-6-1-4-16,6-1-1 0,-6 0-2 0,0 1-1 15,0-1-1-15,0-3-2 0,-3 1 0 0,-2-1-1 16,-3 2 1-16,0-2 0 0,0 0 0 0,-6 2 0 16,-2 1-2-16,-5-1-1 0,7 5 0 0,-4 1-1 15,1 7-1-15,-12-12 0 0,3 2-1 0,3 5 1 16,-5-2 1-16,4 2 1 0,-11-5-1 0,-4-3 1 16,-1 1 1-16,5 7 1 0,0 3-2 0,-10-5 0 15,-4 3-1-15,-1 5 1 0,1 4 0 0,-10-3-5 16,3 0-1-16,-13 2-2 0,4 2 2 0,-7-2-3 0,-6 1-2 15,-5-4-3-15,2 5-1 0,-6 3-4 0,-3-2-2 16,-15 7-3-16,3 3-5 0,-6 3-17 0,-8 7-12 16,-13 6-21-16,-7 0-21 0,-12 8-168 0,-6 5 206 15,-9 6-120-15,-4 0-80 0</inkml:trace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3:48.91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419D016-5BD4-48C2-89CB-6587F1D83B0F}" emma:medium="tactile" emma:mode="ink">
          <msink:context xmlns:msink="http://schemas.microsoft.com/ink/2010/main" type="writingRegion" rotatedBoundingBox="30913,13099 33425,13168 33386,14599 30874,14530">
            <msink:destinationLink direction="with" ref="{03DCBD06-4AA1-4B0A-B472-30F24DC810A5}"/>
            <msink:destinationLink direction="with" ref="{D1760394-8E5D-4A61-964A-F8CC8DE1CE98}"/>
          </msink:context>
        </emma:interpretation>
      </emma:emma>
    </inkml:annotationXML>
    <inkml:traceGroup>
      <inkml:annotationXML>
        <emma:emma xmlns:emma="http://www.w3.org/2003/04/emma" version="1.0">
          <emma:interpretation id="{9F0281D0-FB00-4FE2-98D1-447D460EEDAF}" emma:medium="tactile" emma:mode="ink">
            <msink:context xmlns:msink="http://schemas.microsoft.com/ink/2010/main" type="paragraph" rotatedBoundingBox="30913,13099 33425,13168 33386,14599 30874,145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2D8C65-5E7D-49C5-B9C2-7C90FCF13F24}" emma:medium="tactile" emma:mode="ink">
              <msink:context xmlns:msink="http://schemas.microsoft.com/ink/2010/main" type="line" rotatedBoundingBox="30913,13099 33425,13168 33386,14599 30874,14530"/>
            </emma:interpretation>
          </emma:emma>
        </inkml:annotationXML>
        <inkml:traceGroup>
          <inkml:annotationXML>
            <emma:emma xmlns:emma="http://www.w3.org/2003/04/emma" version="1.0">
              <emma:interpretation id="{83205E42-8EDE-458C-B31C-8F5870B6FC26}" emma:medium="tactile" emma:mode="ink">
                <msink:context xmlns:msink="http://schemas.microsoft.com/ink/2010/main" type="inkWord" rotatedBoundingBox="30913,13099 33425,13168 33386,14599 30874,14530"/>
              </emma:interpretation>
            </emma:emma>
          </inkml:annotationXML>
          <inkml:trace contextRef="#ctx0" brushRef="#br0">3433-2950 972 0,'4'2'383'0,"-4"-2"-289"0,0 2-90 0,-5 1 2 0,2 5-27 15,-5 0-11-15,-5 1-5 0,-3 4 5 16,6 3 5-16,-9 3 5 0,0 2 9 0,0 1 15 0,0 0 4 15,2 4 4-15,-3 3 1 0,3 4 2 0,-4-1-1 16,4 4-2-16,-2 7-1 0,-2 4-5 0,0-3 0 16,0 9-2-16,4-2-2 0,-4-3-2 0,-1 4 0 15,3-9-1-15,0 0 0 0,0-5-1 0,1 1-3 16,2-11-4-16,0-1-1 0,3-4-16 0,4-6-9 16,-1-4-14-16,4-2-21 0,3-5-83 0,3-4 113 15,1-4-71-15,3-4-41 0</inkml:trace>
          <inkml:trace contextRef="#ctx0" brushRef="#br0" timeOffset="284.7453">3625-3239 943 0,'1'9'460'0,"2"-15"-277"0,-3 3-133 16,4-9 55-16,-3 1-88 0,4 7-17 0,-2-3-24 15,2 2-16-15,-4 5 0 0,1 4 1 0,-2 0 6 0,0 6 15 16,0 1 9-16,0 2 9 0,0 1 4 0,0 7 9 16,3 3-1-16,-1 4-1 0,1 1-1 0,-1 1-3 15,-1 5-3-15,-1 2-2 0,0 1-1 0,-3-8-1 16,0 4 0-16,0 1 0 0,-2-2-4 0,2 1-1 16,-1-4 0-16,1-3-1 0,-1 3-4 0,-1-3-4 15,3 1-2-15,-1-6-2 0,3-3-5 0,-2-3-26 16,2-2-17-16,0-7-25 0,4-4-20 0,-1-2-55 15,-2 1 109-15,12-16-83 0,-3 2-28 0</inkml:trace>
          <inkml:trace contextRef="#ctx0" brushRef="#br0" timeOffset="578.585">3898-3088 892 0,'0'8'420'0,"-1"6"-289"16,-2-6-107-16,-2 0 15 0,0 5-31 0,0 4-11 15,-3 1-12-15,-1 7-3 0,-1-2 3 0,1 2 2 16,2 2 5-16,-1 2 3 0,2 0 3 0,4-2 3 16,2-3 9-16,0-2 5 0,5-5 1 0,0-4 1 15,6 1 3-15,0-2-1 0,2-3 1 0,3-4-1 16,3 0-3-16,2-2-2 0,4-2-2 0,2-1 1 16,5-6 0-16,-2 0 4 0,5-4 3 0,-6 1 3 15,0-6 13-15,-2-1 4 0,-5 0 3 0,-3 0 3 0,-3-4 2 16,2 2 0-16,-2-2-2 0,-2-3-1 0,-8-1-13 15,6 4-4-15,-9-4-7 0,3 1-2 0,-6 3-18 16,-5-4-8-16,-4 3-13 0,-2-1-14 0,-7 3-35 16,-4-2-15-16,-15 4-22 0,-6-1-59 0,-19 10 111 15,-16 0-74-15,-19 8-18 0</inkml:trace>
          <inkml:trace contextRef="#ctx0" brushRef="#br0" timeOffset="-729.3072">1852-3448 505 0,'6'-3'337'0,"-1"-2"-187"0,-2 0-102 16,0-1 25-16,2-2-18 0,0 5-21 0,5 1-11 15,-2 1-7-15,4 1-9 0,6 4 2 0,-1-1 0 16,9 5 1-16,1 4 0 0,3 2 1 0,2 0 0 16,3 5 0-16,2 2 0 0,-2 5-4 0,-2-1-2 15,2 7-2-15,-3 0-3 0,-5 8-1 0,2-4-3 16,-7 6-1-16,-3-1 0 0,0 2-4 0,-4 2 2 15,-3-1 1-15,-4 1 0 0,-4-4 1 0,-1 2 1 16,-3 0 1-16,-7 0-1 0,-5 2 4 0,0-4 3 16,-5 4 2-16,1-4 1 0,-8-1 3 0,2 3-1 15,-8-10 0-15,-1 2 3 0,1-4-2 0,0 1-1 16,-5-7-4-16,-2-3 0 0,0-1-4 0,2-3-1 0,0-2-3 16,4-1-4-16,-4-2-8 0,1-3-7 0,4-5-6 15,1 2-11-15,5-2-44 0,0-2-33 0,8-3-45 16,-1 0 109-16,4-6-98 0,5-2-48 0</inkml:trace>
          <inkml:trace contextRef="#ctx0" brushRef="#br0" timeOffset="-277.2967">2561-3333 713 0,'4'4'345'0,"0"0"-206"0,0-1-97 0,-4-5 31 16,5 2-26-16,2 2-28 0,-1 1-15 0,-1 0-10 0,4 5 2 15,2-2 2-15,4 4 2 0,1 4 5 16,3 1 5-16,-2-1 3 0,4 0 3 0,1 1 4 15,4 1-2-15,7-7 0 0,-9 2-2 0,6-3-3 0,1 2-2 16,-7-5-3-16,1 3-2 0,2-2-4 0,-8 0 1 16,-3-1-2-16,3 1 0 0,-4 2-1 0,-1-3 0 15,-1 2 0-15,-4-3 0 0,-1 3-3 0,-3 1 0 16,0-4-1-16,-4 3 1 0,-1 2-1 0,0-1 3 16,-4 5-1-16,-1 0 2 0,-3-2 2 0,-2 7 1 15,-1 5 0-15,-3 0 0 0,3-4 0 0,-7 5-2 0,-3 6 0 16,-1 0 0-16,0 0-1 0,-5 1 0 0,1 1-1 15,-2 4-1-15,-4 4-1 0,1 0 1 0,3-7 1 0,-2-1-2 16,4 3 0-16,-3-1 0 0,2-4-1 0,10-6 0 16,-2 1-6-16,-5-2-3 0,9-4-6 0,4 0-6 15,0-8-33-15,3-3-24 0,3 0-33 0,-3-5-43 16,7-3 107-16,1-3-80 0,6-13-28 0</inkml:trace>
          <inkml:trace contextRef="#ctx0" brushRef="#br0" timeOffset="-1132.3828">2191-3223 709 0,'0'1'388'0,"2"-6"-211"0,-2 1-122 0,3-11 72 15,-1-4-104-15,1 3-11 0,-2-1-25 0,3 2-14 0,-1 6-1 16,-3-2 2-16,1-1 1 0,2 3 14 0,-3 1 7 16,0 0 7-16,2-2 13 0,-2 4 6 0,-3 0 2 15,1 1-1-15,2-3 0 0,0 6-5 0,2 2-5 16,-4 8-7-16,2 3-8 0,2 5-5 0,-1-1 0 15,1 15-2-15,-2 3 1 0,-2 2 3 0,2 8 1 16,2 10 2-16,-4-5 2 0,1 1-1 0,-1 7 1 16,-1-4 1-16,2-1 1 0,-4 0-3 0,-2-6-1 15,-5-5-1-15,7 4-3 0,2-2-3 0,-5-2-3 16,1-4-5-16,3 2-4 0,-3-2-19 0,4-1-11 16,0-5-20-16,-2-5-37 0,-1-2 77 0,-1-6-53 15,-2-9-17-15</inkml:trace>
        </inkml:traceGroup>
      </inkml:traceGroup>
    </inkml:traceGroup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1:18.21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3FC3938-4EF9-4873-865D-84E104279894}" emma:medium="tactile" emma:mode="ink">
          <msink:context xmlns:msink="http://schemas.microsoft.com/ink/2010/main" type="inkDrawing" rotatedBoundingBox="25298,11628 28916,14710 26277,17809 22659,14727" hotPoints="27999,14734 25828,16905 23657,14734 25828,12563" semanticType="container" shapeName="Circle">
            <msink:sourceLink direction="with" ref="{899C9E0C-FAFA-4C29-8608-E481194B5089}"/>
            <msink:destinationLink direction="with" ref="{898BEA56-553B-4527-A9B7-3DEC6276DFC6}"/>
          </msink:context>
        </emma:interpretation>
      </emma:emma>
    </inkml:annotationXML>
    <inkml:trace contextRef="#ctx0" brushRef="#br0">1844 75 1041 0,'-5'2'414'0,"-2"-8"-297"15,-4-4-93-15,0 2 17 0,-2 0-31 0,-1 0-7 16,0 2-5-16,-4-1-1 0,-6 0-1 0,0 2 3 16,-3-2 1-16,-3 3 3 0,5 0 3 0,-6 3-3 0,-8 1 2 15,-1 0 0-15,3 0-1 0,-3 5-1 0,-3 1-1 16,-6 5-1-16,-12 5 0 0,6-2 0 0,2 4 0 16,-7 9-1-16,1 0-1 0,-2 8 0 0,-4-1-1 15,4 9-1-15,4 0-1 0,-2 4 0 0,0 7 0 0,0 7 0 16,0-2-1-16,4 11 1 0,4 10-1 0,-4 4 1 15,3 2-1-15,3 11 1 0,4-3 0 0,4 8-1 16,1 2 2-16,5 1 0 0,3 1 2 0,3-4 0 16,4 0 1-16,2 3 0 0,6-4 1 0,6-4 0 15,0-3 1-15,6-5 0 0,3-3 0 0,9-6 4 16,-4 4 0-16,11-9 1 0,-6 0 0 0,14-4 2 16,-6 1 1-16,15 1-3 0,-3-4 0 0,4 1-2 15,8 3-1-15,1-3-2 0,9 2 0 0,-1-1-1 16,5-2-1-16,8-1-1 0,-1-1 1 0,6 0-2 15,8 0 0-15,1-8 1 0,0 2-1 0,6-7 2 16,0-3 0-16,1-2 1 0,6-4 0 0,2-9 1 16,2 1 2-16,1-2-1 0,-2-5 0 0,2-3-1 15,3-3-1-15,2-2-1 0,0-2 0 0,-17-3 0 0,8-6-3 16,5-1 0-16,4 1 2 0,-12-5 0 16,-4-4 1-16,3-2 0 0,10 0 3 0,1-5 2 15,-3 2 2-15,-14-3 0 0,10-6 2 0,3 1 0 0,-4-2 2 16,2 1 1-16,-10-6 2 0,2-2 1 0,-2-3 0 15,-3 1 0-15,-5-5 5 0,0-2 2 0,-7-6 2 16,-3 3 1-16,-2-4 2 0,-2-1-1 0,-5-1 3 16,-6-4 1-16,-2 1-3 0,0 0 0 0,-3-4-2 15,0 0-1-15,-6-2 0 0,-4-1 2 0,1-3-1 16,-4 0 1-16,-9-3-2 0,3 0 2 0,-10-5 0 16,2-2 1-16,-8 1-2 0,1 2-2 0,-5-4-1 15,-3 0-3-15,-1 0-1 0,0 2-1 0,-5 1-4 16,-1-2 0-16,-4-3-6 0,-2 2 0 0,-1-3-2 15,-1 0 0-15,-2-1-2 0,-3-2-1 0,-2-2-1 0,-5 0 1 16,4-4 1-16,-7 1-1 0,2-8 0 0,-1 1 0 16,-6-1-2-16,2-6 1 0,-4 5 0 0,2 0 1 15,-4-1-3-15,-3 5-1 0,-1-2 1 0,-4 5 0 16,-2 0-2-16,-3-1-1 0,2 1 0 0,-7 2 1 16,7 9-1-16,-8 5-1 0,-10-5-1 0,1 1 0 15,7 10 3-15,-6 7-3 0,-3 3-3 0,-15-5-8 16,-13 7-4-16,9-2-2 0,-9 8-7 0,-25 6-22 15,0-3-15-15,-19 5-18 0,-7 3-28 0,-7 13-142 16,-9 2 191-16,-7 9-117 0,-8 0-66 0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5:17.74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1760394-8E5D-4A61-964A-F8CC8DE1CE98}" emma:medium="tactile" emma:mode="ink">
          <msink:context xmlns:msink="http://schemas.microsoft.com/ink/2010/main" type="inkDrawing" rotatedBoundingBox="30300,16327 30949,8750 35100,9105 34451,16683" semanticType="verticalRange" shapeName="Other">
            <msink:sourceLink direction="with" ref="{DBB62111-FEA9-49E3-A068-CE56DDB8FCC3}"/>
            <msink:sourceLink direction="with" ref="{B419D016-5BD4-48C2-89CB-6587F1D83B0F}"/>
            <msink:sourceLink direction="with" ref="{9B2D058F-3A8C-4454-82B7-6BDEE9B90B78}"/>
            <msink:sourceLink direction="with" ref="{C6DBD68D-4A90-4C34-A577-9B2F0B55D261}"/>
          </msink:context>
        </emma:interpretation>
      </emma:emma>
    </inkml:annotationXML>
    <inkml:trace contextRef="#ctx0" brushRef="#br0">231 128 95 0,'-5'-5'98'0,"2"-1"-16"0,2 3-28 15,-1 0 30-15,1-2-10 0,-3 2-4 0,4-2 7 16,0 0 2-16,0-1 3 0,0 1-2 0,2-1-9 0,1-1-4 16,0 2 1-16,0 1-1 0,1-3-16 0,0 2-5 15,0 2-7-15,4-1-2 0,0-1-7 0,-2 2-3 16,0-1-8-16,4 0-6 0,1 4 0 0,3-2-4 15,5-3 0-15,-4 5-4 0,4 0-1 0,0-1-2 16,6 2-1-16,-2 1 1 0,1-4 0 0,0 2-1 16,1 2 1-16,-1-2 1 0,5 0 2 0,-4 0 0 15,1-2 1-15,2 2 0 0,1 0 0 0,1 3 2 16,-1 2 0-16,3-3 0 0,0-1-1 0,1 4 1 16,4 2-2-16,-2-3 1 0,1 4-1 0,2-1-1 15,4-3 2-15,1 8-1 0,-6-4 2 0,6-1-3 0,-2 3 4 16,4 0 2-16,-6-4-2 0,0 2 0 0,-1 1-2 0,2 1 1 15,-2 0-1-15,-2-1 2 0,-2 1-1 0,-2-2-3 16,8 1 3-16,-2 1-1 0,5 6-1 0,-8-5 0 16,5 2-1-16,1-1 3 0,-1 1-2 0,1 1 1 15,-1 4 0-15,-2-5 0 0,-3 1 1 0,4 2-1 16,-3 0 2-16,1 1-2 0,1-2-1 0,-1 2 1 16,-4 1 1-16,4-1-2 0,-2 2 0 0,0 0 2 15,0 4-2-15,2 1 0 0,1 1 1 0,-2-1 0 16,3 2 0-16,-1 1 2 0,0 0-2 0,-1-5-1 15,-5-1 1-15,1 1 0 0,0 0-2 0,2 1 2 0,-6-4-4 16,0 0 0-16,1 0 1 0,2 8 0 16,-3-5-1-16,-2-1 1 0,-2 1-1 0,-1 1 0 0,5 4 0 15,-1-2 2-15,-1 4 0 0,-3-5-2 0,0 4 2 16,5 3 0-16,-2-3 0 0,-2 6 0 0,1-1 2 16,-1 2-1-16,6-1 0 0,-3 1 1 0,1 1-2 15,0 3 3-15,2-1-1 0,-2-5 0 0,1 1 0 16,-3-1 0-16,1 1-1 0,-3-1-1 0,1-1 0 15,-1 1-2-15,-3-4 0 0,4 3 0 0,-4 0-3 16,-1-4 0-16,1 4 2 0,-1 2-1 0,-4-6 0 0,1-1-1 16,1 8 2-16,-2-3-1 0,1 0 2 0,-4-3-1 0,2-2 0 15,0 1 0-15,2 6-1 0,-1 1 1 0,-4-8 0 16,-2 0-1-16,7 3 1 0,-4 2-2 0,2-2 1 16,-2-1 1-16,1 0-1 0,-1-2 0 0,0-2 0 15,4 2 2-15,-4 2 0 0,-1-3 1 0,3 4 0 16,-8-5-2-16,3 2 3 0,-2 2-2 0,1 0 0 15,-2-5 0-15,-2 4-1 0,1-1-1 0,-1-1 1 16,5 4-1-16,-6-8-1 0,1 5 1 0,-3-1-1 16,4 1 1-16,-2-3 0 0,-2 0-1 0,3 3 0 15,-4-5 0-15,1 2 1 0,0 2-1 0,-1-1 1 16,-1 4-1-16,-1-5-1 0,0-1 1 0,0 0 1 0,-3 5 1 16,0-1 0-16,0 1 1 0,0-6 0 0,-1 0 1 0,0 5 0 15,-4-1 0-15,1 2 0 0,3-4 0 0,-3 2 0 16,1-1-1-16,3 2 0 0,-4 0 1 0,-1 0 0 15,2-1-1-15,-4 1-1 0,1-3 0 0,-1 1 0 16,-3 1 2-16,6-2-2 0,-6 0 2 0,5 1 0 16,0 1-1-16,-2-3 0 0,-1 3 1 0,0-1-2 15,-3 3 0-15,-2-5 0 0,6 6-1 0,-4-2-1 16,1 2 1-16,-1 3 0 0,-1-4-1 0,3 3 1 16,-3 0-1-16,1 6 0 0,0-8 0 0,-2-1 1 15,1-2-1-15,0 4 0 0,-3-1 0 0,5-4 1 0,-1-2 1 16,0-1-2-16,-4 3 2 0,1-1 0 15,-1 0 0-15,2-3 0 0,-3 4 0 0,0-1 0 0,0 0 1 16,1-3 1-16,-4 3-1 0,3 1 0 0,0-1 0 16,-2 0 1-16,-3-3-1 0,3 3 1 0,-2-1-2 15,3 3 0-15,-2-1 0 0,1-4 0 0,2 5-1 16,-1 1 1-16,2-3 0 0,-4-1-2 0,0 1 0 16,-1 0 1-16,1-2 0 0,-2 2-1 0,-1 0 0 15,-3 0-1-15,1 0-1 0,4 0 2 0,-5-2-1 16,3 4 1-16,-2-1-2 0,0-1 1 0,0-2 1 15,-2 2-1-15,2 0 3 0,0 2-1 0,-2-6 0 16,2 4 0-16,0-1 1 0,0-1 0 0,-3 5 0 16,3-3 0-16,-4 0-1 0,1 0 0 0,2 1 1 0,-6 1 1 15,2 1 0-15,0-2-1 0,1 4 0 16,0-2 0-16,1-2 1 0,1 2-1 0,-3 0 0 16,4 1 0-16,-2-3 0 0,-1 0 1 0,3 3 0 0,-3-1 0 15,1-2-1-15,1 2 1 0,-1-1-2 0,-3-2 1 16,6-1 1-16,-5-3-2 0,0 5 0 0,0 1 0 15,0-6 0-15,4 4 0 0,-4 2 2 0,-2 2 0 16,-2 4-2-16,2-2 3 0,2-7-1 0,-1 4 1 16,-1 1 0-16,4-2 1 0,0 3 1 0,-2-1-1 15,3-2 2-15,-1 2-1 0,2 1 0 0,-4-3 1 16,1 1-1-16,1-2-1 0,0 2 0 0,-2 2 1 16,3-7-3-16,-1 4 2 0,-2-1-2 0,2 2-1 15,1 0 1-15,-1-1 1 0,-3 1-1 0,4 0 2 16,-3 1-1-16,2 1-1 0,-2-2 3 0,3 3-3 15,-3-2 1-15,5 2-1 0,-1 0 0 0,1 0-1 16,-2-1 1-16,0 3-1 0,2-3 0 0,-1-2 4 16,0 1-1-16,-2-2 2 0,2-1-1 0,2-2 2 0,-1-3 2 15,0 3 0-15,3-6 0 0,5 4-1 16,3-4-1-16,-3-1 1 0,-2 0 2 0,2 0-2 0,2 0-1 16,-1-3 0-16,-1 3-1 0,-8-4 0 0,6 3 0 15,0-3-1-15,4 4-1 0,-2-1 0 0,1 1-2 16,1-4-1-16,1 1 1 0,2 0-2 0,1-2-1 0,0 7 1 15,0-6-1-15,-1-2-1 0,3 3-1 0,1-2-2 0,-4 0-4 16,3 0-3-16,1-1-5 0,-1-4-4 16,0 0-9-16,1-1-34 0,-1-2-25 0,2-3-33 0,-2 2-29 15,-4-9 96-15,2 4-77 0,-6-21-27 0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4:26.65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FF2FD9A-6CCA-4C54-AC5D-0C6E781B301F}" emma:medium="tactile" emma:mode="ink">
          <msink:context xmlns:msink="http://schemas.microsoft.com/ink/2010/main" type="writingRegion" rotatedBoundingBox="18512,8769 22463,8494 22544,9671 18594,9945"/>
        </emma:interpretation>
      </emma:emma>
    </inkml:annotationXML>
    <inkml:traceGroup>
      <inkml:annotationXML>
        <emma:emma xmlns:emma="http://www.w3.org/2003/04/emma" version="1.0">
          <emma:interpretation id="{BEF21B9E-7DB5-4E6E-88C7-5CC66F7806CA}" emma:medium="tactile" emma:mode="ink">
            <msink:context xmlns:msink="http://schemas.microsoft.com/ink/2010/main" type="paragraph" rotatedBoundingBox="18512,8769 22463,8494 22544,9671 18594,99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0D6D98-B59C-4FE0-9B99-FFE10CD438D7}" emma:medium="tactile" emma:mode="ink">
              <msink:context xmlns:msink="http://schemas.microsoft.com/ink/2010/main" type="line" rotatedBoundingBox="18512,8769 22463,8494 22544,9671 18594,9945"/>
            </emma:interpretation>
          </emma:emma>
        </inkml:annotationXML>
        <inkml:traceGroup>
          <inkml:annotationXML>
            <emma:emma xmlns:emma="http://www.w3.org/2003/04/emma" version="1.0">
              <emma:interpretation id="{142C4DC9-24A3-4281-AB0E-B92B39A6F052}" emma:medium="tactile" emma:mode="ink">
                <msink:context xmlns:msink="http://schemas.microsoft.com/ink/2010/main" type="inkWord" rotatedBoundingBox="18512,8769 22463,8494 22544,9671 18594,9945"/>
              </emma:interpretation>
            </emma:emma>
          </inkml:annotationXML>
          <inkml:trace contextRef="#ctx0" brushRef="#br0">21225-6148 235 0,'8'-13'268'15,"0"3"-48"-15,-3-1-106 0,3 3 57 0,3 2-21 0,-8-4-18 16,2 4-44-16,-3 1-13 0,2 0-10 15,-2-1-11-15,1 4-19 0,-1-1 0 0,-1-2-12 0,-2 4-4 16,2-1-7-16,-2 2-1 0,1-3 0 0,0 3-3 16,0 0-1-16,-5 0-8 0,5 6 8 15,5-4-2-15,-4 1 0 0,3 4-1 0,-3 4 0 0,1 0 1 16,4 5-3-16,1 0 3 0,-6-2-3 0,1 12 2 16,1-4-2-16,-1 3 1 0,-1 1 0 0,4 1 0 15,-2 2 2-15,2 1-2 0,0 0 2 0,1-3-1 16,-1 2 3-16,1 1-2 0,2 0 1 0,-1 2 1 15,-1-3 1-15,2 1 3 0,0 0-1 0,1 4 2 16,-2-4 0-16,2 0 1 0,-1-1 0 0,4-2-2 16,-5 4 1-16,3-3-1 0,0-1-1 0,1 0 0 15,-2-3 1-15,1 2-2 0,-1-1 3 0,-1-1-1 16,2-2-1-16,-4-1-1 0,2 0 0 0,-1-4-1 0,-1 3-2 16,-3-3 0-16,2 1-3 0,0-4 1 0,-2 0-4 15,-1 1 1-15,-1-1-1 0,-1-1-5 0,0-2-1 16,-1 0-2-16,1-1-2 0,-7-2-3 0,2-1-11 15,-1-2-7-15,0-2-5 0,-2 1-22 0,0-4-11 16,-2 0-15-16,-4 0-16 0,3-5-17 0,-5-2-84 16,-3 0 137-16,1 0-81 0,1-1-18 0</inkml:trace>
          <inkml:trace contextRef="#ctx0" brushRef="#br0" timeOffset="-508.9738">17580-5340 300 0,'2'0'185'0,"3"-3"-57"0,-2 3-61 0,2 0 39 0,-4-2-13 16,-1-1-28-16,0 0-7 0,5 3-9 0,-3-2-8 15,-2 1-9-15,0 1-7 0,0-5-5 0,0 5-2 16,1 2-4-16,-1-2 0 0,2 1-2 0,-2-2 2 15,0-1-3-15,0 0 2 0,1 2 3 0,1-3 0 16,1 2 4-16,-3-3 0 0,0 1 0 0,2 3 0 16,4-1-3-16,-3 1 0 0,-3-2-2 0,5 2-1 15,0-2-5-15,-2 2 0 0,3 2 0 0,1-5-2 16,-4 3 0-16,5 0-2 0,2-2 0 0,1 2 2 0,6-1 1 16,-2-3 0-16,0 4-1 0,8 0 4 0,-1 0 1 15,2 2 3-15,5 0 2 0,1-2-1 0,0 0 1 16,5-2 0-16,2 0 1 0,-1 1 1 0,4 1-1 15,0 0-3-15,1-2-1 0,4 2 1 0,1 0-3 16,4-1 0-16,-4 1 0 0,6 0-3 0,-1 0-1 16,3 0 0-16,-1-2 0 0,-4 5-1 0,1-3-1 15,2 3 3-15,-1-1 0 0,-1 4 3 0,-3-4-1 16,1 3 3-16,-2 3 2 0,2-5 1 0,-2 3 2 16,5-1 0-16,0 0-1 0,-6-5-1 0,3 5 4 15,-4-5-2-15,1 1-1 0,1-1-2 0,-8-1 0 16,2-6-2-16,0 6-2 0,0 1-2 0,-1-2-3 15,3 4-1-15,4-4-3 0,-5 2 0 0,6 0 0 16,-3 2-2-16,-2-1 1 0,2-1 0 0,-4-3 0 16,-2-3 1-16,1 6 1 0,-4-2-2 0,0 1 0 15,-2-3 1-15,2 0 1 0,-8 2-1 0,0-3-1 0,7 5 0 16,-4-1 1-16,-1 1 1 0,1 0-2 0,0 1 1 16,10 1-3-16,1-1 0 0,-1 3 0 0,-5-4 0 0,-5 0 0 15,10 0-1-15,-5-2 1 0,2-1-1 0,-13 1 1 16,6 1 0-16,-1-1 2 0,-2 0-2 0,0 2 0 15,-5-1 4-15,0 1-1 0,-2-5 1 0,0 2-1 16,-2 1 2-16,-1-3 1 0,-1 4-1 0,2-4 1 16,-1 2-2-16,1 3 0 0,-1-2-1 0,1 2 0 15,-1 0-2-15,2 0 0 0,1 0-1 0,-4 0 1 0,-2 0-1 16,0 0 0-16,1 4 0 0,-3-4 0 0,-1 0 0 16,-1 1-2-16,-4-1-1 0,1 3 2 0,2-1-4 15,-6-2 1-15,4 0-1 0,-2 0-4 0,-4 0-2 16,1 0 3-16,3 0-6 0,-1-2-8 0,-4-1-21 15,0 0-15-15,-4 0-17 0,4 3-17 0,0-2-10 16,-2 1-152-16,0-3 183 0,-6-2-102 0,-4-7-57 16</inkml:trace>
          <inkml:trace contextRef="#ctx0" brushRef="#br0" timeOffset="506.3006">20913-5599 69 0,'6'-8'63'0,"1"-1"-15"0,-3-1-23 16,1 4 20-16,0-1-10 0,1 3 16 0,-1-1 3 15,-2-2 1-15,2 6 5 0,0-1 5 0,0-1 18 16,-2 3 3-16,2 0 3 0,-2 0-15 0,0-3-6 0,0 3 0 15,-1 0-5-15,2 0-5 0,-2 0-20 0,0-3-3 16,-1 0-3-16,2-1-4 0,1 4-3 0,0-1-5 16,0-1 0-16,-3 1-1 0,-1-3-1 0,5 4-1 15,-3 0 0-15,1-1-1 0,2 1 1 0,-2 0-5 16,3 0 0-16,1 1-2 0,-1 4-2 0,2 0-1 16,0 0 0-16,3 3 0 0,-6-4-2 0,6 6 5 15,2 0 1-15,-1 2 1 0,3-1 4 0,-4-1 0 0,2 0 2 16,1-1 4-16,4 6 1 0,-6-8 0 0,1 0 0 15,0-1-1-15,0-1 7 0,-1-2-2 0,3 2 1 16,-6 0-1-16,2-5 1 0,-1 1 0 0,0-1-3 16,-6-4 0-16,1 2-10 0,-3-1 0 0,1 1-2 0,-3 2-4 15,0 0-1-15,-3-3-6 0,0 5 2 0,3 2-3 16,-5 0 0-16,0 2 0 0,-1-1-1 0,-6 1-1 16,1 2-2-16,-1 5 2 0,-6 1-1 0,-4 2-1 15,4 0 3-15,-6 5-2 0,0 1-1 0,-3 5 1 16,0-3 1-16,2 0-4 0,-4 5-1 0,2-2 0 15,0-2-4-15,-2-1-6 0,5 0-2 0,0-3-7 16,0 1-5-16,4-5-7 0,0-2-14 0,-2-2-60 16,0 1-47-16,4-1 115 0,1-5-81 0,-1-2-37 0</inkml:trace>
          <inkml:trace contextRef="#ctx0" brushRef="#br0" timeOffset="-349.7781">21064-5952 298 0,'13'-16'89'15,"-2"-3"-105"-15,4 1 14 0,-4-1-13 16,8 3-19-16</inkml:trace>
        </inkml:traceGroup>
      </inkml:traceGroup>
    </inkml:traceGroup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4:37.24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B2D058F-3A8C-4454-82B7-6BDEE9B90B78}" emma:medium="tactile" emma:mode="ink">
          <msink:context xmlns:msink="http://schemas.microsoft.com/ink/2010/main" type="writingRegion" rotatedBoundingBox="28626,16811 31861,10927 33881,12038 30646,17922">
            <msink:destinationLink direction="with" ref="{D1760394-8E5D-4A61-964A-F8CC8DE1CE98}"/>
          </msink:context>
        </emma:interpretation>
      </emma:emma>
    </inkml:annotationXML>
    <inkml:traceGroup>
      <inkml:annotationXML>
        <emma:emma xmlns:emma="http://www.w3.org/2003/04/emma" version="1.0">
          <emma:interpretation id="{99985CC6-3B52-4D34-AA64-90E10CF6FF4C}" emma:medium="tactile" emma:mode="ink">
            <msink:context xmlns:msink="http://schemas.microsoft.com/ink/2010/main" type="paragraph" rotatedBoundingBox="28626,16811 31861,10927 33881,12038 30646,17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45495E-258A-4F0A-9B19-697C321B98BB}" emma:medium="tactile" emma:mode="ink">
              <msink:context xmlns:msink="http://schemas.microsoft.com/ink/2010/main" type="line" rotatedBoundingBox="28626,16811 31861,10927 33881,12038 30646,17922"/>
            </emma:interpretation>
          </emma:emma>
        </inkml:annotationXML>
        <inkml:traceGroup>
          <inkml:annotationXML>
            <emma:emma xmlns:emma="http://www.w3.org/2003/04/emma" version="1.0">
              <emma:interpretation id="{6DDA5D3F-29C1-426E-874A-4FAF3328B674}" emma:medium="tactile" emma:mode="ink">
                <msink:context xmlns:msink="http://schemas.microsoft.com/ink/2010/main" type="inkWord" rotatedBoundingBox="28626,16811 30157,14027 32177,15137 30646,17922">
                  <msink:destinationLink direction="with" ref="{ACF0D614-A39A-4532-B754-F6F881061DC5}"/>
                </msink:context>
              </emma:interpretation>
            </emma:emma>
          </inkml:annotationXML>
          <inkml:trace contextRef="#ctx0" brushRef="#br0">27 150 264 0,'-7'-4'156'0,"4"0"-95"0,-1-3-57 15,0 4 30-15,4-2-87 0,-1 1-16 0,-2-1 45 16,-1 0-54-16,4-1 14 0,0 2 15 0,0-5 17 15,0 2 27-15,-1 1 54 0,2-2 22 0,3 3-24 16,-1-4 27-16,-2-1-11 0,3 2-9 0,-1 4-10 16,1-3-17-16,1-1-22 0,-6 5-22 0,2-7 16 15,2 6-16-15,2-1-10 0</inkml:trace>
          <inkml:trace contextRef="#ctx0" brushRef="#br0" timeOffset="26510.9331">482 101 196 0,'-3'-7'90'0,"-2"3"-58"0,2-1-26 0,-5 0 5 16,2-3-8-16,-2 2-4 0,-3-2-4 0,1 3 1 0,-1-3 3 0,3-3 10 15,-3 3 10-15,0-2 10 0,3 1 6 0,-2-1 8 16,1 1 11-16,-2-4 3 0,4 2 1 0,-2 1-3 16,1 1-3-16,-2-2 1 0,4 1-3 0,-2-4-3 15,0 1-8-15,1 3 4 0,-2-4 0 0,4 4-4 16,-3-5 2-16,2-3-2 0,1 5 0 0,0-1-2 15,2 4 1-15,0-2-6 0,0-1-2 0,-1-6-2 16,1 6-2-16,0 5-3 0,2-3-2 0,-1 1 1 16,-1-2-4-16,1-1 2 0,1 3-2 0,-1 1 1 15,-1 1-3-15,0-3-1 0,-2 3-2 0,3-2-1 16,-3 5-1-16,1 2-1 0,0 2-2 0,0 1-1 16,1-2 1-16,-1 2-3 0,1 0-1 0,-3 0 1 15,3 2 0-15,-1-2-3 0,0 0 0 0,-4-2 0 0,1 2 1 16,-2 0-2-16,1 0 2 0,-3 0-2 0,-2 2 0 15,0-2 0-15,0 3 1 0,-1 0-1 0,-2 2 1 16,-1-2-1-16,-2 3-1 0,-2-2 1 0,2 3 0 16,-2 1-1-16,0 0 0 0,-4 2-2 0,4-4 1 15,-1 5 1-15,1-1-1 0,2 4 0 0,1-2-1 16,-2-1 1-16,5 1-1 0,3 3 2 0,2 4-1 16,-1-5 1-16,5 1-1 0,-1-3 1 0,6 1 3 15,-3 3 0-15,4-2 1 0,2-1-1 0,3-2 4 16,0 3 2-16,6 2 0 0,2 0 2 0,1 0 2 15,5 0 1-15,3 0-1 0,-1 0 2 0,-2-2 0 16,2-1-3-16,1-2-2 0,-1 0-2 0,1 1-3 16,-4-4 0-16,2 1 0 0,-1 1-2 0,7 1-2 15,-4 0 0-15,-3-3-1 0,4 3 1 0,-4 2-1 16,-2-2-1-16,-1 2-3 0,0-1 2 0,-5 0-4 16,0 3 2-16,1 3-1 0,-6-2 0 0,2-2 0 0,-5 1 0 0,-1 4 3 15,1 1-1-15,-3-4 2 0,0 2 1 0,-5 1 0 16,0 0 3-16,-1 2 1 0,0-1 1 0,-2-4 0 15,-4-1 3-15,1 4 0 0,0-5 4 0,-2-7 0 16,-1 1 3-16,1 1 5 0,-1-3 1 0,4-2 3 16,-1-3 1-16,-1-1 4 0,2 0-1 0,2 0-1 15,2-1 4-15,-2-7-4 0,0 0 0 0,-3-3 0 0,4-1-2 16,4-4-2-16,0 1-2 0,3-5-2 0,0-3-5 16,0 0 0-16,5-4-3 0,3-3-2 0,6-4-5 15,-3 3-3-15,7-6 1 0,1 0-1 0,5 1-4 16,1-2 0-16,7 1-2 0,-3-1-1 0,-1 3 1 15,2-2 1-15,-4 0-3 0,-1 2-1 0,-1 2-1 16,-3-1-1-16,-3 7-6 0,-1-1-4 0,-3 2-27 16,1 6-18-16,-6 2-22 0,1 4-27 0,-1 4-148 15,-2 5 191-15,-1 4-120 0,-1 4-67 0</inkml:trace>
          <inkml:trace contextRef="#ctx0" brushRef="#br0" timeOffset="-1316.8628">2027-1949 269 0,'3'-10'212'0,"-7"0"-70"0,5 3-85 0,1 0 38 16,1 1-24-16,-3 1-19 0,-3 0-25 0,0 4-7 16,3-1-5-16,0 0-5 0,0 2 0 0,0 0 0 15,0 0 2-15,0 0 5 0,1 0 1 0,-1 0 5 0,-1 0 15 16,2 0 5-16,-4 0 3 0,1 0 2 0,4 0 3 0,0 0 5 16,1 0-2-16,-2 0-1 0,3 0-12 0,-4 0 6 15,3 0-12-15,-3 0-6 0,-3 0-3 0,1 0-3 16,-1 0-11-16,-2 2-3 0,-1 3-3 0,6 0-11 15,-8-4 5-15,3 7-1 0,0-1-1 0,-9 5-9 16,6 1 10-16,-7 3-1 0,-2 3 0 0,-5 7 1 16,3 1 1-16,-5 6 1 0,-3 4 2 0,-4 4 2 15,-2-1-2-15,-2 6 2 0,-3 2 2 0,-7 0 2 16,2 1-1-16,-6 0 1 0,-6-1 0 0,1 3 2 16,2 0 3-16,-4 2 1 0,2 2-1 0,1-2 0 15,-2-1 5-15,4 1-1 0,1 1 2 0,-1-3 4 16,0-3 0-16,-1 1 1 0,-1-6-1 0,7 3 2 15,-2-1-2-15,7-7-1 0,-4 4 1 0,4-4-4 16,9-3-1-16,2 0-1 0,4 0 0 0,-2-6 0 16,7 3-1-16,0-7 0 0,5 2-2 0,0-1 1 15,4-6-2-15,2-1-2 0,-1 0-2 0,0-3-4 0,4-6-1 16,1 1-3-16,0 2-2 0,-1-7-7 0,4-1-3 16,-2 0-5-16,2 0-22 0,2-2-26 0,-1-2-33 15,0 1-37-15,1-2-72 0,-1-2 140 0,1-4-102 16,1-31-38-16</inkml:trace>
          <inkml:trace contextRef="#ctx0" brushRef="#br0" timeOffset="41054.5266">1532-654 926 0,'-8'3'384'16,"5"-8"-346"-16,3 1-92 0,-2-4-34 0,2-2-75 15,0 4 112-15,3-9-92 0,0 3-37 0,1-8 90 16,-3 0-8-16,-1-7 54 0,0 6 55 0,3 0 37 15,-3-3 166-15,0 5 16 0,0 0-105 0,-1 2 94 16,1 5-34-16,-2 6-30 0,1-3-31 0,-1-3-38 16,0 6-16-16,2 1-10 0,-1 0-13 0,-1 2-19 15,2 0-7-15,0 0-6 0,0 3-4 0,-1 0-5 0,1 2-3 16,-5 1 0-16,3 0 0 0,2 2 1 0,-1 1-1 16,-1 4 1-16,-1 4 3 0,1 5 1 0,-2-1-1 15,2-1 2-15,0 7-1 0,-1 5 0 0,0 1 1 16,-3 3 1-16,6-4-4 0,-4 6-2 0,3 2 2 0,-4-4-1 15,0 1-1-15,1-1 3 0,-1-3-1 0,5 1 1 16,-5 0 0-16,-1-2 2 0,6 3-1 0,0-8 1 16,0 4 0-16,0-2-1 0,0-4 0 0,-2-1-1 15,-1-2 1-15,3-1-1 0,1 1-1 0,4-3 0 16,-5-2-2-16,0-1 2 0,2-1-1 0,3-2 2 16,1 0 0-16,-4-6 1 0,-2 1 3 0,3-2-2 15,-3-1 3-15,5-2-1 0,-2 1-1 0,5-1 0 16,-4 2-1-16,6-2-3 0,3 0-1 0,-7-2-1 0,15 2-1 15,-2 0-2-15,0-1 0 0,2-1-1 0,6-1-1 16,0 1 0-16,5 1 0 0,0 1 0 0,4-2 1 16,2 1-2-16,1 1 1 0,2-2-1 0,5 2 1 15,-1 0-2-15,6-1 1 0,-8-1-1 0,-2 0 0 16,1-1 0-16,-7 2-1 0,-2 2-2 0,-7-6-13 16,-1 4-8-16,-3-2-17 0,-1-2-27 0,-3 3-151 15,1-3 175-15,-5-1-103 0,0-16-74 0</inkml:trace>
        </inkml:traceGroup>
        <inkml:traceGroup>
          <inkml:annotationXML>
            <emma:emma xmlns:emma="http://www.w3.org/2003/04/emma" version="1.0">
              <emma:interpretation id="{43F8466E-3499-4695-89DC-C50DC59760AF}" emma:medium="tactile" emma:mode="ink">
                <msink:context xmlns:msink="http://schemas.microsoft.com/ink/2010/main" type="inkWord" rotatedBoundingBox="31324,12238 32002,11005 32932,11516 32254,12750">
                  <msink:destinationLink direction="with" ref="{03DCBD06-4AA1-4B0A-B472-30F24DC810A5}"/>
                </msink:context>
              </emma:interpretation>
            </emma:emma>
          </inkml:annotationXML>
          <inkml:trace contextRef="#ctx0" brushRef="#br1" timeOffset="-193020.1568">2725-5123 795 0,'-2'-21'390'15,"2"2"-266"-15,-1 1-94 0,1 6 11 0,0-4-18 16,-4-2-12-16,4 4-11 0,0 1-1 0,0 0 4 16,0 1 5-16,4 2 5 0,-3-1 11 0,6 0 12 15,-1 3 6-15,0 1 2 0,2-1 3 0,2 4 0 16,3-3-3-16,2 1-3 0,0 1-9 0,1 0-13 16,4-1-7-16,4 0-5 0,0-1-5 0,6 4-7 15,2 0-2-15,3 1-1 0,0 1 1 0,-3-1 2 16,-2 0 1-16,4 2 3 0,-1 0 1 0,-7 2 2 0,-4 0-2 15,-3 2 2-15,2 0-2 0,-7 4-1 0,-1 0-1 16,-3-2 0-16,-4-1-1 0,0 7-1 0,-2-2 0 16,-3 7 0-16,-2-1 1 0,-3 5 2 0,3 0 0 15,-4 9-1-15,-1-3 0 0,-4 7 1 0,2-1 1 16,-3 5 0-16,3 0-1 0,-3 4 0 0,0 4 1 16,-4 2-1-16,3 3-1 0,0 6 1 0,0 2 1 15,2 10-1-15,-3-7 0 0,1 1-2 0,2 6 0 16,4-7-1-16,-5-2-1 0,1-1-6 0,0-11-2 15,1-2-4-15,-1 2-5 0,-1-2-2 0,0-1-50 16,-2-4-33-16,1-2-43 0,2-4 107 0,-1-8-78 0,-2-7-64 16</inkml:trace>
          <inkml:trace contextRef="#ctx0" brushRef="#br1" timeOffset="-192804.4075">2543-4633 1217 0,'7'0'518'0,"-1"-5"-339"0,3-4-136 15,-2-6 8-15,4 7-12 0,2 1-20 0,3-1-30 16,-2 1-4-16,10 7-2 0,3 0 1 0,6 2 7 16,6 1 4-16,12 2 5 0,-2-2 2 0,8 0 2 15,13 2-4-15,10-2-8 0,3 2-14 0,16 0-123 16,4-1 120-16,17 0-66 0,-4-3-58 0</inkml:trace>
        </inkml:traceGroup>
      </inkml:traceGroup>
    </inkml:traceGroup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4:43.74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0EE8FA3-90D4-40AD-A14C-D192C01003FE}" emma:medium="tactile" emma:mode="ink">
          <msink:context xmlns:msink="http://schemas.microsoft.com/ink/2010/main" type="writingRegion" rotatedBoundingBox="22118,14986 35331,14587 35451,18549 22238,18947"/>
        </emma:interpretation>
      </emma:emma>
    </inkml:annotationXML>
    <inkml:traceGroup>
      <inkml:annotationXML>
        <emma:emma xmlns:emma="http://www.w3.org/2003/04/emma" version="1.0">
          <emma:interpretation id="{B51F85BB-FA01-4EC9-B9AD-A5997F0BD3D4}" emma:medium="tactile" emma:mode="ink">
            <msink:context xmlns:msink="http://schemas.microsoft.com/ink/2010/main" type="paragraph" rotatedBoundingBox="28577,14238 35466,15364 35161,17226 28273,161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3F78674-7DB6-4F74-943F-81B06340FB71}" emma:medium="tactile" emma:mode="ink">
              <msink:context xmlns:msink="http://schemas.microsoft.com/ink/2010/main" type="line" rotatedBoundingBox="28577,14238 35466,15364 35161,17226 28273,16100"/>
            </emma:interpretation>
          </emma:emma>
        </inkml:annotationXML>
        <inkml:traceGroup>
          <inkml:annotationXML>
            <emma:emma xmlns:emma="http://www.w3.org/2003/04/emma" version="1.0">
              <emma:interpretation id="{3817066A-529A-48D2-885B-BE78C80A7C90}" emma:medium="tactile" emma:mode="ink">
                <msink:context xmlns:msink="http://schemas.microsoft.com/ink/2010/main" type="inkWord" rotatedBoundingBox="28577,14238 35466,15364 35161,17226 28273,1610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3631-628 538 0,'-5'0'387'0,"2"-1"-144"0,0 1-150 0,3-2 61 15,0 2 10-15,3 0-76 0,-1-1-48 0,4 1-12 16,0 0-10-16,1 3-4 0,4 2-6 0,0-2-2 16,-1 0-48-16,1 5 39 0,1-2 2 0,0 4-3 15,-1-1-1-15,-2 4-5 0,2 0-1 0,-1 4 1 0,-2 1-3 16,-2-1 0-16,-1 3 1 0,-2 2-1 16,-1 0 2-16,-2 0 3 0,0 1 4 0,-3 1 2 0,1 0 1 15,-1-4 10-15,0-1 4 0,0 0 4 0,3-3 3 16,0-1 7-16,0-4 0 0,1-3 4 0,4 1 0 15,3-1-5-15,0-3-3 0,1-2-3 0,4 0-2 16,3-3-19-16,0 4-12 0,6-4-15 0,-3-5-17 16,5-3-49-16,0 3-39 0,6-6-53 0,-3 1 121 15,4-7-111-15,1-2-47 0</inkml:trace>
          <inkml:trace contextRef="#ctx0" brushRef="#br0" timeOffset="495.7363">3962-658 1271 0,'0'13'569'0,"3"-12"-365"0,1 3-148 16,-3-6 33-16,2 2-40 0,5-6-39 0,2 3-17 0,4-2-29 15,4-5-8-15,6 4-3 0,4-2-2 0,7-2-10 16,5 2-3-16,3-3-6 0,-1 0-13 0,2-2-67 16,1-3-63-16,-1-3 149 0,1 0-108 0,-2-5-74 15</inkml:trace>
          <inkml:trace contextRef="#ctx0" brushRef="#br0" timeOffset="316.9499">4107-1016 1109 0,'10'6'511'15,"-7"-9"-321"-15,-3-2-134 0,1 2 56 0,6 0-69 0,-4 1-20 0,7 4-12 16,-1-2-9-16,-4-2-6 0,9 4-1 0,4 1 0 16,4-1-2-16,8 1-4 0,-3 2 0 0,0-2-4 15,1-3-31-15,0 1-19 0,-4-1-24 0,2 0-40 16,-4 2 87-16,0-2-66 0,-1-2-26 0</inkml:trace>
          <inkml:trace contextRef="#ctx0" brushRef="#br0" timeOffset="717.9599">4817-1309 741 0,'-6'0'503'0,"3"-3"-249"15,0-4-171-15,4 2 129 0,-4-2-142 0,-5-1-57 0,3 1-13 16,2 6-7-16,2-4-4 0,1 5 2 16,-2 3 2-16,0-1 0 0,1 4 7 0,1 7 4 0,0 1 2 15,6 8 0-15,-4 4 0 0,-1-4-2 0,1 23-2 0,1 10-2 16,3 1-5-16,1-5-5 0,-4 14-8 0,2 1-8 15,3 12-32-15,3 13-42 0,-2-7-76 0,-2 4 129 16,7 13-104-16,2 0-59 0</inkml:trace>
          <inkml:trace contextRef="#ctx0" brushRef="#br0" timeOffset="21283.9139">5996-645 550 0,'8'-11'370'16,"-2"0"-174"-16,1-2-127 0,-3 1 101 0,0 1-115 15,0-4-22-15,-2 4-13 0,3 1-8 0,-5-2 0 16,1 2 0-16,-1 2 1 0,0-1 2 0,0 1 2 15,-3 0 2-15,0 1-2 0,-3 3 0 0,-1 0-7 16,-1 1-1-16,-4 0-3 0,-1-2-5 0,3 4-1 16,-7 1-2-16,-2 0 1 0,-1 0 0 0,1 0 0 0,-3 3 0 15,1-2 1-15,-6 7 0 0,2 0 0 0,-1 0 0 16,2 0 1-16,1 2-2 0,-6 1 1 0,0 3-1 16,5 4 0-16,2-1 0 0,1 2 0 0,-4-1 0 15,3 4 0-15,4 1 1 0,5 0 0 0,-1 0 0 16,8-3 0-16,-2 3 1 0,4-1 0 0,8 0 0 15,2-4 1-15,-1 3 1 0,4-2 0 0,2-2 2 16,4 2-2-16,-1-4 2 0,4-3-1 0,2 1 1 16,7-2-1-16,-1-3 1 0,3-1 0 0,6-4 0 15,-4-2 0-15,3-1 0 0,-5 0 1 0,-6-8 0 0,8 2 2 16,-1 3 0-16,-6-5 1 0,1 2 0 0,-2-4 1 0,2 2 2 16,1 0 1-16,-1 2 2 0,-6-7 0 15,4 0 6-15,-4 0 0 0,0-1 1 0,-2-2 1 0,1 2 3 16,-4-2 1-16,0 3 0 0,-2-1-2 0,-6-2-1 15,2 2-4-15,-3-1 0 0,3 6-2 0,-5-4-6 16,0-1-1-16,2 4-2 0,-2-1-2 0,-1 3-2 16,4 0-1-16,-6-2-1 0,0 6 0 0,0-1-2 15,-2 0-1-15,2 5 0 0,-1 0-2 0,1 0-1 16,-2 2-2-16,2-1 0 0,-3 3-1 0,3 2 1 16,-2-1-2-16,-4 6 2 0,1 0 1 0,0 6 0 15,-2-1 2-15,-5 10 0 0,3-1 1 0,-2 7 1 16,-2 3 1-16,3 8 1 0,-4-3-2 0,0 6 2 15,1 4-1-15,-3 2 0 0,2-2 0 0,-4 2-1 16,1 1 0-16,-1-1 0 0,-1 2-1 0,3-1 1 16,0 1-1-16,0-3 1 0,2 0-1 0,-2-5 1 15,2 0 0-15,3-6-2 0,-1 0 0 0,1-7-5 16,3-1-4-16,3-6-8 0,-1-2-10 0,1-2-20 0,2-6-29 16,-2 6 55-16,1 2-39 0,2-8-12 0</inkml:trace>
          <inkml:trace contextRef="#ctx0" brushRef="#br0" timeOffset="-2836.5961">-524-1534 662 0,'-15'-11'365'0,"4"3"-196"15,3 0-110-15,-1 0 63 0,-1-1-61 0,-1 1-31 0,0 0-8 16,-2-2-8-16,7 7-1 0,-2-5 6 16,2 2 4-16,1-1 5 0,0 1 6 0,2 0 9 0,0-2 2 15,1-2 3-15,-1 4-2 0,0-1-7 0,3 1-3 0,0 1-5 16,1 0-5-16,-1 1-9 0,3 0-4 0,1 1-5 16,4-2-1-16,0 4-4 0,1-2-1 0,-3-2-3 15,6 5-3-15,4 0-3 0,1 0-1 0,1 5-2 16,-4-1 0-16,2 3-3 0,1 1-2 0,-2 9 0 0,-3-6 1 15,0 9 0-15,-3-1-1 0,-1 0 2 16,-2 5 1-16,-2 1 3 0,-4 1 2 0,0 2-1 0,0 3 1 16,-4-1 2-16,-2 3 1 0,-2-1 2 0,2 2-1 15,-1-1 1-15,-2 0 2 0,1-4 2 0,-3 0-1 16,1-5 5-16,-1 0-1 0,5-2 1 0,-2-5 0 16,0-1 0-16,5-9 0 0,-1 4 0 0,-2-2 1 15,6-2-2-15,-2-4 1 0,1-2 3 0,1 1 3 16,0-2 0-16,3 0 2 0,-3-2 0 0,8-2-2 0,-2-6 0 15,4-3-2-15,3-7-2 0,-2 4-3 0,5-8-1 16,-2-2-3-16,4-4-1 0,-1 0 1 0,-1-2 0 16,3 0 0-16,-5 4 1 0,4-3-2 0,-4 1 0 15,-1 1 1-15,-3 4 1 0,1-1-1 0,-2 6 0 16,-2-3 0-16,-3 7 0 0,3-1 0 0,-4 4-1 16,0 4 0-16,-1 4 0 0,-1-5 1 0,-1 7 0 15,0-2-1-15,0 2 0 0,-1 0 1 0,-1 3-1 0,1 0 0 16,-3 0-4-16,3 3 0 0,-2-1 0 0,1 3-1 15,-1 1 0-15,-2 3-2 0,2 3 0 0,0-1 1 16,-1 0 3-16,0 3-1 0,1 7 1 0,-1 1-1 16,1 2 1-16,3-2 1 0,-1 6-2 0,1-1 0 15,3 0-2-15,2 0-1 0,-2 0-5 0,3-2-4 16,2 1-6-16,-2-2-4 0,2-2-23 0,-1 0-16 16,-1 1-28-16,0-3-40 0,2-4 90 0,-1 0-62 15,-1 2-22-15</inkml:trace>
          <inkml:trace contextRef="#ctx0" brushRef="#br0" timeOffset="-2164.9157">213-1523 925 0,'-3'-4'368'0,"1"-3"-260"16,1 4-90-16,1-2 7 0,0 2-15 0,1 0-7 16,-1 1-7-16,2-2-3 0,1 2 7 0,2 2 5 15,-2 0 15-15,-1-2 6 0,1 2 4 0,2-1 2 0,1 1 3 16,0 0 6-16,-1 0-9 0,0-2-4 0,3-1-11 16,-2 3-7-16,2 0-4 0,3 2-6 15,1 1-8-15,-1 2-5 0,1-1-1 0,1 4-4 0,0 2-2 16,0 1 0-16,-4 5-1 0,-1-3 0 0,-3 1 4 15,1 2 2-15,-6 3 0 0,4-1 4 0,-4 1 4 16,0 1 4-16,-5 1 2 0,2 0 4 0,-4-2 4 16,2 0 5-16,-1 0 1 0,0 0 2 0,-1-4 6 15,1-1 1-15,3 0 1 0,-4-1 0 0,4-2 3 16,0-3-3-16,3 3 0 0,-2-3 0 0,2-1-4 16,4 0-1-16,-3-5-3 0,6 4-1 0,-1-1-6 15,0-3-1-15,2-2 1 0,3 3-7 0,-3-3-4 16,5 0-7-16,3 0-21 0,-2-3-16 0,1-2-20 0,1 0-28 15,1 0-24-15,2-4 75 0,2-2-61 16,0 1-12-16</inkml:trace>
          <inkml:trace contextRef="#ctx0" brushRef="#br0" timeOffset="-1694.6743">583-1231 1178 0,'4'11'499'16,"-4"-11"-343"-16,0-2-124 0,0-1 37 0,0 2-67 0,7-1-21 15,1 0-20-15,3-1-8 0,-3 0-4 0,11 1 2 16,8 1 4-16,-3-2 4 0,3-2 6 0,0 0 5 16,0 0 16-16,-5-1-2 0,9-4-30 0,-9 1-25 15,-1-4-34-15,1 2-56 0,2-7 111 0,-2 3-81 16,2-6-38-16</inkml:trace>
          <inkml:trace contextRef="#ctx0" brushRef="#br0" timeOffset="-1867.8833">533-1559 611 0,'3'-5'318'0,"-3"0"-167"16,0 2-93-16,4 0 39 0,-3-2-20 0,2 0-19 15,-1 4-12-15,0 1-13 0,4-2-4 0,4 2-1 0,-4-1-1 16,0 1-4-16,4 0-1 0,-1 1-2 0,3-1-4 15,-1 0-6-15,1 0-6 0,6 0-9 0,3 0-11 16,-5 0-16-16,4 0-26 0,1 0-36 0,4 0 67 16,3 3-48-16,0 2-19 0</inkml:trace>
          <inkml:trace contextRef="#ctx0" brushRef="#br0" timeOffset="-1497.0835">1140-1741 745 0,'0'7'534'16,"2"-3"-213"-16,-2-4-211 0,-2-1 115 0,-1-2-120 15,0 1-31-15,1-3-52 0,1 5-15 0,-1 0-7 0,2 3-10 16,0 2-1-16,0 0-1 0,0 0 0 0,0 4 1 15,0 6 0-15,0 2 3 0,2 7 2 0,1 2 3 16,-2 4-3-16,-1-2-1 0,3 9-4 0,1 0-3 0,0 4-22 16,1 2-16-16,2 3-28 0,-1 4-56 0,4 9 97 15,1 6-64-15,1 11-26 0</inkml:trace>
          <inkml:trace contextRef="#ctx0" brushRef="#br0" timeOffset="-2575.7658">-139-1416 761 0,'16'5'457'0,"-14"-5"-217"0,6 0-155 0,-8 0 98 15,0-3-119-15,0 1-19 0,-2 2-29 16,1 0-31-16,1 2-7 0,1-1-2 0,1 4 2 0,-1-2 5 15,2 2 8-15,-3 3 5 0,2-3 4 0,0 6 8 16,-2-3 1-16,0 5 0 0,3-1-2 0,-3 6-1 16,1-1-3-16,1 3-3 0,1 5 0 0,4-6-2 15,-7 3-2-15,6 12-4 0,-6-10-1 0,10 0-4 16,-3 3-1-16,-2-3-4 0,0 3-12 0,-2 0-7 16,7 0-8-16,-9-8-7 0,9 0-18 0,-12 2-77 15,6-2 107-15,3-5-67 0,-5-3-26 0</inkml:trace>
          <inkml:trace contextRef="#ctx0" brushRef="#br0" timeOffset="-576.7089">2637-822 541 0,'5'-8'285'0,"-2"2"-161"15,-1-1-82-15,1 4 34 0,2-2-22 0,-1 2-36 16,4 0-7-16,5 3-5 0,-3 2-2 0,1-1-2 0,2-1-1 0,3 0 0 15,-1 3 0-15,1 4-1 0,0-4 0 0,5-1 0 16,-3 4-3-16,4 2-5 0,-3 1 1 0,-3 1-4 16,1 1-8-16,1-1-4 0,-5 2-6 0,-4 1-3 15,2 2-10-15,-3 0-2 0,-1 1-1 0,-1 0-3 16,-4 2 5-16,-2-1 4 0,-2 2 6 0,-4-1 5 16,-4 0 15-16,4 1 7 0,-9-2 5 0,4 1 7 15,-3-4 15-15,1 0 5 0,-1-1 5 0,3-2 5 16,4-3 10-16,-5-1 1 0,4-3 2 0,1 0 1 15,1-4 1-15,3 1-1 0,0-1 0 0,1 0 0 16,-3-3-2-16,4 1 4 0,1-7-1 0,-2-1 1 16,4 1-1-16,-1-2 2 0,7-5-5 0,-5-2-2 0,10 1-10 15,1-3-5-15,4 0-5 0,-1-4-5 16,4 0-10-16,3-3-7 0,-3 1-2 0,1-1-2 0,-1 0-2 16,-1 0 1-16,-2 3-2 0,-1 0-1 0,-2 5 2 15,-1 2 1-15,-3-1-2 0,-1 6 1 0,-2 2-5 16,-2 2-4-16,-3 3 1 0,2 5-1 0,-2-3 0 15,-3 5-3-15,0 1-1 0,2 3 0 0,-2-4 5 16,0 3 3-16,0 6 0 0,0 1 1 0,-3 9 3 16,3-2 1-16,-3 0 2 0,1 0 0 0,0 12 0 15,1-6 1-15,-2-1 1 0,3-5-2 0,0 5-4 16,0 0-1-16,1-5-4 0,1 2-4 0,1 0-12 16,0-2-8-16,0 1-14 0,2 1-19 0,1-2-92 15,1 0 118-15,-2-3-70 0,1 2-46 0</inkml:trace>
          <inkml:trace contextRef="#ctx0" brushRef="#br0" timeOffset="-7089.2295">3174-1625 620 0,'1'-11'336'15,"1"0"-168"-15,0-2-111 0,-1 1 67 0,1 5-78 16,-1-1-17-16,1-1-11 0,0 2-7 0,2 4-1 16,0-3-1-16,-3 3 3 0,4 0 4 0,-2 1 3 15,0-3 5-15,2 5 3 0,-2-1 3 0,2-1 1 16,-2 2-5-16,2 0-2 0,0 2-3 0,3-2-4 15,1 6-7-15,-2 0-3 0,4 2-1 0,0 3-3 0,2 4-1 16,1-3 1-16,2 4-2 0,-3 2 1 0,4 4 0 16,1 1 1-16,1-1-2 0,2 5 0 15,-2 0 1-15,0 3-2 0,6 5 0 0,2 0 1 0,-1 5-1 16,-1-3 1-16,7 6 0 0,-2-2 0 0,4 5 3 16,-2 0 1-16,0 1 1 0,-1 0 1 0,1-4 5 15,0 2 3-15,-2-4 0 0,1 2 5 0,-1-3 2 16,-1-3 4-16,-1-5 2 0,-1 1 4 0,-1 1 2 15,-1-6 2-15,1-2 2 0,-4-2 0 0,0 0-2 16,-1-2-1-16,-3-3-2 0,-1-2-1 0,1-2-9 16,-2-6-3-16,-9 6-3 0,6-3-2 0,-5-4-7 15,-3 2-3-15,3-4-3 0,0 2-6 0,-5-1-5 16,-3 1-8-16,5-2-8 0,-4-3-12 0,3 4-73 16,-4-3-55-16,-7 1 121 0,-7-3-87 0,-13-4-70 15</inkml:trace>
          <inkml:trace contextRef="#ctx0" brushRef="#br0" timeOffset="-258.9587">3187-575 871 0,'4'3'467'0,"-2"0"-254"15,1-1-145-15,0-4 32 0,-1 1-21 0,1-2-35 16,0 1-20-16,5 2-24 0,0-2-2 0,3 1-2 15,1-4 0-15,2 3 3 0,3 1 0 0,1-4 2 0,-1 5 0 16,1-3 1-16,1 1-1 0,2 2-2 0,-5 0-2 16,-4 0-6-16,4 3-3 0,0 2-4 0,-6 0-1 15,-1 1-6-15,-1 2 0 0,-1 5 2 0,-3-7 1 16,3 6 6-16,-4-1 2 0,-1 3 6 0,2-1 1 16,-2 0 8-16,-2-1 2 0,-5 1 2 0,5 5 1 15,-6-7 0-15,-2 0 0 0,6 2 0 0,-4-1-1 16,6-1 0-16,-3 1-2 0,3-3-2 0,-2-6 0 0,4 5-2 15,-2-4-1-15,-2-1-2 0,9-2-5 0,-3-2-26 16,1-1-6-16,6-6-16 0,-4 3-19 0,4-3-58 16,0-3-28-16,6 0 101 0,-4-6-83 0,0-1-37 15</inkml:trace>
        </inkml:traceGroup>
        <inkml:traceGroup>
          <inkml:annotationXML>
            <emma:emma xmlns:emma="http://www.w3.org/2003/04/emma" version="1.0">
              <emma:interpretation id="{0D4BA613-FDAA-4A3E-B390-DD5FBE543874}" emma:medium="tactile" emma:mode="ink">
                <msink:context xmlns:msink="http://schemas.microsoft.com/ink/2010/main" type="inkWord" rotatedBoundingBox="31180,14713 31217,14719 31213,14741 31176,1473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8211.109">2088-1843 407 0,'-2'0'192'0,"-3"-4"-127"0,2-3-79 16,-5 6 3-16,7-1-48 0,-9-1 45 0,8-4-72 0,-1 3-32 15</inkml:trace>
        </inkml:traceGroup>
      </inkml:traceGroup>
    </inkml:traceGroup>
    <inkml:traceGroup>
      <inkml:annotationXML>
        <emma:emma xmlns:emma="http://www.w3.org/2003/04/emma" version="1.0">
          <emma:interpretation id="{39FF800E-AF4A-4AC4-9EDD-391D43D04AED}" emma:medium="tactile" emma:mode="ink">
            <msink:context xmlns:msink="http://schemas.microsoft.com/ink/2010/main" type="paragraph" rotatedBoundingBox="22184,17149 35037,16762 35091,18560 22238,189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09B888-7945-4D1B-B1C2-98223BF7279E}" emma:medium="tactile" emma:mode="ink">
              <msink:context xmlns:msink="http://schemas.microsoft.com/ink/2010/main" type="inkBullet" rotatedBoundingBox="22205,17872 24833,17793 24843,18116 22215,18195"/>
            </emma:interpretation>
            <emma:one-of disjunction-type="recognition" id="oneOf2">
              <emma:interpretation id="interp2" emma:lang="" emma:confidence="0">
                <emma:literal>-</emma:literal>
              </emma:interpretation>
            </emma:one-of>
          </emma:emma>
        </inkml:annotationXML>
        <inkml:trace contextRef="#ctx0" brushRef="#br0" timeOffset="85705.8711">-6402 1338 593 0,'-21'-3'250'16,"-1"0"-171"-16,-4-2-58 0,-1 3 13 0,-2-1-13 16,1 2-6-16,-1 1 1 0,2 0 9 0,-2 0 5 15,2 1 7-15,-1-2 6 0,2 1 17 0,-1-4 5 16,0 3 3-16,6-1 1 0,-1-1-6 0,8 2-2 0,-7-6 4 15,5 7 0-15,3 0-16 0,4-3-3 0,4 3-1 0,-6-3 3 16,8 0 0-16,-4 1-2 0,7 0-7 0,-3 1 3 16,6 1 1-16,-1 0-1 0,7 1-1 0,7 1-4 15,-1 1-3-15,8 2-2 0,8-2-3 0,10 5-6 16,1 0-4-16,8 3-2 0,6 2-3 0,11 1-6 16,2 1-3-16,7-1-1 0,5-1 1 0,4-1-4 15,1 0 0-15,3-3 1 0,0 1-1 0,7-4 1 16,-6 0 1-16,4 2 1 0,-1-1-1 0,-6-2 3 15,2-1 0-15,-4 1 0 0,-1 0 1 0,-6 1 3 16,2 1 0-16,-12-4-2 0,4 2 0 0,-5-1-2 16,1 1 1-16,-15-5-2 0,3 7 0 0,-10-7-4 15,-5 4 1-15,-2-2-1 0,-6-2 1 0,-3 3-2 16,-6-1 0-16,-2-1-2 0,-1-1-1 0,-2 0-1 16,-4 0-3-16,-3-1 0 0,1-3-4 0,-2 3-7 15,-1-2-5-15,-4-2-7 0,4 3-8 0,-1-1-32 16,1 2-21-16,1 1-22 0,-1-2-25 0,-1 0-31 0,-3-1-41 15,10 3 126-15,-3 0-93 0,-2-1 1 0</inkml:trace>
      </inkml:traceGroup>
      <inkml:traceGroup>
        <inkml:annotationXML>
          <emma:emma xmlns:emma="http://www.w3.org/2003/04/emma" version="1.0">
            <emma:interpretation id="{38896D55-E1AE-4DC8-81D3-31E45ED6149A}" emma:medium="tactile" emma:mode="ink">
              <msink:context xmlns:msink="http://schemas.microsoft.com/ink/2010/main" type="line" rotatedBoundingBox="23990,17095 35037,16762 35091,18560 24045,18893"/>
            </emma:interpretation>
          </emma:emma>
        </inkml:annotationXML>
        <inkml:traceGroup>
          <inkml:annotationXML>
            <emma:emma xmlns:emma="http://www.w3.org/2003/04/emma" version="1.0">
              <emma:interpretation id="{A91B79B4-AAFC-4003-B984-C430D7FC380F}" emma:medium="tactile" emma:mode="ink">
                <msink:context xmlns:msink="http://schemas.microsoft.com/ink/2010/main" type="inkWord" rotatedBoundingBox="23994,17198 25256,17159 25307,18855 24045,18893"/>
              </emma:interpretation>
              <emma:one-of disjunction-type="recognition" id="oneOf3">
                <emma:interpretation id="interp3" emma:lang="" emma:confidence="1">
                  <emma:literal>&gt;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)</emma:literal>
                </emma:interpretation>
                <emma:interpretation id="interp7" emma:lang="" emma:confidence="0">
                  <emma:literal>`</emma:literal>
                </emma:interpretation>
              </emma:one-of>
            </emma:emma>
          </inkml:annotationXML>
          <inkml:trace contextRef="#ctx0" brushRef="#br0" timeOffset="86314.8782">-5108 653 992 0,'-3'-4'517'16,"0"-4"-322"-16,0 1-132 0,0 1 35 0,-1 1-34 16,1-1-14-16,2 3-12 0,-3 3-10 0,4 0-6 15,0 0-1-15,2 0 2 0,3 6-1 0,1-1 0 16,2 4 2-16,5-1 2 0,8 2 1 0,-4 3-3 15,10 2-1-15,5 1-2 0,3 5-3 0,5-3-1 16,4 4-6-16,4 3-4 0,3-1-1 0,2 2 0 16,-2 1-3-16,4 0 0 0,0-5 0 0,-3 7-1 15,1-2 2-15,-4 0 2 0,-4-3 0 0,4 1 1 0,-9-4 0 16,0-3-1-16,4 6 1 0,-2-5 0 0,-6-3 1 16,3-2-3-16,-6 0 1 0,2-3-3 0,-9-1 2 15,1 3 0-15,-7-5-1 0,-2 3-2 0,-2-3-1 16,-5 0 0-16,0-2-1 0,-3 0 0 0,0 1-1 15,0-2 1-15,-5 1-1 0,0-4 0 0,0 2-1 16,-3-1 1-16,2 4 0 0,-2-2-1 0,-2-2-1 16,-1 0 1-16,-1 3-1 0,-1 1 0 0,-2 1-2 15,-2-2 1-15,1 4 0 0,-2 1 1 0,1 3-1 16,-2 0-1-16,-1 2 1 0,-3 2-1 0,-1 3 2 16,-4 1-1-16,-2 0 0 0,0 4-2 0,1-2 3 0,-4-1 0 0,-2 8-2 15,-4 1 0-15,4-5 2 0,-3 1 1 0,1 3-1 16,-4 2 4-16,-2 2-1 0,16-17 3 15,9-9 1-15,1 1 0 0,-31 26 2 0,0-1 0 0,8 0 0 16,-3-6 0-16,-1 1 4 0,2-3 0 0,5-3-1 16,7-5 1-16,1-4 0 0,1-3-3 0,4 6 1 15,-3-2-2-15,3-3-2 0,0 1-3 0,1 0 0 16,3-1-1-16,1 3-3 0,-4-5-2 0,3 0-1 16,2 2-3-16,-1-2-10 0,1 0-5 0,2-3-12 15,0 3-14-15,-1-1-67 0,2 0-37 0,4 1-58 16,-2-2 142-16,4 4-135 0,1 0-65 0</inkml:trace>
        </inkml:traceGroup>
        <inkml:traceGroup>
          <inkml:annotationXML>
            <emma:emma xmlns:emma="http://www.w3.org/2003/04/emma" version="1.0">
              <emma:interpretation id="{68D71356-3C5B-4A1B-BA2F-2D8F2D9603B7}" emma:medium="tactile" emma:mode="ink">
                <msink:context xmlns:msink="http://schemas.microsoft.com/ink/2010/main" type="inkWord" rotatedBoundingBox="27831,17388 29393,17341 29420,18260 27859,18307">
                  <msink:destinationLink direction="with" ref="{ACF0D614-A39A-4532-B754-F6F881061DC5}"/>
                </msink:context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1070.2891">-1285 883 481 0,'-2'-5'231'0,"-3"0"-145"0,7-1-62 15,-2 1 35-15,-3-1-41 0,3 1-2 16,1 0 1-16,7-1 5 0,2 1 17 0,-1 2 4 0,6 0 5 16,-1 1 8-16,3-1-2 0,1 3-3 0,7 0 4 15,-2 0-5-15,1 0-13 0,1 1-5 0,-1 1-5 0,9 3-5 16,4 3-4-16,1 1-4 0,-4-1-6 0,2 5-2 16,4-2 0-16,5 7-1 0,-9-4-1 0,-1 2-1 0,0 1 0 15,2-1 2-15,-8 5-1 0,1 3-1 16,-4-3 0-16,-1 6 2 0,-1 0 1 0,-5-5 0 0,-3 4-1 15,-3-4 0-15,-2 3-2 0,-3-1 1 0,-5-1-2 16,-3 0-1-16,-3-2-1 0,0 5 1 0,-5-3 0 16,-5-2 2-16,-5 3 0 0,-1-3 0 0,-1-1 2 15,-6 3-1-15,2-4 1 0,-1 6-1 0,1-6 0 16,-3-4-1-16,-4 6-1 0,1-1 0 0,2-4-2 16,-4 2-3-16,1-1-3 0,-7-4-10 0,6 4-4 15,-1-1-6-15,4-3-4 0,4 0-11 0,-5-2-39 16,4 0-29-16,2-3-39 0,5 2 103 0,-2-6-91 15,-1 3-43-15</inkml:trace>
          <inkml:trace contextRef="#ctx0" brushRef="#br0" timeOffset="10635.8654">-1045 883 792 0,'0'-8'395'0,"-2"1"-244"15,2-1-106-15,-3 0 21 0,2 2-23 0,1 0-15 0,-4-2-7 16,3 1-5-16,-1 3 1 0,1 0-2 0,-1 0 12 16,2-1 4-16,-3 2 6 0,3 1 5 0,-2-1 6 15,2 3 0-15,0-2-2 0,0 2-2 0,0 0-12 16,0 0-5-16,0 0-7 0,4 4-5 0,-1 5-13 16,0-3-2-16,0 4-5 0,-1 3-1 0,4 11-4 15,-1-4 1-15,0 9 0 0,-4 1-1 0,4 10 5 16,0-3 1-16,0 7 0 0,-2 4 0 0,0-3 0 15,-2 1 1-15,1 2-1 0,0-4 0 0,-1-2-4 16,1 4 0-16,-2-11-3 0,1 1-2 0,1-1-8 16,1-1-7-16,-1-7-11 0,-1 2-9 0,1-4-41 15,1-1-33-15,0-5-38 0,-1 0 103 0,0-6-94 16,-2-2-41-16</inkml:trace>
          <inkml:trace contextRef="#ctx0" brushRef="#br0" timeOffset="11538.858">-285 1563 972 0,'4'12'525'0,"1"-2"-275"0,2-7-181 0,1-3 46 16,0 0-46-16,3-3-53 0,9 0-78 0,-4 1-20 15,16-7-13-15,-2 2-12 0,12-4-14 0,-4 0 2 16,11-6 4-16,2 2 7 0,-6-6 10 0,6 1-7 16,-10 1-28-16,4-4 86 0,-7 4-50 0,-8-1-30 15</inkml:trace>
          <inkml:trace contextRef="#ctx0" brushRef="#br0" timeOffset="11352.0833">-241 1153 386 0,'2'0'232'0,"-2"-1"-112"15,1-1-77-15,-1 1 47 0,0-1-35 0,2 2-16 16,-2-3-5-16,-3 1 13 0,3 2 11 0,0-1 10 0,1 1 9 16,-1-2 20-16,4 1 4 0,-1-3 0 0,2 3-2 15,1 1-18-15,0-2-12 0,6 2-8 0,-5 0-13 16,8-1-25-16,1 1-8 0,4 0-10 0,0 0-8 15,3 0-25-15,3 0-8 0,12 0-14 0,-8-2-13 16,1 0-16-16,1 1-31 0,-2 2 70 0,3 1-50 16,2 0-3-16</inkml:trace>
        </inkml:traceGroup>
        <inkml:traceGroup>
          <inkml:annotationXML>
            <emma:emma xmlns:emma="http://www.w3.org/2003/04/emma" version="1.0">
              <emma:interpretation id="{F21B20F2-6E08-496C-AC35-BC267B9FB4BC}" emma:medium="tactile" emma:mode="ink">
                <msink:context xmlns:msink="http://schemas.microsoft.com/ink/2010/main" type="inkWord" rotatedBoundingBox="29573,17301 34395,17156 34426,18170 29604,18315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1805.9365">452 856 1000 0,'0'0'497'0,"0"-4"-297"0,2 1-144 15,-2-1 19-15,-2-3-26 0,2 6-37 0,2-3-23 16,-2 4-25-16,0 0 1 0,1 4 2 0,-1-1 3 15,2 2 13-15,-1 2 9 0,3 3 8 0,-1 1 6 16,3 2 10-16,-1 1 0 0,3 4 0 0,-2-1-1 16,1 4-6-16,2 1-4 0,1 7-3 0,-2 0-2 15,1 2-7-15,-1 6-6 0,-1 0-3 0,1-1-2 16,0 1-12-16,-2 0-5 0,7-2-6 0,-4-2-4 0,-1-3-5 16,-6-4-9-16,6 1-28 0,-3 0-16 0,2-3-8 15,-7-7-21-15,0 1-34 0,0-1 102 0,0-4-75 16,4 0-6-16</inkml:trace>
          <inkml:trace contextRef="#ctx0" brushRef="#br0" timeOffset="12202.7091">898 950 1063 0,'-5'11'619'15,"0"-3"-396"-15,5-10-169 0,-1-1 19 0,-1 1-33 16,2-4-58-16,0 6-26 0,0-2-16 0,-1-1-9 16,1 3 3-16,0-1 6 0,0 1 11 0,0 0 12 15,0 0 38-15,0 0 12 0,0 0 9 0,1 1 6 16,1-1-5-16,1 2-3 0,0-2-5 0,4 1-6 16,1 3-19-16,0-1-7 0,1 2-3 0,4-2-3 15,3 3-5-15,-4 0 2 0,6 1-1 0,0 1 2 0,-1-2 6 16,1 2 1-16,-3 0-1 0,0 3 0 15,-1 2-2-15,-3-2-3 0,-1 5 1 0,-2-2 0 16,-5 4 3-16,2-1 4 0,-7 3 3 0,2-1 7 0,-5-2 12 16,2 1 9-16,-6 1 3 0,-1 0 4 0,2-3 11 15,-3 0 2-15,3-2 5 0,-2 0 1 0,1 1 2 16,1-3 1-16,3 0-1 0,0 0-3 0,4-2-7 16,-1-2-3-16,4 0-7 0,3 0-3 0,3-2-17 15,3 1-6-15,5 1-10 0,1-4-14 0,5 3-29 16,6-1-25-16,7-3-45 0,6 0-84 0,-4 1 150 15,28-4-99-15,2-8-76 0</inkml:trace>
          <inkml:trace contextRef="#ctx0" brushRef="#br0" timeOffset="15094.9638">3736 722 853 0,'-5'-5'386'0,"2"-1"-246"0,3-1-125 16,0 3 18-16,0-4-32 0,3 3-19 0,2-2-24 16,1 0-2-16,1 0 4 0,1-2 7 0,4 2 34 15,3-1 14-15,1 0 11 0,1 4 9 0,4-4 12 16,1 3 1-16,4 2 0 0,-1 3-3 0,4 0-17 16,3 0-7-16,1 3-6 0,-3 0-6 0,4 5-10 15,1-2-2-15,2 2-2 0,1 2 0 0,-2 6 1 16,-4-5 1-16,3 13-1 0,-1-5 2 0,-6 5 4 15,3 1 0-15,-12 1-1 0,1 2 1 0,-2 1 2 16,-5 0 0-16,-2-1 0 0,0 4 1 0,-3-1-3 16,-2 0 2-16,-2 3 0 0,-3-1-2 0,-1 1 0 15,-1-1-1-15,-4 5-1 0,-2-3 0 0,-2 0 0 16,-2 2 1-16,-4-2-1 0,1-5 1 0,-2 2 2 16,-3-3 0-16,-6-8 1 0,1 6 1 0,1-3-2 15,-2-2 0-15,-4-5-1 0,4 1 0 0,-2-2-4 0,8-7-6 0,-5 7-9 16,-3-3-7-16,1-7-6 0,4 4-8 15,-1-5-10-15,-2-1-42 0,-4 0-26 0,1 0-29 0,2-5 98 16,5-4-88-16,-2-1-37 0</inkml:trace>
          <inkml:trace contextRef="#ctx0" brushRef="#br0" timeOffset="14673.9254">3957 792 837 0,'8'-14'466'0,"0"1"-220"0,2-6-160 15,-5 3 117-15,-1 2-115 0,1 1-58 0,0 2-13 0,1-5-10 16,1 3-5-16,-7 5-2 0,6-2 0 0,-1 2 0 16,1-1 6-16,-1 6-1 0,-2-4 3 0,-3 4 1 15,3-2-1-15,2 5-2 0,-3 0 0 0,-1 4-5 16,3 0-4-16,2 6-1 0,-4 1-3 0,1 8-3 15,1 3 1-15,-4 6 1 0,4 2-1 0,-3 6 3 16,-1 4 2-16,-3 5-1 0,3-1 1 0,2 4 0 16,1 3 0-16,2 0 0 0,-2-3 0 0,2-3 0 0,-4-6-2 15,4 3-4-15,0-1-1 0,-5-4-2 0,1-9-3 16,6 4-4-16,-6-1-17 0,2-6-10 0,2 0-9 16,-2-1-10-16,-1-6-17 0,3 4-82 0,-5-6-57 15,-7-3 150-15,3-2-100 0,-4-5-75 0</inkml:trace>
          <inkml:trace contextRef="#ctx0" brushRef="#br0" timeOffset="15346.1274">4588 860 748 0,'6'4'429'0,"1"0"-221"0,-2-4-157 16,-1-3 65-16,1 0-87 0,2 1-22 0,-3-1-40 16,4 3-2-16,2-3 3 0,-1 3 5 0,3-2 21 15,0 1 9-15,6-1 13 0,-4 1 6 0,4 1 6 16,-1 0-3-16,1-2-6 0,2 2-10 0,-2-1-20 15,-2-1-20-15,6 2-69 0,-1 0-66 0,1 0 123 16,0 3-89-16,5 0-45 0</inkml:trace>
          <inkml:trace contextRef="#ctx0" brushRef="#br0" timeOffset="15537.1854">4620 1510 746 0,'6'19'488'16,"2"-12"-219"-16,5-3-178 0,0-2 115 0,-2-2-165 0,11 0-32 16,2 0-49-16,10 0-55 0,-4 0-11 0,19-6-8 15,-3 1 1-15,7-1 20 0,4-4 15 0,-6-1 15 16,0-2 15-16,-3-3 2 0,-5 2-32 0,-2-2 64 16,1 2-31-16,-9-12-35 0</inkml:trace>
        </inkml:traceGroup>
        <inkml:traceGroup>
          <inkml:annotationXML>
            <emma:emma xmlns:emma="http://www.w3.org/2003/04/emma" version="1.0">
              <emma:interpretation id="{D59DA853-F4E2-45C1-94F8-523ACC4296F6}" emma:medium="tactile" emma:mode="ink">
                <msink:context xmlns:msink="http://schemas.microsoft.com/ink/2010/main" type="inkWord" rotatedBoundingBox="25881,17038 35037,16762 35081,18237 25925,18513">
                  <msink:destinationLink direction="with" ref="{D57AE656-7324-4A23-9FE5-071065DE39C6}"/>
                  <msink:destinationLink direction="with" ref="{ACF0D614-A39A-4532-B754-F6F881061DC5}"/>
                </msink:context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5825.3972">5265 599 602 0,'2'-5'398'0,"-1"-1"-184"15,2 3-159-15,-3-2 87 0,2 4-111 0,-2-3-22 0,1 4-29 16,3 5-1-16,-3 2 2 0,1 0 4 0,1 3 19 16,2 4 10-16,1 4 6 0,-1 1 4 0,1 0 4 15,1 5 0-15,-3 1-2 0,3 4-3 0,-4-3-10 16,-1 5-4-16,1 8-3 0,0-1-3 0,-3 0-3 0,0 4-4 16,0-1-3-16,0 7-5 0,0 1-5 0,0 0-3 15,-3-7-7-15,0 2-16 0,-1-1-13 16,0-3-13-16,-3-5-19 0,1-6-67 0,0 3 108 0,-1-8-70 15,2-5-31-15</inkml:trace>
          <inkml:trace contextRef="#ctx0" brushRef="#br0" timeOffset="16256.1154">5556 653 1093 0,'2'-4'487'0,"-2"-3"-317"16,0 1-126-16,-3 1 7 0,0-1-22 0,-1 4-35 0,6 1-23 15,-4-1-17-15,2 2-1 0,-1 3 4 0,1-1 3 16,1 4 19-16,1-1 8 0,-2 6 7 0,0-3 7 16,0 2 6-16,0 5-1 0,2 5-1 0,-1 0-3 15,-1-1-2-15,2 5-2 0,3 2-1 0,-4 4 0 16,2 5-1-16,1-1 0 0,-4-3 2 0,0 6-2 15,6 0 2-15,-6 1 0 0,3 0-1 0,-1-6 1 16,6 1 0-16,1-1 1 0,6-3 1 0,-1-8 0 16,-8 1 0-16,7-8 1 0,0-3 1 0,6-1 5 15,-5-1 1-15,0-4 2 0,2-3-1 0,2-2 5 16,3 0 4-16,-4-2-1 0,2 1 3 0,-1-6 2 16,-1-1 1-16,1 0 2 0,-4 0 1 0,-1-1 4 15,3 1 2-15,-5-5 2 0,-1-1 0 0,-3 3-2 16,3-4-1-16,-7-1-3 0,2 2-2 0,-3-2-8 0,-1 2-5 15,-2-4-5-15,-1 4-4 0,-4 0-11 0,-1-1-4 16,-2 4-6-16,-4-3-7 0,-5 1-21 0,-2 4-11 16,-9-4-17-16,-6 3-21 0,-11 1-116 0,-8 1 153 15,-20 5-92-15,1 3-54 0</inkml:trace>
          <inkml:trace contextRef="#ctx0" brushRef="#br0" timeOffset="25763.8246">-2587 534 1041 0,'-4'-10'481'0,"-3"-2"-258"0,-1 1-143 15,0 1 90-15,-1-1-102 0,-1 0-7 0,1 4-42 16,2-2-11-16,-1 2-13 0,2-1-7 0,-2 8-2 16,-2 0-4-16,1 0 1 0,3 0-1 0,-1 7 2 0,-1-1 1 15,-3 4 7-15,5 1 3 0,-2 3 4 0,6 2 0 16,-1 8 2-16,0 3 2 0,-4 7-1 0,4-3 2 16,5 9 1-16,-2 2 0 0,3 1-1 0,0 1 2 15,2 6-2-15,3-1 0 0,3 5 1 0,-1 0-3 16,-2 0-2-16,4 4 0 0,3-3 2 0,-4 0-2 15,0-6-2-15,-2-8-1 0,3 6-3 0,0 2 1 16,-2-9-3-16,-2-4-1 0,0-1-3 0,0 4-10 16,-3-3-5-16,1 2-7 0,-3-7-6 0,-1-6-13 0,-2 7-32 15,0 0-24-15,-3-8-27 0,-2-4-33 0,0 0 108 16,0-1-80-16,-4-3-20 0</inkml:trace>
          <inkml:trace contextRef="#ctx0" brushRef="#br0" timeOffset="25442.9286">-2438 725 1025 0,'-5'-9'491'0,"-2"-1"-296"0,-1 2-136 15,-1 2 17-15,-1-1-11 0,1 4-25 0,-2-3-18 0,3 4-27 16,0 1-4-16,0 1-4 0,1 1-2 0,1 5-3 15,0 1-1-15,-2 4 3 0,-2 2 0 0,1 4 7 16,-4 2 0-16,-2 7 1 0,0 4 4 0,-1 2 3 16,-4 8 0-16,-3 6 0 0,3 2 2 0,-3 4-1 15,-3 7-1-15,1 2-1 0,2-4-2 0,-1 0-1 16,9-1-2-16,-6 8-6 0,-5-2-6 0,7-10 0 16,0 1-4-16,5-2-3 0,-5 10-15 0,4-11-8 15,-2 3-8-15,4-8-3 0,5-12-17 0,-1 2-64 16,2-9-46-16,1-7 125 0,1-11-80 0,5-7-61 0</inkml:trace>
          <inkml:trace contextRef="#ctx0" brushRef="#br0" timeOffset="26033.4698">-3171 1319 738 0,'-5'-9'460'0,"-1"1"-210"16,3 4-160-16,-1-5 64 0,0 2-58 0,0 1-17 0,3-2-23 15,1 2-32-15,0 1-7 0,3-5-4 16,2 4 3-16,4 3 1 0,1-2 1 0,3 2 4 0,4 0 3 15,5-2 4-15,1 0 1 0,5-1-1 0,1-2-2 16,11 1-6-16,0 1-2 0,4-2-3 16,3-3-5-16,3 3-9 0,0 2-2 0,6-1-6 0,-7 1-1 15,2 1-11-15,0-1-7 0,-3 4-7 16,-1-1-11-16,-4 3-43 0,2-3-23 0,0 3-34 0,-2 1-47 16,3 3 125-16,-2-1-94 0,7 3-27 0</inkml:trace>
          <inkml:trace contextRef="#ctx0" brushRef="#br0" timeOffset="25159.8574">-3228 932 994 0,'-2'0'453'0,"2"2"-281"0,0-2-116 0,2-2 32 16,1 2-25-16,3-1-17 0,1 1-12 0,0 0-17 15,6 3-2-15,3-3-1 0,2 3 1 0,4-2-2 16,2 3-1-16,5-1 0 0,1-2 1 0,-3 1-1 0,6-2-2 15,4 10 1-15,0-4-4 0,-6 0-3 0,3 5-2 16,-1 1 1-16,9 5-4 0,-2 7-2 0,-2 2-3 16,-3-6-1-16,-2 4-2 0,9 3-7 0,-3 5-3 15,-4-2-5-15,-4-4-1 0,4 4-15 0,-3-1-7 16,-1-1-12-16,0 1-13 0,-6-4-50 0,1-1-31 16,-6-5-49-16,-2-1 130 0,-1-2-116 0,-7-7-50 0</inkml:trace>
        </inkml:traceGroup>
      </inkml:traceGroup>
    </inkml:traceGroup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6:32.684"/>
    </inkml:context>
    <inkml:brush xml:id="br0">
      <inkml:brushProperty name="width" value="0.35" units="cm"/>
      <inkml:brushProperty name="height" value="0.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26189 6 189 0,'-8'8'140'0,"-2"-7"-63"0,-1 2-47 0,-3-1 32 15,-2 1-19-15,-5 2-27 0,-1 3 2 0,-11 0 0 16,1 0 2-16,-3-3 6 0,-7 4 0 0,3-1 0 0,-6-3 4 16,-1-2 1-16,3 0 0 0,-3 2 1 0,1-3-2 15,-3 2-2-15,-1 0-1 0,-4 2-2 0,2 0-1 16,-4 1-5-16,-4 1-3 0,-3-2-1 0,1 4-1 16,7-2-6-16,-2-2-2 0,-6 2 2 0,-3 3-3 15,9-3-3-15,0 0 1 0,-3 3-2 0,-11-1 3 16,-5 4-4-16,4-1 2 0,1-2-2 0,-8-3 2 15,-2 5 1-15,-1-4 0 0,-2 2 2 0,-3 2-3 16,-2-5 2-16,-1 3 1 0,0-1 0 0,-3 1 3 16,-2 0 0-16,-4-1-1 0,-5 1-1 0,-2-3 0 15,3 0 1-15,-6 1-1 0,-2 4 1 0,-3 0-3 16,-4-4-3-16,4 2 1 0,-6-4 4 0,-4 5 1 16,-3 1 0-16,-4-3 0 0,2 1-2 0,-5-3 0 15,4 1 0-15,-2 4 0 0,-1 0-3 0,4-2 5 16,1 0 2-16,-7 0-3 0,2 2 4 0,5 0 0 0,-9 0 5 15,9-4-1-15,-5 2 2 0,-4 4-5 0,6-3-1 16,-6 4 2-16,-2-5-1 0,-1 2-4 0,-2 3-2 16,-8-3-1-16,5 3-3 0,-5-7 0 0,3 1 0 15,-4-1-1-15,4 4 0 0,-6-6 1 0,3 1 0 16,1 3 0-16,-1-5-1 0,1 4 0 0,0-6 1 16,2 3-2-16,4-4-1 0,-3 5-1 0,5-3 0 15,-5 1 1-15,3 0 1 0,16-1-1 0,-3 3-1 0,-22-1 1 16,5 2 1-16,15-3 0 0,2-1 0 0,5 0-1 0,-20 1 2 15,6-2-2-15,-1 0 2 0,18-4 2 0,-14 2-1 16,0-2 0-16,-2 0 1 0,0 0-1 0,-4-2 0 16,0 1 1-16,1 1-1 0,-4 1 0 0,2-2 1 15,1 1-1-15,-1-3 0 0,-3 6-1 0,8-3 0 16,-6-2 0-16,3-1 1 0,-1 1-1 0,1 2-1 16,2 2 2-16,-1-2-1 0,-6-5 1 0,0 5 0 15,7 2-1-15,-9-2 1 0,-1 0 1 0,2 0-1 16,-2 0 0-16,4 1 2 0,1 3 0 0,4-4 2 15,-4 0 1-15,-4 0-2 0,9 0 2 0,-5 0 0 16,2-2 2-16,-3 2-2 0,2-3 1 0,-5 3 2 16,7-2 1-16,0-1 1 0,-3 1 2 0,4 2 0 15,1 0 2-15,-6-3 1 0,6 0 0 0,-3 0 4 16,3 0-2-16,-4 3 0 0,5-4 2 0,-6-2 2 16,1 5-2-16,-4 1 2 0,-1-2-1 0,-1-1-2 15,-3 0 0-15,7 1 0 0,-7-1-2 0,5 0-2 16,2-1-1-16,-1 1-4 0,-1 2 2 0,22-3-3 0,-7 1-5 15,-22-6 6-15,-1 6-3 0,17-2-1 0,-5-2 0 16,5 1 2-16,-21-5-1 0,2 3 1 0,-1-2 3 16,23 1-5-16,-16-2 1 0,4 1 2 0,-3-1-2 15,3 3 0-15,-1 0 0 0,-1-5-1 0,2 5 1 16,-2 2 2-16,6-2 1 0,0 2-1 0,2-2 2 16,-2 1-1-16,7 1 2 0,0 4 0 0,1-2-2 15,2 2 0-15,1 2 0 0,2 0 1 0,0 0-2 16,8 0 2-16,5 3-1 0,-2 0 1 0,6-1-1 0,2 3 0 15,7-2-2-15,1 3-1 0,0 1 0 16,5 4 0-16,-2-3-2 0,4 3-2 0,-4 0-2 0,3 0 0 16,6 3 1-16,-4-2 0 0,6 7-2 0,-4-7-1 15,9 3 1-15,5 1-1 0,0 1 1 0,3-1 0 16,5 3-1-16,1-4-1 0,7-3 0 0,0 4 2 16,2 2-4-16,7-2-2 0,4-2-4 0,4 0-2 15,0-2-23-15,6 0-27 0,2 3-43 0,-1-1-91 16,-2-1 146-16,0 3-95 0,0-10-43 0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8:40.91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97B971D-E69B-4EDD-B145-6600B84BA431}" emma:medium="tactile" emma:mode="ink">
          <msink:context xmlns:msink="http://schemas.microsoft.com/ink/2010/main" type="writingRegion" rotatedBoundingBox="14301,2331 22506,4441 21978,6494 13773,4384"/>
        </emma:interpretation>
      </emma:emma>
    </inkml:annotationXML>
    <inkml:traceGroup>
      <inkml:annotationXML>
        <emma:emma xmlns:emma="http://www.w3.org/2003/04/emma" version="1.0">
          <emma:interpretation id="{EFD0BDDE-99D5-4317-943D-B20191810ADF}" emma:medium="tactile" emma:mode="ink">
            <msink:context xmlns:msink="http://schemas.microsoft.com/ink/2010/main" type="paragraph" rotatedBoundingBox="17322,3724 20028,3799 19997,4907 17291,48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325741C-423B-43E6-9FD5-67C4A1E53F63}" emma:medium="tactile" emma:mode="ink">
              <msink:context xmlns:msink="http://schemas.microsoft.com/ink/2010/main" type="line" rotatedBoundingBox="17322,3724 20028,3799 19997,4907 17291,4831"/>
            </emma:interpretation>
          </emma:emma>
        </inkml:annotationXML>
        <inkml:traceGroup>
          <inkml:annotationXML>
            <emma:emma xmlns:emma="http://www.w3.org/2003/04/emma" version="1.0">
              <emma:interpretation id="{BCF6E18B-325B-4D1A-843F-55698F4EC15A}" emma:medium="tactile" emma:mode="ink">
                <msink:context xmlns:msink="http://schemas.microsoft.com/ink/2010/main" type="inkWord" rotatedBoundingBox="17322,3724 20028,3799 19997,4907 17291,483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12102-4527 581 0,'-6'-12'362'0,"3"0"-181"0,3-1-117 0,0 5 92 15,0-6-110-15,0 1-21 0,3 3-7 0,3-1-8 16,1 5-6-16,4-2-7 0,3 0-2 0,-1 3-2 0,4 0 0 16,-1 2-5-16,3 2-3 0,5 2-3 15,-5 1-1-15,-3 1 1 0,0 7-3 0,0 2-1 0,0 3-1 16,-2 1 5-16,-4 4 3 0,-5 3 3 0,1 5 1 16,-6 10 3-16,2-1 1 0,-2-3 4 0,0 1 1 0,-7 6 1 15,-1 2 1-15,0 2 1 0,0-12 4 0,-1 2 4 16,-1 0 7-16,-1-14 1 0,5 4 7 0,-2-7 8 15,3-9 3-15,0-5 1 0,1 3 2 0,2-5 2 16,0-2-1-16,1 0 0 0,-2-3-4 0,1-5-2 16,2 2-5-16,2-4-3 0,-1-3-4 0,4-3-4 15,1-3-4-15,5-6-3 0,-1 1-1 0,4-5-7 16,2-4 1-16,2-4 0 0,-1 2 0 0,4-2-3 16,0 1 1-16,-2-1 0 0,2 2-1 0,-4 3 1 0,-3 5-1 15,-1 0 0-15,3 2 0 0,-5 4 0 0,-3 8 1 16,-3 4-1-16,1-2-4 0,-4 9-2 0,1 0 0 15,-3 2-2-15,0 8 0 0,-3-1-2 0,0 2 1 16,-2 7 0-16,-1 3 3 0,1 2 1 0,-2 3 0 16,3 5 1-16,-1 1-2 0,0 3 1 0,4-1 0 15,1 2-1-15,0-1-5 0,1 2 0 0,2-2-3 16,2-1-1-16,3-1-8 0,2 0-5 0,-1-2-11 16,2-7-15-16,5 1-52 0,0 1-37 0,3-4 99 0,2-5-76 15,1-3-49-15</inkml:trace>
          <inkml:trace contextRef="#ctx0" brushRef="#br0" timeOffset="346.564">12821-4193 515 0,'-5'-5'326'15,"5"-1"-150"-15,-3 1-103 0,-1 2 70 0,4-2-60 16,-4 4-30-16,2 1-8 0,-1 3-10 0,1-3-6 16,1 3-12-16,-3 2-5 0,3 1-6 0,-2 0-5 15,-1 6-6-15,3-1-5 0,-2 3-2 0,-4 0-2 16,6 1 0-16,1 1-2 0,0 1-1 0,-2 4 1 15,2-2 4-15,3-1-1 0,-3-4 3 0,8 2-1 16,-3-2 1-16,-3 0 3 0,4-2 6 0,2-4 1 0,-2-2 4 16,6-1 3-16,-5-5 2 0,5 3 4 0,-6-5 7 15,7 2-2-15,-7-6 2 0,4 0 1 0,-2-2 3 16,0-2-1-16,1-1 0 0,-2-2-1 0,4 0-1 16,-2 1 2-16,1-7-2 0,-4 4-1 0,1-2-6 15,-3 1 0-15,1 1-3 0,1 3-2 0,-2-1-7 16,-3 7-4-16,4 1-3 0,-3 0-6 0,-1 5-5 15,1 3-2-15,-4 0-1 0,2 7-3 0,0-4 2 0,-3 10 0 16,1 3-2-16,1-1 2 0,-1-1 2 0,2 6 1 16,0 2-2-16,0 1-6 0,3-1-3 0,-1 1-1 15,1-4-2-15,0-1-10 0,4 1-56 0,-1-3-37 16,4-1 94-16,-1-7-62 0,4 1-54 0</inkml:trace>
          <inkml:trace contextRef="#ctx0" brushRef="#br0" timeOffset="701.6191">13286-4158 807 0,'4'5'335'0,"0"-5"-228"0,-6-2-81 0,-3 2 15 16,4 0-10-16,-4 2-24 0,2 4-7 0,-2 4 0 0,2 3-7 16,-2 6-2-16,2-3 0 0,-1 4-3 0,1 1-4 15,0 0 0-15,2 4-1 0,1-1 0 0,1-2 3 16,1-3 2-16,1-1 3 0,3 1 1 0,1-5 6 15,-1 2 2-15,0-4 4 0,2-5 3 0,2-2 6 16,-1 3 2-16,-1-8 1 0,7 0-1 0,1-3 3 16,0-2-2-16,3-1 1 0,-7 1-3 0,1-3 0 15,8-1-2-15,-10-1 1 0,-3-1 2 0,3-2 0 16,-3 0 0-16,3-3-1 0,4 2 0 0,-6 3-3 16,-2-3-2-16,-3 9-3 0,4-1-3 0,-5 2-7 15,1 3-2-15,-4 4-5 0,0 5 0 0,-4 0 0 16,1 3-1-16,3 5 1 0,-1 0 2 0,-4 1 0 15,0 6 2-15,-3-1 0 0,7 0-2 0,4 2-1 16,-3 0-2-16,-2-3 0 0,1-1-3 0,4 3-6 16,3-4-5-16,5-2-9 0,-6-2-14 0,0-3-82 15,8 0 101-15,-2-8-59 0,9 3-40 0</inkml:trace>
          <inkml:trace contextRef="#ctx0" brushRef="#br0" timeOffset="922.405">13868-4445 1022 0,'-3'-6'430'16,"0"1"-289"-16,1-1-99 0,-1 3 5 0,3-2-5 0,0 0-11 16,0 2-13-16,2 1-12 0,1 1-5 0,5 1-1 0,-2 1-4 15,1 1-2-15,2 3-3 0,7-2-7 16,0 3-4-16,0 2-4 0,5 0-5 0,1 0-8 0,5 3-31 15,3 2-30-15,2-3-32 0,-5 2-54 0,8-4 126 0,4 4-115 16,2-3-54-16</inkml:trace>
          <inkml:trace contextRef="#ctx0" brushRef="#br0" timeOffset="1103.6785">13910-4032 778 0,'-2'16'429'0,"1"-2"-215"0,-1-12-141 15,2-4 48-15,2 1-34 0,1 1-20 0,0 1-34 0,2 1-9 16,1-2-5-16,5 5 0 0,7-5-4 0,-4 1-3 16,1-1-8-16,4 3-4 0,5-1-11 0,3 1-8 15,3-4-7-15,-3-4-13 0,6 2-46 0,2 3-20 16,5-13-36-16,0 3-48 0,3-6 125 0,0 0-94 16,2-14-28-16</inkml:trace>
          <inkml:trace contextRef="#ctx0" brushRef="#br0" timeOffset="1277.5928">14763-4709 784 0,'8'-3'468'15,"-1"3"-277"-15,-2-5-132 0,-5 0 27 0,0 4-36 0,1 1-10 16,-1 8-15-16,2-2-6 0,-1 4-19 0,-1 9-4 16,2-2 0-16,-2 6-1 0,2 5-1 0,-1 10-4 15,1 4-1-15,-1 7-6 0,-4 9-2 0,2 12-31 16,2 3-57-16,-4 11 82 0,1 10-50 0,-12-5-41 15</inkml:trace>
        </inkml:traceGroup>
      </inkml:traceGroup>
    </inkml:traceGroup>
    <inkml:traceGroup>
      <inkml:annotationXML>
        <emma:emma xmlns:emma="http://www.w3.org/2003/04/emma" version="1.0">
          <emma:interpretation id="{ED151478-AE0B-4F53-B4E9-CD1CEE206D4E}" emma:medium="tactile" emma:mode="ink">
            <msink:context xmlns:msink="http://schemas.microsoft.com/ink/2010/main" type="paragraph" rotatedBoundingBox="14028,3395 22232,5505 21978,6494 13773,43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729EE3-66BF-48B6-9184-81253D2456EA}" emma:medium="tactile" emma:mode="ink">
              <msink:context xmlns:msink="http://schemas.microsoft.com/ink/2010/main" type="line" rotatedBoundingBox="14028,3395 22232,5505 21978,6494 13773,4384"/>
            </emma:interpretation>
          </emma:emma>
        </inkml:annotationXML>
        <inkml:traceGroup>
          <inkml:annotationXML>
            <emma:emma xmlns:emma="http://www.w3.org/2003/04/emma" version="1.0">
              <emma:interpretation id="{55928E1B-9963-4A02-8A14-AC3C2A332B2E}" emma:medium="tactile" emma:mode="ink">
                <msink:context xmlns:msink="http://schemas.microsoft.com/ink/2010/main" type="inkWord" rotatedBoundingBox="13975,3602 15070,3884 14936,4407 13840,412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947.2496">9782-4537 581 0,'14'-2'228'0,"-4"1"-173"0,1-2-53 0,-11 3-10 15,0 0-1-15,1 3-11 0,-1 0-7 0,0 2-8 16,0 1-1-16,-6 5 3 0,0 1 2 0,-2-1 11 15,-5 3-1-15,-3 4 2 0,0 1 0 0,0-3 6 0,-3 4 0 16,-5 6-5-16,0-1-2 0,2 1-4 0,-2-1 2 16,2 1 1-16,-2 2-32 0,-2 1 37 0,1 0-19 15,6-5-6-15</inkml:trace>
          <inkml:trace contextRef="#ctx0" brushRef="#br0" timeOffset="14716.8341">9251-4777 445 0,'-6'-5'170'0,"-5"-3"-133"0,5 5-37 0,-6-2-13 0,0 0-7 16,1 5-6-16,-5 0-7 0,3 3 2 0,-3 12-3 0,-3-3 1 15,0 1 5-15,0 0 9 0,-4 3 5 0,-1-2 3 0,-3 7 4 16,-4 0-2-16,0-4 6 0,1 5 2 0,-2-1-3 16,-4 1 1-16,2 1-3 0,5 2 0 0,-4-4-23 15,-2 1-15-15,1-1 33 0,-4-4-24 0,13 2-20 16</inkml:trace>
        </inkml:traceGroup>
        <inkml:traceGroup>
          <inkml:annotationXML>
            <emma:emma xmlns:emma="http://www.w3.org/2003/04/emma" version="1.0">
              <emma:interpretation id="{8AE78D85-E018-4253-B189-4E78D01896CD}" emma:medium="tactile" emma:mode="ink">
                <msink:context xmlns:msink="http://schemas.microsoft.com/ink/2010/main" type="inkWord" rotatedBoundingBox="15842,4057 16124,4130 16002,4603 15721,453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5171.8377">10900-4392 377 0,'-10'5'144'0,"1"0"-116"0,4-2-32 0,-6 5-12 15,-4 1-2-15,1 2-9 0,0 5-5 0,-7 3-1 16,5 2 0-16,-8 5 3 0,-6 2 3 0,0 4 3 15,-1-2 2-15,-7 7 0 0,5 0-2 0,-1 1 16 16,-2 0-8-16,4 0-2 0</inkml:trace>
        </inkml:traceGroup>
        <inkml:traceGroup>
          <inkml:annotationXML>
            <emma:emma xmlns:emma="http://www.w3.org/2003/04/emma" version="1.0">
              <emma:interpretation id="{16A50A9F-1A5B-4356-871D-025096C5619D}" emma:medium="tactile" emma:mode="ink">
                <msink:context xmlns:msink="http://schemas.microsoft.com/ink/2010/main" type="inkWord" rotatedBoundingBox="16692,4665 17003,4745 16889,5185 16579,5106"/>
              </emma:interpretation>
            </emma:emma>
          </inkml:annotationXML>
          <inkml:trace contextRef="#ctx0" brushRef="#br0" timeOffset="15408.8568">11758-3774 393 0,'10'0'217'0,"-5"0"-122"0,1-2-74 0,-6 2 44 16,0-1-78-16,-3 1-5 0,0 5-15 0,1-2-4 0,-4 8-2 0,-7-2-1 16,2 6 5-16,-2-3 12 0,-5 6 3 0,-1 0 2 15,-8 5-4-15,-8 4-3 0,0-3-1 0,5 2 4 16,-4-1 0-16,-2 6-13 0,-2-1-12 0,-4-1 30 15,14-2-13-15,-3 1-8 0</inkml:trace>
        </inkml:traceGroup>
        <inkml:traceGroup>
          <inkml:annotationXML>
            <emma:emma xmlns:emma="http://www.w3.org/2003/04/emma" version="1.0">
              <emma:interpretation id="{F5FC4CEF-8418-4F51-A3D4-5C2F6058AFCC}" emma:medium="tactile" emma:mode="ink">
                <msink:context xmlns:msink="http://schemas.microsoft.com/ink/2010/main" type="inkWord" rotatedBoundingBox="17971,4409 19643,4839 19418,5714 17746,5284"/>
              </emma:interpretation>
              <emma:one-of disjunction-type="recognition" id="oneOf3"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_</emma:literal>
                </emma:interpretation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r</emma:literal>
                </emma:interpretation>
              </emma:one-of>
            </emma:emma>
          </inkml:annotationXML>
          <inkml:trace contextRef="#ctx0" brushRef="#br1" timeOffset="351295.1525">12688-3207 773 0,'-11'-2'324'0,"6"1"-225"0,-1-2-77 0,-4 1 11 16,10 0-10-16,2 2-15 0,8 4-3 0,-1 2-3 15,4 0 4-15,3 2 4 0,1-1 3 0,7-1 7 16,-1 0 5-16,7-2-1 0,-8-4 5 0,4 1 2 16,2-2-2-16,3-7 6 0,2 1 1 0,-4-1-5 15,-1-3-5-15,3 3 0 0,7-3-2 0,2 1-5 16,-1-1 0-16,-2 3-7 0,3-3-4 0,8 3-2 16,1-1 0-16,-8-1-1 0,4 2-4 0,4 2 1 15,1-5 0-15,-7 6-1 0,0-2 1 0,-5 3-1 0,2-1 1 16,-2 5 0-16,-6-5 1 0,-3 0 1 0,-2 2 0 15,-5-2 1-15,0 2 0 0,-1 0 2 0,-5 0 0 16,0-5-1-16,-2 6 0 0,2 1 0 0,-3 1 0 16,1-2-2-16,0 2 2 0,1-2-4 0,-1 2 0 15,-4-1 1-15,2-2-2 0,-4 1-1 0,-4-1 0 0,5 1 0 16,-6-2-2-16,-1-1 0 0,1 3 0 0,2 1-1 16,-4-1 0-16,1 0-3 0,1 2 2 0,-3-1-1 0,2 1 2 15,-2 0-3-15,-2 0-2 0,-1 0 0 0,3 0 0 16,2 0-6-16,-4 0-3 0,2 3-7 15,2-3-11-15,-2 0-74 0,0 2-75 0,0-2 139 0,-2 0-97 16,-8-7-77-16</inkml:trace>
          <inkml:trace contextRef="#ctx0" brushRef="#br0" timeOffset="15879.6584">14330-3336 440 0,'-11'5'160'0,"5"9"-134"15,-5-9-31-15,3 1-5 0,-2 4-6 0,-6 2-14 16,0 3 1-16,5 2 1 0,-10-1 1 0,-6 2 2 0,5 6-5 16,-8 0-1-16,0-2 0 0,2 0 6 0,1-1-8 15,-8 6 21-15,5-2-13 0,1 1 0 0</inkml:trace>
          <inkml:trace contextRef="#ctx0" brushRef="#br1" timeOffset="350862.8392">12712-3516 113 0,'-16'-2'80'0,"-4"2"-14"0,4 0-28 15,0 0 26-15,5 2-12 0,-1-2-2 0,1 2 11 16,3-1 2-16,2 2 2 0,3-1-7 0,3 1 10 16,-2 0-2-16,7-1-2 0,1 1 0 0,4 0-8 15,4-1-5-15,10-1-3 0,0-1-6 0,1 2-6 16,9-2-3-16,11-2-4 0,-2 1-2 0,4-4-3 16,6 0-2-16,-1-1 1 0,3-2-5 0,8 0-1 15,-2 0 0-15,7 0-1 0,-6 0-1 0,4-1-4 16,4 1 1-16,-2-4-2 0,-1 3 2 0,-2-2-3 15,-2-2-1-15,-11 0-2 0,7 2 1 0,-10 0-1 0,-6 0-1 0,2 3 0 16,3 0-4-16,-12 0 0 0,3 5-1 0,-8 0 0 16,9-4-2-16,-5 2-4 0,-1 4 0 0,-7-2-2 15,-3 1-4-15,0-1-3 0,-4 3-5 0,-1 0-4 16,-9 0-25-16,1 1-17 0,-6 1-17 0,-2 3-17 16,-6 0 64-16,-3-2-52 0,-6 3-15 0</inkml:trace>
          <inkml:trace contextRef="#ctx0" brushRef="#br0" timeOffset="15666.5738">13274-3628 457 0,'15'4'207'15,"-1"-4"-141"-15,-14 1-56 0,3-1 24 0,-4 2-50 16,-1 4-12-16,-3 2-3 0,-1 0 0 0,-4 5 3 16,-1 3 0-16,-6 3 4 0,1 0 1 0,-8 5 9 15,-2 3 3-15,-4 8 0 0,0-3-3 0,-4 0-3 16,-2 4-5-16,2-5-3 0,-4 2-4 0,3-4-6 15,-2-5-23-15,9 1 39 0,-1-3-24 0,2-1-13 16</inkml:trace>
        </inkml:traceGroup>
        <inkml:traceGroup>
          <inkml:annotationXML>
            <emma:emma xmlns:emma="http://www.w3.org/2003/04/emma" version="1.0">
              <emma:interpretation id="{1E0BC104-2CA2-4782-AA9D-3AEDD621AD1D}" emma:medium="tactile" emma:mode="ink">
                <msink:context xmlns:msink="http://schemas.microsoft.com/ink/2010/main" type="inkWord" rotatedBoundingBox="20348,5405 20575,5463 20467,5882 20241,5824"/>
              </emma:interpretation>
            </emma:emma>
          </inkml:annotationXML>
          <inkml:trace contextRef="#ctx0" brushRef="#br0" timeOffset="16124.5658">15338-3062 376 0,'7'5'179'16,"-1"-4"-129"-16,-7 2-50 0,-3 2 30 0,-4 5-59 0,2-1-9 15,-5 4 1-15,-3 1-3 0,-4 7 6 0,1 0 2 16,-4 4 4-16,-1-1 3 0,-6 5 4 0,1-1 0 16,-3 6-4-16,-2-4-9 0,0-1 23 0,2 3-11 15,-3-1-5-15</inkml:trace>
        </inkml:traceGroup>
        <inkml:traceGroup>
          <inkml:annotationXML>
            <emma:emma xmlns:emma="http://www.w3.org/2003/04/emma" version="1.0">
              <emma:interpretation id="{F40CEBE1-A63A-4FE0-BEC6-B618944A1C52}" emma:medium="tactile" emma:mode="ink">
                <msink:context xmlns:msink="http://schemas.microsoft.com/ink/2010/main" type="inkWord" rotatedBoundingBox="21358,5592 22157,5798 22016,6346 21216,6141">
                  <msink:destinationLink direction="with" ref="{2AB59E6C-000C-4DB7-94FC-4823BF059DC0}"/>
                </msink:context>
              </emma:interpretation>
            </emma:emma>
          </inkml:annotationXML>
          <inkml:trace contextRef="#ctx0" brushRef="#br0" timeOffset="16341.0258">16447-2849 606 0,'1'2'182'0,"-2"3"-161"0,-2 3-38 16,-5 4-10-16,0 1 1 0,-2 1-6 0,-3 9 2 0,-9 7-2 16,-5 8 0-16,-8 4 2 0,-3-4 4 0,-10 6-20 15,3 3-32-15,-20 5 56 0,0-1-36 0,-2-2-24 16</inkml:trace>
          <inkml:trace contextRef="#ctx0" brushRef="#br0" timeOffset="29482.8918">16790-2395 43 0,'6'-4'13'0,"10"1"-12"0,0 0-2 0,8 0-3 16</inkml:trace>
        </inkml:traceGroup>
      </inkml:traceGroup>
    </inkml:traceGroup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1:03.82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DA6E6DF-63B5-4AD7-85DB-11A6A8D65B9D}" emma:medium="tactile" emma:mode="ink">
          <msink:context xmlns:msink="http://schemas.microsoft.com/ink/2010/main" type="writingRegion" rotatedBoundingBox="17174,10643 23757,9630 24700,15760 18117,16773"/>
        </emma:interpretation>
      </emma:emma>
    </inkml:annotationXML>
    <inkml:traceGroup>
      <inkml:annotationXML>
        <emma:emma xmlns:emma="http://www.w3.org/2003/04/emma" version="1.0">
          <emma:interpretation id="{A4A18F27-31EA-413E-B286-0D596416D9DB}" emma:medium="tactile" emma:mode="ink">
            <msink:context xmlns:msink="http://schemas.microsoft.com/ink/2010/main" type="paragraph" rotatedBoundingBox="17236,10633 23757,9630 24042,11481 17521,124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86B57B-46B6-43D2-8708-DE1BD70215FE}" emma:medium="tactile" emma:mode="ink">
              <msink:context xmlns:msink="http://schemas.microsoft.com/ink/2010/main" type="line" rotatedBoundingBox="17236,10633 23757,9630 24042,11481 17521,12484"/>
            </emma:interpretation>
          </emma:emma>
        </inkml:annotationXML>
        <inkml:traceGroup>
          <inkml:annotationXML>
            <emma:emma xmlns:emma="http://www.w3.org/2003/04/emma" version="1.0">
              <emma:interpretation id="{260EFC5B-2569-424A-BF2E-D901A530F18C}" emma:medium="tactile" emma:mode="ink">
                <msink:context xmlns:msink="http://schemas.microsoft.com/ink/2010/main" type="inkWord" rotatedBoundingBox="17236,10633 19811,10237 20095,12088 17521,1248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-1 120 437 0,'0'-2'332'15,"0"1"-174"-15,4-1-109 0,-4 2 32 0,1-1-28 0,1 2-25 16,6 2-20-16,-2 2-6 0,0-2-9 0,7 4-2 0,-3 1-2 16,4 0-2-16,-1 1 1 0,-5 4 0 0,6 3-1 15,-1-3 2-15,-4 7 0 0,1-1 1 0,-2 5 0 16,1 3 1-16,-1 4-1 0,2-4 1 0,-7 6-1 16,2 4 0-16,-2 3-1 0,-1-1-1 0,-2 1 2 15,-2 5 1-15,-3-2 3 0,2-2 0 0,-2-7 8 16,-1-1 5-16,1-9 5 0,-1-2 3 0,-2-6 11 15,2-9 4-15,1-3 5 0,2 1 5 0,-4-3 6 16,2-2 2-16,-3-2 1 0,4-3 4 0,0 4-4 16,4-9-4-16,-1-3-1 0,-1 2-3 0,2-1-12 0,3-4-6 15,2-5-5-15,6-3-6 0,2-8-7 0,-3 2-2 16,4-2-3-16,2-9 0 0,0-1-2 0,3-4 2 16,2-2 0-16,-5 2 3 0,3-3 5 0,-2 1 1 15,-2 5 4-15,-1 5 8 0,0-2 3 0,-3 6 2 16,-1 4 0-16,-4 5 2 0,2 2-3 0,-3 4 0 15,-3 8-3-15,-1 0-10 0,-1 1-1 0,-1 7-5 16,-1 3 0-16,-1 5-8 0,0 0 0 0,-2 4-3 16,2 3-3-16,-4 3 2 0,1 3-1 0,0 4 2 15,1 4-1-15,-3 2 3 0,2 0 2 0,2 5-1 16,0 2 1-16,0 2 2 0,1-1 0 0,5 2-2 16,-2-2 1-16,1-1 2 0,3 0-2 0,0 0-1 15,1-8 0-15,3 0-6 0,0-3-3 0,2-2-5 16,1 0-6-16,2-3-28 0,1-1-13 0,-1-1-19 15,4-1-22-15,2-1 66 0,2-1-53 0,3-3-13 0</inkml:trace>
          <inkml:trace contextRef="#ctx0" brushRef="#br0" timeOffset="251.1441">912 332 1066 0,'-6'14'475'0,"-4"-6"-309"15,5-8-120-15,0 0 34 0,1 0-28 0,-1 5-44 16,-1-2-10-16,1 3-9 0,0 1-1 0,3 2-2 16,-2 6-2-16,4 2-1 0,-5-3 3 0,5 7 3 15,1 1 2-15,-1 1 1 0,0-1 1 0,2 2 3 16,-2 3 1-16,2 0 3 0,2-1-3 0,-4-4 3 0,4 5 0 16,0-3 0-16,3 3-2 0,-6-8 1 0,2 0-3 15,2 2-3-15,-3 1-6 0,1-4-5 0,2-1-6 16,-2-4-9-16,-1 3-27 0,1 0-18 0,0-3-21 15,-1-4-27-15,1-1 81 0,0 2-60 0,-1-4-16 16</inkml:trace>
          <inkml:trace contextRef="#ctx0" brushRef="#br0" timeOffset="689.3213">1062 251 1004 0,'0'1'446'16,"0"-2"-285"-16,-5-4-110 0,2-2 27 0,-1 3-19 15,3 0-35-15,1 3-12 0,1-2-6 0,1-1-6 16,1 4-6-16,2-1-4 0,1 1 0 0,1 0-4 16,1-2-1-16,1 2 0 0,1 5-2 0,1 0 3 15,-1-4 2-15,-1 7-1 0,4 4-3 0,-2-3 2 0,-1 1-1 16,-1 1 0-16,-1 0 2 0,0 3-4 15,-2 1 2-15,1-3 0 0,-4-1 6 0,-3 1 1 0,3-1 2 16,-1 0 4-16,-1-2-1 0,1 1 4 0,-2-2 1 16,0 2 3-16,0-2 1 0,2 1 1 0,1-1 1 15,0-2 1-15,-5-1 2 0,2-2 0 0,5 5 1 16,-2-3 0-16,5 6 0 0,-1-6-2 0,-6 1 1 16,10 6-2-16,-1-3-1 0,1 2 0 0,-5 0-4 15,2-3-1-15,2 5-1 0,-2 0 0 0,1 0-1 16,-1 1-1-16,-1 2 0 0,-2-2-1 0,-1-1 1 0,-4-5-1 15,2 3 1-15,1 2-2 0,-3-2 1 0,0-2-1 0,-3-1 0 16,1 4-2-16,1-1 0 0,-2 0-1 16,-2-2-3-16,-3 1-2 0,1-4-11 0,1 4-5 0,0 1-8 15,-2-9-7-15,-3 2-35 0,3 3-15 0,-4-6-28 16,5 1-35-16,0-2 101 0,2 0-72 0,-4-2-20 16</inkml:trace>
          <inkml:trace contextRef="#ctx0" brushRef="#br0" timeOffset="1076.9084">1742 402 1106 0,'-2'22'492'0,"2"-11"-318"0,0-8-126 16,0-1 28-16,2-2-21 0,4 0-53 0,2-2-18 0,3-2-13 15,3-1-8-15,7-5-23 0,0 4-8 0,8-4-11 16,6 1-13-16,4-9-73 0,0 2 118 0,8-4-71 16,8-9-31-16</inkml:trace>
          <inkml:trace contextRef="#ctx0" brushRef="#br0" timeOffset="901.1252">1691-44 820 0,'0'-6'438'0,"0"-1"-236"0,0 4-133 0,0 1 32 15,0 2-13-15,1-3-34 0,-1 2-18 0,5 1-25 16,0 0-6-16,1-2-5 0,1 2-6 0,2 0-13 15,2 0-5-15,2 2-5 0,1-2-9 0,4 0-25 16,-1 3-15-16,6 3-23 0,-4-3-47 0,6 2 101 16,2-2-68-16,-3 0-20 0</inkml:trace>
          <inkml:trace contextRef="#ctx0" brushRef="#br0" timeOffset="1278.5702">2511-625 1004 0,'-5'-2'496'0,"-1"-3"-301"0,1 0-141 0,-1 4 83 16,-1-1-110-16,4 2-17 0,0 3-8 0,0 5-9 15,1-1-2-15,0 9-5 0,1 8 1 0,-1 1-1 16,-1 1 2-16,2 7 0 0,-1 5 1 0,0 13-3 15,1 10-3-15,-1-4 0 0,1 0-4 0,1 9-13 16,1-1-10-16,2 0-13 0,2 2-16 0,1 0-79 16,1 5 112-16,4-2-70 0,0 6-37 0</inkml:trace>
          <inkml:trace contextRef="#ctx0" brushRef="#br0" timeOffset="108038.1429">412 1531 338 0,'-2'-3'259'0,"2"-2"-96"0,-1 0-99 16,-1 0 62-16,2 1-48 0,0 2-33 0,2-1-23 16,-2 1-21-16,1 1-5 0,6-1-1 0,-4 1-1 15,2-1 1-15,1 0 0 0,4 1 3 0,-1-2 3 16,4-1 3-16,-2 3 6 0,0-2 3 0,-1 1 2 0,4-1 4 15,-3 0 1-15,3 1 1 0,-6 0-3 0,7-1 0 16,-1 0-2-16,-1 1-5 0,4 1-1 0,-2 1-4 16,2-2-1-16,-2 1-2 0,4-2 0 0,-3 3-1 15,0-4 1-15,-2 4 0 0,0-3 1 0,4 0 2 16,-1 1 1-16,-1-1 1 0,2 2 2 0,-1-1 3 16,2-1 2-16,4 3 2 0,-4 0 1 0,-2-2 1 15,6 1-3-15,-1 1 1 0,-1 0-2 0,-1 0-1 0,-1 0-2 16,5-2 0-16,-1 0 0 0,-1 2-4 0,0-1 2 15,0-2 0-15,5 1 0 0,2 2-2 0,0-5 0 16,-4 5 0-16,-1 0-1 0,6-1 2 0,-1-1 0 16,-2-1 0-16,-5 0-1 0,6-2 1 0,0 5 0 15,-4-6-1-15,6 1 1 0,-6 0-2 0,2 0 1 16,-6 0 0-16,3 2 0 0,-6 0 2 0,-2 2 2 16,-3-1 1-16,-2 0 1 0,-1 2 4 0,-2 0 1 0,1 0 0 15,-3 0 1-15,1 0-1 0,-3 0-3 16,0 2-1-16,-1-2-3 0,1 0-5 0,-3 0-3 0,0 0-4 15,2-3 0-15,-2 3-10 0,0-2-5 0,0 2-6 16,0 0-8-16,0 0-7 0,0 2-12 0,1-2-36 16,-1 3-25-16,0-3-26 0,0 0-43 0,0 2 115 0,0 4-106 15,0 0-45-15</inkml:trace>
          <inkml:trace contextRef="#ctx0" brushRef="#br0" timeOffset="107435.4358">490 1252 323 0,'3'-3'204'0,"-3"0"-101"0,2 0-67 16,-2 3 43-16,0-3-38 0,0-1-26 0,0 3-7 0,3 1 0 16,0-2-1-16,0 1 3 0,2 1 4 15,1-4 2-15,4 4 3 0,-4-1 3 0,2-4 3 0,3 0 6 16,1 0 1-16,0 4-3 0,1-4-1 0,0 0-1 0,3 1 0 15,9 2-5-15,1-1-1 0,-4 0-3 0,2 3-3 16,3-5 0-16,6 3-2 0,2-1 0 0,-6 1-2 16,5-2 3-16,-4 2 0 0,3-3-2 0,2 2 1 15,0 1 4-15,0-1 3 0,-1-1-3 0,-1-1 4 16,2 2-1-16,-1-1 2 0,-2-2 0 0,-4 3-1 16,1-2-2-16,0 2 0 0,-1 0 0 0,-2 3-4 0,-6-7-2 15,3 6-1-15,-9-1 0 0,10-1-3 0,-7 1 0 16,-2-1-2-16,-2 2-1 0,2-1 1 0,-2 0 1 15,-2 2-4-15,0 0 1 0,-3 0-2 0,0 0-3 16,-4 0 1-16,2 2-1 0,-1-2-3 0,0 2-5 16,-2-2-1-16,0 1-4 0,2 1-3 0,-1-1-17 15,-2 3-10-15,-2-3-16 0,2 1-19 0,-2 1-77 16,0 2 112-16,-7 1-72 0,2 2-38 0</inkml:trace>
        </inkml:traceGroup>
        <inkml:traceGroup>
          <inkml:annotationXML>
            <emma:emma xmlns:emma="http://www.w3.org/2003/04/emma" version="1.0">
              <emma:interpretation id="{37943996-D298-4F63-B8EC-AB4CB606B641}" emma:medium="tactile" emma:mode="ink">
                <msink:context xmlns:msink="http://schemas.microsoft.com/ink/2010/main" type="inkWord" rotatedBoundingBox="21808,10538 23849,10224 24024,11363 21983,11677"/>
              </emma:interpretation>
              <emma:one-of disjunction-type="recognition" id="oneOf1">
                <emma:interpretation id="interp1" emma:lang="" emma:confidence="0">
                  <emma:literal>Nz3=1</emma:literal>
                </emma:interpretation>
                <emma:interpretation id="interp2" emma:lang="" emma:confidence="0">
                  <emma:literal>N 23=1</emma:literal>
                </emma:interpretation>
                <emma:interpretation id="interp3" emma:lang="" emma:confidence="0">
                  <emma:literal>N 2=1</emma:literal>
                </emma:interpretation>
                <emma:interpretation id="interp4" emma:lang="" emma:confidence="0">
                  <emma:literal>nnt</emma:literal>
                </emma:interpretation>
                <emma:interpretation id="interp5" emma:lang="" emma:confidence="0">
                  <emma:literal>N 2)=1</emma:literal>
                </emma:interpretation>
              </emma:one-of>
            </emma:emma>
          </inkml:annotationXML>
          <inkml:trace contextRef="#ctx0" brushRef="#br0" timeOffset="2174.0934">4647-308 690 0,'0'3'347'0,"1"-3"-204"15,-2-2-99-15,-1-4 45 0,2 3-43 0,-2-1-34 16,2 1-9-16,2 0-5 0,3 1-2 0,-4 1-6 0,3-1 2 16,0 2 0-16,3 0-1 0,-3 0 2 0,1 2-1 0,5 4 1 15,-2-1-2-15,-2-2 2 0,4 4 0 0,-2 2-1 16,0 5 1-16,-2 6-2 0,2 0 1 0,-2-2 1 15,-6 2 0-15,2 8-2 0,-2-1-1 0,0 4-1 16,-2-5-1-16,-1 6-1 0,-2-4 2 0,-4 4 0 16,2 2 1-16,-1-1 6 0,-6-3 3 0,3-4 3 15,-2 1 5-15,0-5 9 0,2-4 0 0,2-2 2 16,-1-2 4-16,2-4 5 0,2-2 3 0,0-2 1 16,1-1 2-16,2-2 3 0,-1-1 2 0,4-2 1 0,-3 0 2 15,3-5 0-15,0 0-3 0,2-1 1 16,-1-7-5-16,4 0-5 0,0-4-3 0,1-3-2 0,2 0-5 15,0-1-5-15,2-1-5 0,4-7 1 0,0 2 0 16,-1 2-1-16,3-4 1 0,-2 0 1 0,1-6 1 16,2 0 0-16,-1 0 5 0,0 5-4 0,0-5 2 15,-3 3 0-15,3 2-3 0,-5-1-2 0,0 9 1 16,0-2-5-16,-4 7-1 0,-6-1-3 0,1 9-2 16,1-2-5-16,-3 6 0 0,0 5-2 0,2 1-4 15,-4 3 2-15,2 5-2 0,3 4-1 0,-3 8 0 16,-1-2 3-16,-1 8 1 0,-1 1 1 0,3 6 0 15,0-1-1-15,0 4 1 0,-2 0 0 0,2-6-4 0,3 4-5 16,1-4-2-16,5-1-5 0,-4-5-15 0,1 2-7 16,-1-7-11-16,8 2-11 0,-1-1-36 0,0-2-22 15,4-3-31-15,-5 3 95 0,5-5-81 0,3 4-32 16</inkml:trace>
          <inkml:trace contextRef="#ctx0" brushRef="#br0" timeOffset="2511.0012">5206 104 842 0,'-7'0'449'0,"2"-2"-255"0,-1 1-131 16,3-2 83-16,0-2-100 0,3 0-10 0,-2 3-36 16,2 2-6-16,0 0-3 0,0 0 1 0,2-1 0 15,2 1 2-15,0 0 1 0,2-2 2 0,0 2-1 16,1 0 2-16,4 0 0 0,-2 0-1 0,3 2 1 15,0-1-4-15,-1 4-1 0,2 2 0 0,0-3 0 16,-2 4-6-16,0 0 0 0,-1 3 0 0,1-1-2 16,-3 1 2-16,-2 2 1 0,-1-2 0 0,1 5 4 15,-2-3 5-15,-4-1 1 0,0 1 5 0,-2 0 2 16,2 0 4-16,-2-4 2 0,-1 2 2 0,-2-1 3 16,2-2 2-16,2 1 0 0,-1-2-1 0,2-2 1 0,-1 3-4 15,2-4-2-15,2 3-2 0,4-2-8 0,1-1-8 16,0 1-5-16,4 0-7 0,3 0-9 0,1-2-23 15,3-2-14-15,0-1-16 0,-2-1-24 0,6-4 67 16,1-1-49-16,7-7-13 0</inkml:trace>
          <inkml:trace contextRef="#ctx0" brushRef="#br0" timeOffset="2921.962">5731-133 643 0,'-8'-3'384'0,"-5"-7"-186"0,7 5-135 0,4-1 102 16,-4-2-128-16,4 1-17 0,2 3-8 0,-3-3-7 16,-1 1-1-16,4 1 1 0,-4 2 1 0,1 1 1 15,2 2 1-15,-3 0 4 0,3 0-1 0,1 0 1 16,0 0-2-16,0 0-2 0,1 0-2 0,1 4 0 16,4-1-4-16,1 0-6 0,-1 2-2 0,2 1-2 15,0-1-3-15,2 4-7 0,1-1-3 0,1 0-3 16,-2 0-1-16,-2 0 1 0,0 2-3 0,-5-2-1 15,5 3 2-15,-5-3 5 0,-1 1 6 0,-2-1 1 0,0 5 5 16,0 2 3-16,-2-3 5 0,2 1 5 0,-5 0 3 0,4-2 5 16,-4 2 0-16,4-2 2 0,-3 0 1 0,1-3 4 15,-2 1-1-15,5-1 0 0,0 0-1 0,0 2-2 16,2-2-2-16,1 1-1 0,-1 1-3 0,1 0-2 16,2-1-2-16,-1 5-1 0,0-2 0 0,-3 0-3 15,1 1 1-15,-1 0-1 0,1 0 0 0,-2 2-1 16,-3-2 0-16,-2-2 0 0,2 5-1 0,-2-5 1 15,-1 1-2-15,-2 0 0 0,0-2-1 0,-2-1-4 16,1 1-3-16,-4 0-2 0,7-1-6 0,-6-1-5 16,4-2-10-16,-3 1-32 0,-3 1-22 0,8-3-27 0,-4-1-45 15,1-2 104-15,4 0-96 0,2-2-44 0</inkml:trace>
          <inkml:trace contextRef="#ctx0" brushRef="#br0" timeOffset="3304.3774">6018 223 1131 0,'0'10'488'0,"-2"-10"-323"0,2 2-118 0,0-2 24 15,0 3-33-15,5-2-14 0,0 3-15 0,1-1-14 16,4 2-4-16,2-5-6 0,1 1-6 0,1-1-11 16,4 0-4-16,1-1-8 0,3-1-9 0,4-4-28 15,3 2-21-15,4-2-28 0,0-2-43 0,6-5 115 16,2 1-79-16,2-4-23 0</inkml:trace>
          <inkml:trace contextRef="#ctx0" brushRef="#br0" timeOffset="3135.9919">6008-117 1120 0,'5'6'462'0,"-5"-9"-320"16,2 0-109-16,-2 3 15 0,0-2-29 0,1 2-13 16,2 0-8-16,1 3-9 0,-1-1 0 0,0 1-4 0,2-1 2 15,1-1-5-15,0 2-1 0,6 1-3 16,-8 0-2-16,6 1-16 0,1 0-9 0,3 0-10 0,-1 1-16 15,0 0-61-15,0 2-59 0,4 4 135 0,2-6-97 16,-4 2-60-16</inkml:trace>
          <inkml:trace contextRef="#ctx0" brushRef="#br0" timeOffset="3487.0618">6607-262 919 0,'-3'1'418'16,"0"-2"-256"-16,-1-2-112 0,0 1 24 0,-1 2-18 15,3 0-22-15,-1 5-11 0,0-1-17 0,0 6-5 0,1 4-1 16,-1 4-2-16,1 6-2 0,-1 4-2 0,3 9 1 16,-1-3-2-16,1 4-8 0,0 6-1 0,4 3-6 15,0-1-7-15,2 1-21 0,0 4-15 0,2 5-22 16,2 0-32-16,1 6 81 0,0 3-58 0,5 10-16 15</inkml:trace>
        </inkml:traceGroup>
      </inkml:traceGroup>
    </inkml:traceGroup>
    <inkml:traceGroup>
      <inkml:annotationXML>
        <emma:emma xmlns:emma="http://www.w3.org/2003/04/emma" version="1.0">
          <emma:interpretation id="{AE0F178E-DC40-48D2-A04A-FB2B8F2B1F81}" emma:medium="tactile" emma:mode="ink">
            <msink:context xmlns:msink="http://schemas.microsoft.com/ink/2010/main" type="paragraph" rotatedBoundingBox="19111,13264 19467,16603 18101,16748 17745,134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D828E51-CFF8-496C-A351-DF9A6FA3FA3F}" emma:medium="tactile" emma:mode="ink">
              <msink:context xmlns:msink="http://schemas.microsoft.com/ink/2010/main" type="line" rotatedBoundingBox="19111,13264 19467,16603 18101,16748 17745,13410">
                <msink:destinationLink direction="with" ref="{9C7B72E5-0EAE-4F3F-9CFE-85C217D0534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ECB4CC6-B84E-4511-8BEF-2CDA3E5154DF}" emma:medium="tactile" emma:mode="ink">
                <msink:context xmlns:msink="http://schemas.microsoft.com/ink/2010/main" type="inkWord" rotatedBoundingBox="19111,13264 19467,16603 18101,16748 17745,13410"/>
              </emma:interpretation>
            </emma:emma>
          </inkml:annotationXML>
          <inkml:trace contextRef="#ctx0" brushRef="#br0" timeOffset="18956.3772">1027 2466 975 0,'4'17'632'16,"-4"-17"-345"-16,2 8-197 0,-2-13 127 16,2 1-181-16,-2-3-24 0,4 6-29 0,3-2-13 0,7 3-22 15,2 1-3-15,6 4 0 0,10-2-1 0,10 0 8 16,4 4 1-16,13-3 2 0,6-2-4 0,13-2-74 16,3-2-99-16,12-1 168 0,12-6-109 0,13-10-90 15</inkml:trace>
          <inkml:trace contextRef="#ctx0" brushRef="#br0" timeOffset="18747.0217">1070 2614 763 0,'0'-5'389'0,"-7"-8"-193"0,2 4-132 15,-1-1 43-15,-2 4-29 0,0 0-21 0,0 1-20 16,-1-3-22-16,1 5-5 0,0-1-22 0,1 3 15 16,-2 1-6-16,1 1-3 0,1 4 0 0,-1-3-1 15,-1 9-1-15,-1 0 0 0,1 8-1 0,-4-3 1 16,5 2-1-16,-5 6 2 0,1-2 0 0,4 5 1 16,0 0-2-16,1 0-1 0,1-5 2 0,4 4-1 15,1-7 2-15,4 0 0 0,7 0 1 0,-3 0-1 16,3-4 3-16,6-3 3 0,3 1-1 0,2 1 4 15,7-4 3-15,-2 0 1 0,-1-3 1 0,9 3 3 0,-1-2 0 16,4 0 0-16,-2-3-1 0,3 4-1 0,-1-2-3 16,1 1-1-16,-3 0 0 0,-3 1-3 0,0 1 0 15,-2 2-2-15,-1 0 1 0,-5 2 0 0,-4 2-1 16,1 0 1-16,-7 0 1 0,-3 3 0 0,1 3 3 16,-6 2 0-16,-3 3 0 0,-4 0-2 0,-1-3-2 15,-3 5-1-15,0-2-6 0,-3 1 2 0,-6-5-28 16,-2 1-13-16,-4-4-16 0,0-2-58 0,-3 3-38 15,-6-13 107-15,-1 3-86 0,-12-7-57 0</inkml:trace>
          <inkml:trace contextRef="#ctx0" brushRef="#br0" timeOffset="105722.1344">751 4187 505 0,'0'-3'245'0,"0"-3"-144"0,0 3-69 0,-2-1 24 16,1 0-21-16,-2 4-12 0,0-5-10 0,3 3-7 16,-2 1 3-16,2-2 3 0,-2 1 2 0,2 0 5 15,0-1 1-15,0 0 8 0,-1 0 1 0,1-2 0 0,-3 3 0 16,4 2-3-16,-1-1 2 0,2 1-5 0,-2 0-4 15,3 0-5-15,0 0-2 0,2 3-3 0,-5-5-2 16,1 2-1-16,3 0-3 0,2 5-1 0,0-5 4 16,-1 5-3-16,0-2-1 0,6 4 2 0,-1 0 1 15,1 1 0-15,2 0 2 0,-2-1-1 0,5 1 2 16,-2 1-2-16,2-1 3 0,0 2 2 0,0-2-2 16,3 3 0-16,-3 0 1 0,1-1 2 0,2 1 2 15,-1 2 0-15,1-4 0 0,0 2 2 0,0-3 0 16,0 3-1-16,2-4 1 0,-5 1-2 0,2-4-2 0,1 1 1 15,1 2-2-15,-4-3 0 0,2 0-2 0,-1 0 2 0,2 4 1 16,1 0 0-16,-3-1 1 0,1 1-2 0,-3-2 1 16,0 2 1-16,-2-3-1 0,-2 1 0 0,-2-1-4 15,1-2 2-15,-1 0 1 0,-2 0-1 0,-1 2-1 16,0-2 0-16,-1 2 2 0,-3-5 1 0,-1 3 0 16,3 0-2-16,-4 1 3 0,1-4-1 0,-1 1 0 15,-3-1-1-15,1 0-3 0,4 0 1 0,0 0-1 16,-2 0-3-16,0 0-1 0,-4 0-1 0,4 0 1 15,4 2-3-15,-4-1 0 0,-4-1-1 0,1 0 0 16,3 2 1-16,0-2-1 0,3 0 1 0,-3 2-1 16,0-2 2-16,-1 0-2 0,4 4 1 0,-3-2-1 15,0-2 1-15,-2 5-1 0,2-4 2 0,0 4-1 0,2-3-1 16,0-1 2-16,-4 3-2 0,2-3 1 0,0 2-1 16,-3 2 0-16,0 0-1 0,-1 0 0 0,3 1 0 15,1 2 1-15,-2-2-1 0,-1 4-1 0,0-2 1 16,-2 1 0-16,2 1 1 0,0 3 0 0,-5-2-1 15,3 2 0-15,-1-1 0 0,-1 1 0 0,-1 3-1 16,-1-2 1-16,1 5-1 0,-5-1-2 0,4-1 1 16,-1 7 0-16,-3-1 0 0,0 1 0 0,1-1 1 15,-1 0-1-15,-1 7 0 0,-1-5 3 0,-1 1 0 16,0 3-1-16,1-2 0 0,-1 3 1 0,1 0 1 16,-1-3 0-16,-1 0 2 0,1 2 0 0,0 0 0 15,2-4 0-15,-2 5 3 0,0-2 0 0,0-5 1 16,3 3 1-16,0-4-1 0,1 0 3 0,-1-1 1 15,3-3 2-15,1-1-3 0,-1 1 5 0,1-4-1 0,1 0 0 16,-3-1 2-16,3 0-2 0,0-2 0 0,-2 0 1 16,2-1-2-16,2-2-2 0,-1-2-2 0,3 2 0 15,-1 0-2-15,0-2-1 0,3 1-3 0,2-2-1 0,-4 1-2 16,1-1-3-16,-1-1-1 0,1 1-4 0,3-2-3 16,-1 2-19-16,-3-2-15 0,-4 7-23 0,7-5-26 15,-6 3-167-15,4-2 200 0,-13 7-121 0,5-7-79 16</inkml:trace>
          <inkml:trace contextRef="#ctx0" brushRef="#br0" timeOffset="104509.0987">1769 4845 520 0,'1'-6'248'15,"-1"4"-157"-15,0-3-70 0,2 5 33 0,-2-1-47 0,0 1-10 16,0-5-6-16,0 3-2 0,-2 1 5 0,2-1 3 16,0 1 4-16,-1-3 17 0,1 3 5 0,-2-4 7 15,2 5 8-15,-3-3 3 0,1 3 4 0,2-2-1 0,0 2-3 16,0 0-12-16,-3 0-5 0,2 0-7 15,1 3-9-15,-2 4-4 0,-3-2-8 0,2-1-2 0,-2 4-4 16,0 0 3-16,2 7 1 0,-1-3 1 16,-3 7 1-16,-1-1-1 0,2 3 5 0,-4 3 1 0,1-1 1 15,-2 5 2-15,-1-1-2 0,0 0 1 0,-3 0 2 16,3 3-1-16,-1 0 0 0,0 4 0 0,-1-2 0 16,-2-1-2-16,2 0 2 0,-1 1 0 0,1 1-1 15,-4-4 3-15,4-4-2 0,-4 1-1 0,6 2 3 16,-3-1 3-16,1-4-1 0,1-3 3 0,1-1 0 0,-1 4 2 15,2-4 2-15,1 0 3 0,-1-6-1 0,0 1 1 16,1 0 3-16,-1-6-1 0,2 0 2 0,4-1 4 16,0 1-1-16,3-5 2 0,-4 0 3 0,4-3 6 15,2 3 1-15,-1-3 2 0,-2 2-1 0,1-4 2 16,1-1 2-16,2 0-4 0,-1-2-1 0,3 0-8 16,-1-3-5-16,3-1-2 0,1-4-2 0,0 0-8 15,-2-1-4-15,4-2 0 0,-5-8-4 0,6 3 0 16,-1 1-2-16,0-6 0 0,2-1 0 0,-1-5 0 15,1 0 0-15,4 1-1 0,1-1 2 0,-6-3-2 16,2-2 1-16,2 2-2 0,1 3 0 0,-3 2 2 16,1 0-1-16,-4 1-1 0,-2 2 1 0,5 1 0 15,-5 3-1-15,2 5 1 0,-1-6 0 0,-2 5-1 16,-1 3 0-16,3 2 0 0,-2-2-1 0,-1 5-1 16,-1-2 1-16,-3 5 0 0,7-2-1 0,-6 3 1 15,-1 0-2-15,4 2 0 0,-4 1 0 0,1 0 2 0,-1 1-4 0,2-2 0 16,-2 5-1-16,0-1 1 0,-2-1 0 15,2 2-1-15,0 0 0 0,0 0-1 0,0 2 1 16,0-1 0-16,0 1 1 0,0 0 0 0,-3-1-1 0,0 4-1 16,3 0-1-16,-2-2-1 0,-1 0 0 0,-3 4 0 15,3-3-1-15,-1 7-2 0,1-3 1 0,-2 7 0 16,-1-1 1-16,-2 4-2 0,2 2 1 0,-1 3-2 16,1 0 1-16,-2 6 1 0,0 1 0 0,-2 7 1 15,1 0-1-15,3 6 2 0,-4 4 0 0,2 3 3 16,-2-2 1-16,1-2 2 0,1 2 2 0,-5-7 1 15,4-1 2-15,2-5 4 0,1-5 1 0,0-8 1 16,1 1-2-16,2-4 1 0,-4-8 1 0,4 0 1 16,1 2 0-16,-4-7-1 0,1 1 3 0,4-4 2 0,-4 2 7 15,5-5 1-15,0 3 1 0,-3-3 1 0,3 0 2 16,0-3 1-16,-2-2 0 0,2 0-3 0,0-5-2 16,0 2-3-16,6-4-1 0,1-3-2 0,2-4-6 15,-2 0-2-15,2-5-3 0,4-3-2 0,-2-8-3 16,0 3 0-16,-1-9-2 0,9 4-1 0,-3-4 1 15,1-1 0-15,3-1 1 0,-1-3 0 0,3 6 0 16,-1 1-3-16,-4-3 1 0,2 6 0 0,-1 1 1 16,-1 0 1-16,-1 4-2 0,-1 7 1 0,-6 2 3 15,6 0 1-15,-8 7-1 0,0-4 2 0,-2 8 0 16,3 0 1-16,-5 3-1 0,-2-1 1 0,4-1-2 16,-3 4 0-16,-2 1-1 0,3 3 0 0,-3-1-2 15,0 1-2-15,2 1-3 0,-1-1 0 0,-1 7-5 16,0-2-1-16,2 0 0 0,-2 4-2 0,0 1-2 15,-2 1 1-15,-1 2-1 0,0 2 2 0,0 0 1 0,-1 4 0 16,-2 7 2-16,1-1 0 0,2-6 5 0,-5 12-2 0,-1 4 2 16,1 1-2-16,-2-1 4 0,0 2-1 0,-1 2 1 15,-3 11-1-15,3 6 1 0,-5-5 1 0,5-4 2 16,-2 1 2-16,-1 5 0 0,-2-2 2 0,1-6 1 16,4-8 1-16,-5-1 3 0,4 4 2 0,-1-14-2 15,-1 1 0-15,2-6 0 0,1-3-1 0,2-5-2 16,-1 4 0-16,1-4-9 0,4-3-7 0,-5-3-12 15,4 1-20-15,-1-1-80 0,3 1-67 0,-3-4 142 0,3-1-107 16,-11-7-80-16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4:49.57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CF0D614-A39A-4532-B754-F6F881061DC5}" emma:medium="tactile" emma:mode="ink">
          <msink:context xmlns:msink="http://schemas.microsoft.com/ink/2010/main" type="inkDrawing" rotatedBoundingBox="27062,16634 30274,15709 31075,18488 27863,19413" hotPoints="30491,17590 28940,19140 27390,17590 28940,16040" semanticType="container" shapeName="Circle">
            <msink:sourceLink direction="with" ref="{68D71356-3C5B-4A1B-BA2F-2D8F2D9603B7}"/>
            <msink:sourceLink direction="with" ref="{D59DA853-F4E2-45C1-94F8-523ACC4296F6}"/>
            <msink:sourceLink direction="with" ref="{6DDA5D3F-29C1-426E-874A-4FAF3328B674}"/>
          </msink:context>
        </emma:interpretation>
      </emma:emma>
    </inkml:annotationXML>
    <inkml:trace contextRef="#ctx0" brushRef="#br0">6115 4052 508 0,'0'-9'246'0,"-2"-1"-128"15,-1 0-76-15,0-1 34 0,-5 2-18 0,6-2-39 16,-4-1-3-16,0 1-3 0,-2-1-1 16,1-1 2-16,-2 2 12 0,1-1 1 0,0 1 5 0,-2-1 1 15,2-1 6-15,-1 2-1 0,-2 1-4 0,0-1-1 16,-1 0-10-16,-2 1-1 0,0-1-3 0,-4 3-3 15,-1 0-9-15,0-1 1 0,-3 1-2 0,-1 0-1 16,-2 3-2-16,-2-3-1 0,-8-2 0 0,1 2 1 16,4 4 3-16,-2-4-2 0,-8 1 3 0,-1 1-1 15,1-2 2-15,5 2 2 0,-3 1 0 0,-5-3 0 0,-6 3 2 16,-1 0-1-16,7 1-2 0,2 0 0 0,-12 4-1 16,1 2-2-16,-2 3 0 0,9 1-3 0,-9 1 0 15,1 0 1-15,-3 3-2 0,2 3 0 0,0 0-1 16,2 1 1-16,4 5 1 0,-3-2 0 0,3 7-1 15,4 2 0-15,4 1 1 0,-3-3-1 0,1 6 0 16,2-3 0-16,2 7-2 0,2 1 1 0,1 3-1 16,-2 3 0-16,4 5-1 0,-1 5 1 0,5 2-1 15,1 4 1-15,1 1 0 0,1 1 0 0,4 1 0 16,0 1 1-16,4-1 1 0,1 2-1 0,2-8 3 0,2 2-2 0,6 9-1 16,-3 2 3-16,5-11-1 0,2 5-1 0,0-1 0 15,1 5 0-15,5 4-2 0,-1-2 0 16,1-12 0-16,7 11-2 0,-1 2 0 0,6 1 1 0,1-6 1 15,4 3-1-15,1-4 1 0,3 2 0 0,8-4 3 16,1-6-1-16,-1-3-2 0,8-3 1 0,-4 0 0 16,11-5 0-16,2 1 1 0,-1-5 2 0,3-6-4 15,4 2 1-15,3 2 1 0,6-6-1 0,7 3 0 16,-6-7-1-16,2-3 0 0,5-2 0 0,-2-3 2 16,2-4 0-16,1-3-1 0,-6-5 1 0,-2 1 2 15,7-5 0-15,-5 0 1 0,9-3-2 0,1-2 1 16,-4-4-1-16,3 1 4 0,-4-9-3 0,1 3 2 15,2-7 0-15,-10-2 1 0,1-1 0 0,-4-1 2 0,-2-1 6 16,2-1 2-16,1-3 2 0,-4-1 4 16,-2-1 4-16,2-1 1 0,-8 0 1 0,4-2 1 0,-7-2 1 15,-2 1 1-15,-6-4 2 0,3 2-2 0,-5-3 2 16,-1 0 0-16,-7-9 0 0,5 3 1 0,-8-1-2 16,1-4-4-16,-8 0-2 0,1-1-2 0,-4 6-5 15,-1-1-4-15,7-6 2 0,-7 2-3 0,-2 1-2 16,3 2-1-16,-1 1 0 0,2-11 4 0,-4-1-2 15,1 3 2-15,-4 3-2 0,-3-8 0 0,0 2 0 16,-2-5-3-16,4 4-1 0,-7 1-4 0,-3-2-1 16,0 5-2-16,0 0 0 0,-5 0-3 0,0 4 0 15,-4-1 0-15,-7-3-2 0,-2 6-1 0,5 1 2 16,-6 2-2-16,-1 0-2 0,-1 7-2 0,-5-3-5 16,3 7-3-16,-4 4-2 0,-15-3-10 0,-2 2 1 15,-7 4-12-15,-15 2-4 0,-28 2-18 0,4 1-13 16,-27 5-20-16,-13 4-26 0,-25 11-162 0,2-4 205 0,-35 25-118 15,15-5-80-15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6:48.349"/>
    </inkml:context>
    <inkml:brush xml:id="br0">
      <inkml:brushProperty name="width" value="0.35" units="cm"/>
      <inkml:brushProperty name="height" value="0.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2126 46 472 0,'-11'-10'203'16,"1"4"-137"-16,-1-4-48 0,3 4 11 0,0 0-12 0,2 3-9 15,-1-2-5-15,3 2-1 0,-1 3-3 0,-2 0 3 16,1 0 2-16,-2 0 4 0,2 0 3 0,-4 3 2 0,1 0 9 16,-1 3 5-16,-1 1 3 0,1-1 0 0,-1 0-3 15,-2 7-2-15,1-2-3 0,-1 7-4 0,-6 1-6 16,3 8-5-16,-3-3-2 0,-2 16-4 0,2 1 2 16,-6 5-1-16,1 7 1 0,-5 4 0 0,2 1 0 15,-5 5 2-15,-5 4 1 0,-4 11 0 0,0 3-1 16,-6 9 4-16,-2 8 0 0,-5 6 4 0,0-2-2 15,-8 9 5-15,-2 4 0 0,-8-2 2 0,9-2 0 16,-1-2 1-16,-6-1 3 0,9-8-3 0,-2 4 4 0,12-18-4 16,8-10-1-16,-4 12 4 0,-4-4-2 0,8-12-1 15,4-5-2-15,-3-5 1 0,-2 5 1 16,-3-10 3-16,3 4 0 0,4-14 1 0,8-2 2 0,-11 3 7 16,7-5 0-16,1-5 0 0,11-3-3 0,-5 3 2 15,2-1 0-15,6-5-4 0,-3-7-3 0,7-1-2 16,-1-2-7-16,7-2-3 0,-5-3-1 0,7-4-9 15,1-4-1-15,3-1-4 0,0 0-2 0,0-3-38 16,4-3-19-16,-1-2-36 0,5 0-44 0,4-7 101 16,2-1-80-16,12-25-30 0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6:49.051"/>
    </inkml:context>
    <inkml:brush xml:id="br0">
      <inkml:brushProperty name="width" value="0.35" units="cm"/>
      <inkml:brushProperty name="height" value="0.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-4 2 835 0,'-4'-1'354'16,"3"-1"-239"-16,-1-1-86 0,1 0 17 0,1 1-27 15,1 2-9-15,1 2-6 0,1 1-6 0,8 3-3 0,2 9 1 16,0-3 0-16,1 3 4 0,4 4 2 0,1 3 1 16,11 10 2-16,0 11 0 0,2-2 1 0,-3-2-1 0,3 2 0 15,7 16-1-15,4 5-3 0,0 13 1 0,-6-5-3 16,8 20-1-16,-2-6-3 0,0 29 0 16,0-5-1-16,-4 15 0 0,1 8 1 0,-2 1 0 0,1-2 1 15,-3-2 3-15,-2 4 1 0,1-9 2 0,-2-2 2 16,1-8 2-16,-1-10 1 0,4-9 1 0,-4-3 3 15,2-8 2-15,0-8 5 0,-5-13 3 0,1 1 3 16,-3-10 7-16,-4-5 3 0,-1-5 4 0,0 0-2 16,-7-10 1-16,2-11-3 0,-4 9 3 0,2-4-2 15,-5-8-7-15,-1-3-1 0,-2-3-2 0,0-1 8 16,-3-4-2-16,-2 3 0 0,0-6-5 0,-1-3-1 0,-1-4-3 16,-1-6-5-16,0-3-7 0,-3-5-18 0,0-5-38 15,1 2-66-15,-6-24-103 0,3-1 164 0,-3-15-138 16,1-14-80-16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1:08.74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6DBD68D-4A90-4C34-A577-9B2F0B55D261}" emma:medium="tactile" emma:mode="ink">
          <msink:context xmlns:msink="http://schemas.microsoft.com/ink/2010/main" type="writingRegion" rotatedBoundingBox="26909,9898 28713,9898 28713,11214 26909,11214">
            <msink:destinationLink direction="with" ref="{667C9715-F564-474F-A3FE-3AFEBFD9CE78}"/>
            <msink:destinationLink direction="with" ref="{D1760394-8E5D-4A61-964A-F8CC8DE1CE98}"/>
          </msink:context>
        </emma:interpretation>
      </emma:emma>
    </inkml:annotationXML>
    <inkml:traceGroup>
      <inkml:annotationXML>
        <emma:emma xmlns:emma="http://www.w3.org/2003/04/emma" version="1.0">
          <emma:interpretation id="{CBAC4B07-8C7E-4395-8FE2-0DE3F31DE63A}" emma:medium="tactile" emma:mode="ink">
            <msink:context xmlns:msink="http://schemas.microsoft.com/ink/2010/main" type="paragraph" rotatedBoundingBox="26909,9898 28713,9898 28713,11214 26909,112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D165D7-EEF8-4FF3-BD84-BF3E58AE935C}" emma:medium="tactile" emma:mode="ink">
              <msink:context xmlns:msink="http://schemas.microsoft.com/ink/2010/main" type="line" rotatedBoundingBox="26909,9898 28713,9898 28713,11214 26909,11214"/>
            </emma:interpretation>
          </emma:emma>
        </inkml:annotationXML>
        <inkml:traceGroup>
          <inkml:annotationXML>
            <emma:emma xmlns:emma="http://www.w3.org/2003/04/emma" version="1.0">
              <emma:interpretation id="{79FA4520-FF87-447C-89DE-2687E4B5818F}" emma:medium="tactile" emma:mode="ink">
                <msink:context xmlns:msink="http://schemas.microsoft.com/ink/2010/main" type="inkWord" rotatedBoundingBox="26909,9898 28713,9898 28713,11214 26909,11214"/>
              </emma:interpretation>
            </emma:emma>
          </inkml:annotationXML>
          <inkml:trace contextRef="#ctx0" brushRef="#br0">9666-965 973 0,'8'7'488'16,"-6"-14"-320"-16,3 3-121 0,-5-4 20 0,0 6-21 15,5-3-23-15,-1 5-11 0,4 0-10 0,-1 0-7 16,1 2-4-16,1-1-2 0,2 1-3 0,4 0-2 16,-4 2-4-16,2 0-1 0,-1 2-1 0,-2-1-2 15,3 3-2-15,-5 1 0 0,-1 2 1 0,0 1 0 16,-1-3 3-16,-4 4 2 0,-4 0 3 0,2 1 3 15,-1 0 5-15,-4 2 1 0,-3-5 3 0,2 2 2 16,-4 1 3-16,4-2 3 0,-1-4 0 0,-2 3 0 16,-1-7 3-16,7 8-1 0,0-3 2 0,-5-1 1 15,3 0-2-15,3 2 1 0,2 2 0 0,0-2 2 16,0 1-2-16,0-3 2 0,0 3-3 0,0 2-1 0,2-2 1 16,-2 3-2-16,2-1 0 0,-1 0 0 0,2 6-2 15,1-1-2-15,-4 4-1 0,0-1 0 0,-2-2 0 16,-4 6-1-16,1-3 1 0,-2 2-2 0,-4-3 1 15,2-2 0-15,2-1 0 0,-7-1-2 0,3-1-8 16,-2-2-1-16,0 1-9 0,4-4-6 0,-2 0-41 16,0-3-25-16,-1 2-39 0,6-4-58 0,1-1 130 15,0-1-96-15,4-7-33 0</inkml:trace>
          <inkml:trace contextRef="#ctx0" brushRef="#br0" timeOffset="410.5612">10073-778 769 0,'1'-3'421'0,"-1"3"-217"15,2-5-132-15,-2 0 72 0,0-1-76 0,0-1-16 16,1 6-22-16,1-1-22 0,1-3-4 0,-1 1-1 16,1 2-3-16,0 2-3 0,0-2-1 0,2 2 0 15,-2 0-1-15,2 2 0 0,0-2-4 0,1 3-2 16,0 0-1-16,1 5-1 0,-1-1-1 0,1-3 0 0,1 3-4 15,0 4-5-15,-1-2 2 0,1 3 0 0,0 0-3 0,0-2 0 16,0 7-2-16,-3-4 2 0,0-2 4 0,-2 2 4 16,2 0 3-16,-4-4 2 0,1 1 4 0,-2-1 6 15,0 1 2-15,0 0 1 0,-2-1 3 0,1 1 3 16,-1-1-1-16,1-2 1 0,-1 1 1 0,0 1 0 16,2-4-1-16,0 4-1 0,0-1-1 0,2 2 0 15,3 1-2-15,1 0 0 0,-1 2-2 0,3 0 0 16,0 1 0-16,-2-3 0 0,5 4-1 0,-4-4 1 15,-1 1-2-15,-1 0 4 0,1 2-3 0,-2-4 1 0,-3 1-1 16,2 0 2-16,-3 0 0 0,0 0-3 16,0 2 2-16,0-2-2 0,-8-5 1 0,0 2-5 0,-3 0-2 15,-3 0-7-15,1-5-5 0,-4 1-24 0,-6-1-13 16,6-3-21-16,2 0-22 0,0 0-90 0,-1-2 133 16,4-4-87-16,-3-1-42 0</inkml:trace>
          <inkml:trace contextRef="#ctx0" brushRef="#br0" timeOffset="607.6042">10531-707 683 0,'2'-4'336'0,"1"-1"-190"0,-1 3-92 16,-2-1 34-16,3 1-10 0,2 2-25 0,-2-1-27 15,3 1-2-15,-3 0-5 0,8 3-5 0,-3-3-2 16,4 0-9-16,2 2-3 0,0 2-4 0,2 1-6 15,0-2-16-15,2 2-10 0,2-2-12 0,3 4-16 16,-1 1-76-16,2-2 103 0,0 2-64 0,1 0-34 16</inkml:trace>
          <inkml:trace contextRef="#ctx0" brushRef="#br0" timeOffset="782.8996">10520-288 872 0,'-11'13'453'0,"1"-5"-257"0,4-6-130 16,4-2 57-16,2 0-52 0,2-2-25 0,0 2-46 16,-1 2-7-16,6 2-7 0,0-4-3 0,8 0-6 15,-1 0-3-15,7-1-4 0,-4-1-4 0,9-3-17 16,1-1-9-16,3-2-13 0,2 2-19 0,5-2 58 16,-2-2-40-16,6-3-10 0</inkml:trace>
          <inkml:trace contextRef="#ctx0" brushRef="#br0" timeOffset="982.5338">11410-823 1015 0,'-6'5'460'0,"4"-7"-287"16,-1 2-120-16,2 0 18 0,-3-1-10 0,3 1-22 16,-1 1-21-16,2 4-18 0,-1 3-1 0,-3 8-1 15,1-3-2-15,0 7 2 0,-2 8-2 0,0 11 1 16,1-5-1-16,-3 17 0 0,3 1-5 0,-3 10-1 15,1 5-2-15,-1 5-16 0,1 6-7 0,0 5-11 0,-2 0-17 16,3-9-26-16,0 4-53 0,-1 26 97 16,1-10-65-16,0-3-16 0</inkml:trace>
        </inkml:traceGroup>
      </inkml:traceGroup>
    </inkml:traceGroup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6:50.034"/>
    </inkml:context>
    <inkml:brush xml:id="br0">
      <inkml:brushProperty name="width" value="0.35" units="cm"/>
      <inkml:brushProperty name="height" value="0.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17 3 1185 0,'-5'-2'7'16,"1"1"0"-16,2 2-1 0,0-1-1 0,2 0 5 15,-3 0 2-15,2 0 8 0,-1 0 3 0,2 3 10 16,2-1 5-16,6 1 4 0,-2 0 3 0,2 2-1 15,6 3 1-15,9 5 0 0,-1-2-2 0,2 2-11 16,6 4-5-16,3 2-4 0,15 10-1 0,16 8-5 16,-2-2-4-16,-5-2-2 0,9 5-2 0,13 9-2 15,9 5 0-15,7 4-1 0,-7-7-3 0,11 7 0 16,0 1-1-16,2 1 0 0,3 4-1 0,1 1 2 16,-5 1-1-16,2 3 1 0,-1-5 0 0,-7 2 1 15,1 0 1-15,-6-4 1 0,-1 1-2 0,-5-6 1 16,-7-2 1-16,-2-4-1 0,-4 4 1 0,-2 1 2 0,-3-3 0 15,-1-2 2-15,-5-1 3 0,0-6 7 0,-3-4 2 16,-7-5-1-16,0-3 4 0,-7-4 1 0,-6-7 0 16,-4-1 0-16,2-4-3 0,-7 2-7 0,-8-10-3 0,3 2-3 15,2 2-2-15,-6-2-7 0,-4-5-2 0,0-2-5 16,-3 1-11-16,-1-2-12 0,1 2-20 0,-8-4-31 16,-3-8-142-16,-1 3 174 0,-9-6-107 0,-14-27-72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1:40.81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6AE5388-42BA-4053-8E54-7925E0D67275}" emma:medium="tactile" emma:mode="ink">
          <msink:context xmlns:msink="http://schemas.microsoft.com/ink/2010/main" type="writingRegion" rotatedBoundingBox="3854,9949 4665,5304 6843,5684 6032,10330">
            <msink:destinationLink direction="with" ref="{85404086-C53F-4ACF-B854-435FC05A9D40}"/>
          </msink:context>
        </emma:interpretation>
      </emma:emma>
    </inkml:annotationXML>
    <inkml:traceGroup>
      <inkml:annotationXML>
        <emma:emma xmlns:emma="http://www.w3.org/2003/04/emma" version="1.0">
          <emma:interpretation id="{DDB48588-2F98-4D2C-9542-1101123E93BA}" emma:medium="tactile" emma:mode="ink">
            <msink:context xmlns:msink="http://schemas.microsoft.com/ink/2010/main" type="paragraph" rotatedBoundingBox="3854,9949 4665,5304 6843,5684 6032,103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BBFEC2-4B31-4AF5-8E8C-104150222E8D}" emma:medium="tactile" emma:mode="ink">
              <msink:context xmlns:msink="http://schemas.microsoft.com/ink/2010/main" type="line" rotatedBoundingBox="3854,9949 4665,5304 6843,5684 6032,10330">
                <msink:destinationLink direction="with" ref="{D92A4511-A3A9-40FD-BEDB-B329376DC15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B2F846D-153E-4BE5-95CD-78F081A8456F}" emma:medium="tactile" emma:mode="ink">
                <msink:context xmlns:msink="http://schemas.microsoft.com/ink/2010/main" type="inkWord" rotatedBoundingBox="3854,9949 4665,5304 6843,5684 6032,10330"/>
              </emma:interpretation>
            </emma:emma>
          </inkml:annotationXML>
          <inkml:trace contextRef="#ctx0" brushRef="#br0">1371 4144 409 0,'-6'-6'197'16,"-4"-5"-127"-16,2 1-55 0,5 4 15 0,-3-1-23 16,1 3-18-16,3 4-11 0,-1 0-4 0,-2 0 1 15,4 3 6-15,-4-2 4 0,0 2 7 0,2-1 9 0,-2 1 7 16,-1-1 7-16,1 3 6 0,0-1 7 15,0 1 3-15,1 0 0 0,-1 0 4 0,0 3 2 16,0-2 0-16,2 0 1 0,-3 1-2 0,3 1-1 0,-2-2-2 16,0 2-1-16,-1-2-5 0,1 7-1 0,-3-5-3 15,2 5-2-15,1 0 0 0,-3 1-3 0,0 0-2 16,0 5 1-16,-6 2 1 0,4 3-4 16,-1 3 2-16,-4 3 1 0,-5 5-2 0,1 8 3 0,0-1 0 15,-1 7 1-15,-2 5 3 0,-8 4-1 0,3-1 2 16,-3 10-1-16,2 0 0 0,-3 3-3 0,-4 0 0 15,3 0-1-15,1-2-3 0,6-1 0 0,0-1-3 16,2-11 0-16,-4 1-2 0,5-8-1 0,3-3 0 16,0-7-3-16,-2 2 0 0,0-5-3 0,2-2-2 15,-2-1-2-15,5 0-3 0,-1-2-17 0,1-1-10 0,6 1-15 16,-4-5-19-16,3-1 45 0,3 0-37 0,6 8-11 16</inkml:trace>
          <inkml:trace contextRef="#ctx0" brushRef="#br0" timeOffset="-505.5103">997 4593 451 0,'-8'-17'211'16,"1"-1"-160"-16,1 7-48 0,-2 0-8 0,0 1 0 15,0 4-11-15,3 6-5 0,1-2 2 0,-1 2 2 16,-2 7 2-16,4-1 14 0,-3 4 4 0,-5 1 10 16,4-3 9-16,-2 5 9 0,1 2 4 0,-3 1 0 15,-2-1 3-15,-1 4-2 0,1 2 0 0,0 2-4 16,0 3 1-16,-1 3-4 0,0 2-4 0,3 1 0 16,-1 3-2-16,3 4-3 0,1-1 0 0,2 2 0 15,1 1-1-15,3-3 0 0,1 2 1 0,2 0 1 16,4-2 2-16,1-8 4 0,4-1-1 0,3-4 4 0,-1-2 3 15,3-3-2-15,2-8 0 0,2-3 6 0,4 1 0 16,-3-1-6-16,3-6 0 0,1-3-4 0,4 0 2 16,4-4-3-16,0-4-1 0,-2 1-7 0,-4-7-2 0,7 0 3 15,-1-5 0-15,-2-2 0 0,-4-1-4 0,2-9 2 16,-2 4 1-16,-4-8-2 0,0 3 0 0,-2-1-5 16,-3-4 0-16,-3 1 0 0,-1 2-3 0,-3 1-1 15,-1 2-3-15,-4 4 0 0,1 2-3 0,-4-1-3 16,-2 6-5-16,-2 4-3 0,-2-3-5 0,-3 6-7 15,-2 0-3-15,-4 5-2 0,-3 0-4 0,-5 2-4 16,-4 3 0-16,-7 0 2 0,0 1 1 0,-8 2 5 16,-4 0 1-16,-1 2 0 0,1 1 2 0,1-2 4 0,4 4-6 15,-2-2-17-15,1 2-15 0,10-2-26 0,4 2-47 16,2 0 93-16,4 3-80 0,10-2-40 0</inkml:trace>
          <inkml:trace contextRef="#ctx0" brushRef="#br0" timeOffset="3926.7705">1549 5375 690 0,'0'-9'286'0,"2"2"-175"0,-2-2-75 15,0 2 21-15,-2-2-9 0,1 4-33 0,1 2-5 0,0-2-6 16,0 0-2-16,5 2 3 0,-4 3-1 0,-1-3 6 16,3 3 3-16,-3-2 3 0,2 1 2 0,0 1 8 15,-2 0 4-15,-2-3-1 0,2-1 1 0,0 4-6 16,-2-1-1-16,2 2-5 0,-4 3-2 0,0-3-9 15,1 5-3-15,-3 6-3 0,3-3 0 0,-2 4-1 16,0 1 0-16,0 2-1 0,1 0 1 0,0 2 0 16,3 1 1-16,-1 0 0 0,-1 0-1 0,1 2 1 15,1-2 1-15,1 0 1 0,-2 0-1 0,2-3 1 0,0-3-1 0,2 1 0 16,-1 2 0-16,1-5 1 0,1-3-1 0,-1-5-1 16,4 4-1-16,0-4-2 0,2 0 1 0,-1-3-1 15,6 0-5-15,-1-6-12 0,6 1-8 0,-4-3-11 16,5-3-19-16,2-4-96 0,0 1 116 0,7-8-71 15,-1-1-44-15</inkml:trace>
          <inkml:trace contextRef="#ctx0" brushRef="#br0" timeOffset="4102.6166">1624 4832 1225 0,'-8'-3'449'0,"3"-7"-328"0,-2-1-92 0,-3-3-4 15,-1 1-2-15,3 7-11 0,1-1-15 0,4 3-15 16,0 0-6-16,3 1-10 0,0 2-7 0,0 1-26 16,0 0-16-16,2 3-27 0,-1 0-43 0,2 2 103 15,1 1-69-15,-1 5-21 0</inkml:trace>
          <inkml:trace contextRef="#ctx0" brushRef="#br1" timeOffset="138055.5699">1438 7930 752 0,'3'0'315'0,"-3"-4"-219"15,0 1-85-15,0 0 23 0,0 0-48 0,0 0-15 0,0 3-11 16,2 0-1-16,2 6-2 0,1 0 9 0,0-1 4 16,1 0 12-16,2 1 3 0,0 4 7 0,0 0 12 15,2-6 4-15,-2 3 1 0,0-1 0 0,-2 0-1 16,-1 2-4-16,-2-3-2 0,2 0-1 0,-2 3-7 15,-1-3-2-15,-2 3-2 0,-4 0 0 0,0-2-3 16,-3 5 4-16,-2-3 1 0,-1 2 0 0,-4-4 4 16,-2-1 4-16,-2 1 2 0,2-4 4 0,-3 1 16 15,0-3 4-15,3 0 5 0,-1 0 8 0,-1 0 5 0,2-5 0 16,0-3 13-16,2 3 2 0,3-1-8 0,0-4-2 16,-2-1 0-16,4 0 1 0,2-5-3 0,1 4-1 15,4-3-12-15,-1-1-1 0,1 0-5 0,2-1-3 16,2-1-6-16,3-1-8 0,0 5-2 0,-1-4-4 15,3 4-1-15,4 0-5 0,0 1-3 0,2 2-3 16,4 4-2-16,1 3-3 0,-1-3-3 0,4 6 0 16,-3-3-3-16,1 8-1 0,1 0 0 0,-1 3-1 0,-1 6 1 15,-4-2-1-15,2 1 2 0,-1 6-3 0,-6 1 1 16,-1-1-1-16,-2-2 3 0,-4-1 2 0,0-2 1 16,-7 5 4-16,2-4 3 0,-7-3 2 0,2-3 4 15,-5 2 5-15,2 1 1 0,-5-5 0 0,4 1 2 16,-4-4 6-16,0 2 0 0,0-2 3 0,0 2 2 15,2-5 4-15,-2 0 2 0,1-5 1 0,3 2 1 16,0-4 4-16,1-1-1 0,5-1 2 0,-2-1-3 16,3-1-1-16,0-2-1 0,5 0-3 0,0 1-3 15,0-1-7-15,2-1-4 0,4-1-3 0,-1 4-3 16,5 2-3-16,-1-1-2 0,2 4 0 0,-1 1 0 16,1-1-1-16,0 2 0 0,2 3 2 0,0-4-1 15,-4 3 0-15,2 1-1 0,-4-1-5 0,1 1-9 0,-3 2-6 16,-1-1-12-16,-1 2-15 0,-1 7-87 15,-2-2 106-15,2 4-64 0,-2 8-40 0</inkml:trace>
          <inkml:trace contextRef="#ctx0" brushRef="#br0" timeOffset="6013.4113">731 6718 416 0,'0'-3'283'15,"1"-2"-124"-15,-1 2-101 0,-3 4 36 0,2-1-31 16,-1 3-19-16,2 1-16 0,-2 2-24 0,-2 0-3 16,2 4-1-16,-3-1-2 0,-1-2 2 0,0 4 1 15,-4 0 1-15,0 3 1 0,-1-1 1 0,0 0 1 16,-2 1 2-16,-1 1 1 0,0-3-1 0,1 1 2 15,-3 0-1-15,-1-7-1 0,1 5-1 0,-2 0-2 16,-1-4 0-16,5 2-2 0,-4 1-1 0,-1-2-1 16,1 1 0-16,6 3-3 0,-4-4 3 0,3 1 0 0,5-3 0 0,-6 2-1 15,4 0 1-15,5 0 1 0,1-1 1 0,-1-1 2 16,5 2 4-16,0-2-1 0,0 2 4 16,3 0 3-16,-1-4 1 0,4 2 2 0,0-1 1 0,-2-1 0 15,4 0-3-15,3 0 3 0,-2 0-4 0,4-3-1 16,0 4-1-16,-1-2-4 0,6 0-2 0,4 2 0 15,-6-3-3-15,0-1-4 0,3 2 1 0,2 2-3 16,-5-2-1-16,0 2-5 0,0 0 0 0,-2 3-4 0,0 2-4 16,-1 1-7-16,0 0-6 0,-4 0-3 0,4 0-6 15,-5 3-12-15,0-2-4 0,-3 2-5 0,1-5-4 16,-3 6-20-16,-1-2-14 0,0-1-16 0,-2 1-19 16,0-3 87-16,0-6-60 0,0 1-34 0</inkml:trace>
          <inkml:trace contextRef="#ctx0" brushRef="#br0" timeOffset="7520.3182">1723 6689 227 0,'0'-2'169'0,"-2"-1"-57"0,-2 0-56 16,0-3 48-16,3 1-36 0,1 2-7 0,-3 0 9 15,-1 1-1-15,4-1-10 0,2 1-1 0,-5 1 0 0,3 1 6 16,0 0-1-16,-2-2-2 0,2 2-11 0,-1 0-4 0,-3 2 1 15,6-2-2-15,-2 0-3 0,0 3-11 0,2 0-1 16,-2-1-1-16,-2-1-5 0,2 2 0 0,0 2-5 16,3 0-2-16,7 0-2 0,-7-2 1 0,2 2-6 15,4-1 0-15,6 6 1 0,-6-4-1 0,6-2-2 16,-4 3-1-16,6-2-1 0,-1 0 0 0,8 1 0 16,-2-1-1-16,2-2-1 0,0 4-2 0,3-1 1 15,2 0-1-15,-2 2 0 0,-2 0-1 0,1-1 1 16,-1 2-2-16,-1-2 1 0,2 1 2 0,-6-2-3 15,0 2 1-15,2-2-1 0,0 2 3 0,-6-1-1 16,0-1 3-16,0 0-2 0,0 1 4 0,-2-4-1 0,1 0 2 16,-4 0 1-16,-2 1-1 0,4-1 2 15,-2-2-1-15,-8 4 1 0,4-5-3 0,-3 3 3 0,3-1-1 16,-4-1 0-16,-3-1 0 0,0 2 1 0,0-2-1 16,0 0 1-16,0 0 0 0,0 0-1 0,0-2 0 15,-6 2-2-15,6 0 0 0,0 0-3 0,-4 0 0 16,3 0-2-16,-7 0-1 0,2 4-3 0,-2 0-2 15,3 1 0-15,-8 3 1 0,0 2-2 0,-3 2-1 16,-3 4 2-16,3 4-1 0,0-6 2 0,-3 8 0 0,-1 4-2 16,-1-4-3-16,3 2 2 0,1 0-2 0,3 0-3 0,-6 1-6 15,3 1-2-15,-2-3-4 0,4-2-3 0,4 1-6 16,-1-1-21-16,-1-2-10 0,3-6-12 0,2-2-12 16,2-1-65-16,1 2-41 0,2-8 126 0,0-3-94 15,3-1-48-15</inkml:trace>
          <inkml:trace contextRef="#ctx0" brushRef="#br0" timeOffset="6429.8194">579 7039 684 0,'-9'4'327'0,"3"-4"-194"0,-2 0-92 0,3-2 21 15,0-3-23-15,3 4-21 0,-1-4-20 0,2 3-15 16,1 2-2-16,0-1 1 0,0 1-2 0,1-2 9 0,2 2 3 15,-3-2 9-15,0 2 6 0,0-3 5 0,0 2 3 16,0-2 0-16,0 1 3 0,0-1-2 0,0 0-2 16,0 1-4-16,0 0-4 0,4 1 0 0,-1 1-3 15,3 0-2-15,-3 0 0 0,5 1-2 0,-1-1 1 16,4 2-1-16,-2 1 1 0,7 0 1 0,0 1 1 16,3-4 2-16,2 3 0 0,1 0 4 0,4-3-1 0,6 1 1 15,-2 1 2-15,3-2 3 0,6 0 1 0,4 0-1 16,-5 0 2-16,2 0 2 0,1-2 2 15,-1-1 2-15,0 2 1 0,-4-2 2 0,-1-1 0 0,-6 1 2 16,1 0-2-16,-1 0 0 0,-5 0-3 0,0-1-1 16,-2 1-1-16,-4 2-6 0,-3-1-2 0,0 0-4 0,-1 1 2 15,-4 1-6-15,-1 0 0 0,-1 0-1 0,-3 0-3 16,1 0 1-16,-1 0-2 0,-5 0 0 0,3 0-3 0,-1 0 0 16,0 0-1-16,-2 1-3 0,0 1 0 15,-2-2-8-15,2 0-1 0,0 0-6 16,-3 3-5-16,1-1-22 0,-1-1-12 0,0 1-20 0,0 0-22 0,3 2 69 15,-4-2-52-15,1-2-11 0</inkml:trace>
          <inkml:trace contextRef="#ctx0" brushRef="#br0" timeOffset="7818.6402">2186 6922 182 0,'-3'-2'216'0,"3"2"-39"0,-3-2-88 16,1 2 53-16,1-1-27 0,-2 1-19 0,-1-2-29 16,1 2-10-16,-1-3-8 0,0 3-7 0,0-2-13 15,-3 1-4-15,-1-1-4 0,2 1-4 0,-2 1-4 0,-3 0-4 0,-5 1-4 16,-2-1-2-16,1 2-6 0,-6 1-6 15,-5 0-14-15,-14 5-61 0,-17 8-85 0,9-5 132 0,-25 10-87 16,-13 1-77-16</inkml:trace>
          <inkml:trace contextRef="#ctx0" brushRef="#br1" timeOffset="14400.2997">2600 6445 275 0,'-6'-1'191'0,"-3"1"-97"15,2 0-70-15,6-5 51 0,-4 3-76 0,3-1-6 0,1 0-5 16,1-2-2-16,0 4 2 0,3-1 7 0,-3-3 14 15,0 1 15-15,-2 0 11 0,1 1 13 0,-4-2 24 16,2 2 8-16,-4-3 5 0,1-1 3 0,0-1 2 16,-1 2-9-16,-1-2-5 0,5-1-8 0,-2 1-20 15,-3 0-8-15,0 0-8 0,-1 0-6 0,2 1-13 16,4 1-1-16,-3 3-2 0,1-4-4 0,-1 3 0 16,3-3-2-16,3 4 0 0,-2-2 1 0,0 2 1 15,1-3 1-15,-2 3 1 0,1-4 3 0,2 1 5 16,0 1 4-16,6-4 3 0,-2 5 4 0,-3-8 7 15,5 2 4-15,-1 0 0 0,-3-4 2 0,1 0-1 16,-1-4-3-16,-1 2-3 0,1-8-1 0,-2 7-7 16,1-5-5-16,-5-2-3 0,5 3-3 0,1-3-7 15,-2-1 0-15,-2-4 0 0,4 5-4 0,-2-4-1 16,1-4-1-16,4-2 0 0,-5 2-1 0,2 1 0 16,-2-5 0-16,3 1 1 0,-5 0-1 0,2 5 0 15,0-3 0-15,0 2 1 0,0 0 1 0,0 4 1 0,0 6-2 16,-4-9 0-16,4 2 2 0,0 3-1 0,-5 0 1 15,0 1-1-15,-1-5 0 0,4-1-1 0,-3-4 1 16,4 9 1-16,-2-2-3 0,-4-4 2 0,2-2 0 16,5-2 0-16,-1 6 1 0,-10-4-1 0,4 1 1 15,-5 0-2-15,4-1 2 0,4-1-1 0,-7 2 0 0,5 4 1 16,-8-3-3-16,7 0 2 0,1 2-1 0,1 0 1 16,-1 1 0-16,-4 1-1 0,4-4-1 0,-5-1 0 15,6 7 0-15,0-4 0 0,-3 1 0 16,2 2-1-16,-1-4 1 0,3 3 0 0,-1-2 0 0,0-1 0 15,0 1 0-15,2 5 2 0,-2-3-2 0,2-3 0 16,-2 5 1-16,0-1-1 0,1 2 0 0,1 2 0 0,-4-7 1 16,4 4-1-16,-2-1 1 0,0 2 0 0,2 2-1 15,-2-3 2-15,1-1-2 0,-4 1 1 0,5 2-1 0,-4-4 0 16,2 2 0-16,1-2 0 0,0 1 0 0,0-1 0 16,-1 0 0-16,2-2 0 0,-1 2 0 15,1 2 0-15,2-2 0 0,-2 1 0 0,1 1 1 0,0 1-1 16,2 2 0-16,-1 1 0 0,-1-1 1 0,1 3-1 15,-1 3 0-15,2-2 0 0,-2 4-2 0,-1-1 2 16,3 6 0-16,-3-2-1 0,3 3-1 0,0 0 2 16,-2 5-2-16,2 1-2 0,-1 0 3 0,-1-1-4 15,2 3 0-15,0 2 0 0,-1-1-2 0,-1 6 0 16,0-4 2-16,1 3-1 0,-1-1 1 0,1 5 0 16,-1 2 0-16,0 1 2 0,-1 0 0 0,2 4 0 15,-1 1 1-15,-1 1 1 0,0 2-1 0,1 3 2 16,-1-1 0-16,0 1-3 0,1 0 3 0,-3 0-1 15,4 3 1-15,-4-3-1 0,0 3 1 0,-1-1 0 16,0 2 0-16,1-1 0 0,-3 0 2 0,0 1 0 16,0-3-1-16,1 4 1 0,0-4-2 0,-1 2 1 15,0 2 0-15,-2 0 1 0,2-2-2 0,2 1 1 0,-2-1 0 16,0-1 0-16,0 1 2 0,1-6-1 0,3 1-1 0,-3-1 2 16,1-1-2-16,1-1 2 0,0-1-1 0,2-4-1 15,0 4 1-15,1-5-2 0,-1-1 3 0,2 3-1 0,-1-7 3 16,-1-4-3-16,0 1 2 0,3 0 0 15,0-3 3-15,-2 1 0 0,2-3 1 0,2-7-1 16,-1 1-1-16,2 1 2 0,-1-3 1 0,0-6-2 0,1 0-2 16,2-4 1-16,-2-1 0 0,0-5-1 0,5 0-1 15,-2 0 0-15,2-3-1 0,0 2-1 0,0-7 0 16,3 2 2-16,-1-1-3 0,-1 1 2 0,1-2-1 16,1-1-1-16,0 1 0 0,2-1 2 15,-2 2-2-15,-1-1-1 0,2 2-1 0,0-2 1 0,0 0-1 16,1 1-1-16,-2 2 0 0,0 0 0 0,1 1 0 15,-1 1 0-15,0 3 1 0,0 0-2 0,-1 5 1 16,-1 0 2-16,-1 4 0 0,0-1-1 0,-2 5 1 16,1 2 0-16,-1-1 0 0,-1 2 0 0,-2 2 0 15,-1 1-2-15,1 0 1 0,0 2 0 0,-1 0-2 16,-1 1 0-16,2 2 1 0,-3 0-1 0,4 0 1 16,0 0-1-16,0 3 1 0,-1-1-2 0,0 1 3 15,0 2-1-15,2 0 1 0,1-1 0 0,-3 4-1 16,1 2 2-16,2-4 0 0,-3 4 0 0,5-1 0 15,-3 4 1-15,5 0 0 0,-4-2 2 0,3 2-1 0,-1 1 0 16,10 4 0-16,-5-1-1 0,-1 1 1 0,1 2 0 16,0 1-1-16,3 1-1 0,3 1-1 0,-6-1 1 15,3-1-3-15,4 1 0 0,3-1-3 0,0-2-2 16,5 0-3-16,-6-2-3 0,7-1-13 0,-4 0-11 16,4 0-14-16,-2-3-20 0,1 1-72 0,3-1-44 15,1-2 128-15,3 4-100 0,0-4-62 0</inkml:trace>
        </inkml:traceGroup>
      </inkml:traceGroup>
    </inkml:traceGroup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0:01.08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621EAD2-2E57-43D8-8089-BF8849A08074}" emma:medium="tactile" emma:mode="ink">
          <msink:context xmlns:msink="http://schemas.microsoft.com/ink/2010/main" type="writingRegion" rotatedBoundingBox="22188,7589 23758,6893 24265,8038 22696,8734">
            <msink:destinationLink direction="with" ref="{2AB59E6C-000C-4DB7-94FC-4823BF059DC0}"/>
          </msink:context>
        </emma:interpretation>
      </emma:emma>
    </inkml:annotationXML>
    <inkml:traceGroup>
      <inkml:annotationXML>
        <emma:emma xmlns:emma="http://www.w3.org/2003/04/emma" version="1.0">
          <emma:interpretation id="{2407C2B8-F4A4-47AF-99F4-BC4634757C7B}" emma:medium="tactile" emma:mode="ink">
            <msink:context xmlns:msink="http://schemas.microsoft.com/ink/2010/main" type="paragraph" rotatedBoundingBox="22188,7589 23758,6893 24265,8038 22696,8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616171-189C-4503-A563-2DC411DF7821}" emma:medium="tactile" emma:mode="ink">
              <msink:context xmlns:msink="http://schemas.microsoft.com/ink/2010/main" type="line" rotatedBoundingBox="22188,7589 23758,6893 24265,8038 22696,8734"/>
            </emma:interpretation>
          </emma:emma>
        </inkml:annotationXML>
        <inkml:traceGroup>
          <inkml:annotationXML>
            <emma:emma xmlns:emma="http://www.w3.org/2003/04/emma" version="1.0">
              <emma:interpretation id="{3B67A905-A586-4BE1-8B40-DE866158B23D}" emma:medium="tactile" emma:mode="ink">
                <msink:context xmlns:msink="http://schemas.microsoft.com/ink/2010/main" type="inkWord" rotatedBoundingBox="22188,7589 23758,6893 24265,8038 22696,8734"/>
              </emma:interpretation>
              <emma:one-of disjunction-type="recognition" id="oneOf0">
                <emma:interpretation id="interp0" emma:lang="" emma:confidence="1">
                  <emma:literal>I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f</emma:literal>
                </emma:interpretation>
                <emma:interpretation id="interp3" emma:lang="" emma:confidence="0">
                  <emma:literal>!</emma:literal>
                </emma:interpretation>
                <emma:interpretation id="interp4" emma:lang="" emma:confidence="0">
                  <emma:literal>%</emma:literal>
                </emma:interpretation>
              </emma:one-of>
            </emma:emma>
          </inkml:annotationXML>
          <inkml:trace contextRef="#ctx0" brushRef="#br0">21131 6451 237 0,'0'-12'162'0,"0"3"-64"0,0-1-53 15,-2 2 37-15,2 2-31 0,0 0-10 0,0-1-10 16,0 1-3-16,0 1-4 0,0 2 0 0,0 0-1 15,0 1 4-15,0-1 1 0,0 0 1 0,0 0 8 16,0 1 3-16,0 0-5 0,0 1 0 0,0-2-1 0,0 1 0 16,0-1-4-16,2 3-3 0,-2-2-8 0,0 2-5 15,1-1-2-15,-1 1-4 0,4 1-2 0,-3-1-4 0,2 0-2 16,1 0 0-16,0 3-1 0,3 1 0 0,-1 0 1 16,2 1-1-16,2 0 0 0,-1 3-1 0,4 0 1 15,1 0-1-15,1 5 1 0,-1-5-1 0,2 1 1 16,1 2 1-16,4 0 1 0,-2-1 0 0,0 1 1 15,2-5 2-15,-4 2-1 0,4-1 2 0,1 1 0 16,-1-3 1-16,-2-1-1 0,2-1 2 0,-7 2 2 16,1 0-3-16,1-5 4 0,1 3 1 0,-7 0-2 15,-1-1 1-15,2 0 0 0,-4 2 0 0,-3-4 0 16,1 4 1-16,-2-1-3 0,-1-2-1 0,0 1 3 16,-2 1-1-16,-2-1-1 0,-1 1 0 0,3 2-3 15,-2-4 1-15,-1 7-2 0,-3-3 0 0,-2 3-2 16,0 2-1-16,0 1-1 0,-5 1 0 0,-1 1-2 15,-1 0 1-15,3 3 1 0,-4 3-1 0,0 0-1 16,-2 2 1-16,1 3 0 0,2 1 0 0,-2 1 2 16,-4 2-1-16,1 6 0 0,-3-6 1 0,6 4 0 0,-7 0-1 15,2-5 1-15,4 3 0 0,0-2-1 0,4-6 1 0,-2 2-1 16,2 0 0-16,3-5 0 0,0 0 0 0,1 2 0 16,-4-2-1-16,4 1-1 0,2-2 0 0,-1-2 0 15,1-2-1-15,1 4-5 0,1-6-1 0,3 0-1 16,-2-1-5-16,3-2-6 0,-1 1-7 0,3-4-9 15,0 2-8-15,0-5-34 0,2 2-22 0,1-3-25 16,3-2 80-16,1 0-75 0,2-5-30 0</inkml:trace>
          <inkml:trace contextRef="#ctx0" brushRef="#br0" timeOffset="462.6097">21664 6804 138 0,'-1'-8'129'0,"1"-1"-40"15,0 2-47-15,0 2 27 0,1-1-13 0,-1-2-28 16,2 2-7-16,-1 1-4 0,3 2-6 0,-3 0-6 15,-1-1-1-15,2 3 0 0,-2-2 2 0,1 3 2 0,-1 0-1 16,0-2 3-16,0 0 0 0,2 2 2 0,-2 0 0 16,0 0 2-16,2 2 0 0,-2 0 2 0,0 2-1 15,0 0 1-15,0-1 0 0,0 5 3 0,0-3 0 0,-2 6-1 16,0-2-1-16,1 1 2 0,-1-2 3 16,-1 4-2-16,0 1 3 0,0 3-1 0,-2-3 3 0,2 1-1 15,-2-1 1-15,0 4-1 0,0-2 0 16,-1 2-3-16,0 2 0 0,-1-3-3 0,-1 4-2 0,-3-3-1 15,3 4-1-15,-3-1-2 0,-2 0-1 0,4 0 0 16,-4-2-2-16,2 1-1 0,-2 0-1 0,-1 3-1 16,1-1-2-16,2-3 0 0,1-1-3 0,-2 4-1 15,0-1 0-15,1 0-1 0,5-6 0 0,-2-1 0 0,2 4-1 16,-1-4-4-16,4 1 0 0,0-4 1 0,1-2-6 16,-1 0-11-16,3-2-7 0,0-3-9 0,0 0-12 0,3-3-46 15,-3 0-41-15,7-4 93 0,-3-1-67 0,11-5-43 16</inkml:trace>
          <inkml:trace contextRef="#ctx0" brushRef="#br0" timeOffset="1536.0121">22080 6621 393 0,'0'0'256'0,"2"-2"-108"0,1 1-89 0,-3-4 60 16,1 0-57-16,1 2-6 0,-2 0-20 0,3 0-20 15,-1 3-3-15,-1 0-3 0,2 0-1 0,2 0-2 16,2 0 1-16,-4 0 1 0,5 1 4 0,0 1 2 16,0-1 2-16,8 1 1 0,-5-2 2 0,-2 2 1 0,4-2-2 0,5 0 2 15,-2 0-2-15,-4-2-5 0,1 0-2 16,1 1 0-16,4-1-4 0,3 1-1 0,-4 1-1 0,1-2-3 15,-1 0-1-15,4-1 0 0,-2 3-2 0,0 0 0 16,-3-3-1-16,0 2-3 0,1-1-3 0,-5-1-4 16,2 3-4-16,-1 0-24 0,-2-2-17 0,-3 2-38 15,0 0-66-15,-2 3 116 0,2 2-77 0,-8-8-32 16</inkml:trace>
          <inkml:trace contextRef="#ctx0" brushRef="#br0" timeOffset="1174.0142">21953 6124 209 0,'0'-2'136'0,"0"-1"-48"0,1 2-43 0,2-3 26 16,1 4-7-16,0 0-5 0,-2 0-7 0,3 0-9 16,-1-1-3-16,3-1-3 0,4 2-3 0,-5 0-2 15,4 0-2-15,1 2-2 0,5 1 0 0,0-3-5 16,1 3 1-16,3-1-2 0,-3 1-2 0,7-3-2 15,-3 0 1-15,1 0-2 0,2-2-1 0,0-1 1 16,-4 2-3-16,4-4 0 0,-3 0 2 0,-2 5-2 16,0-5-1-16,-4 1-1 0,-1 0 3 0,-1 4-5 15,-1-1 2-15,-2 1-4 0,-1 1-1 0,-1-1-1 16,-1 5 0-16,-2 2-2 0,-1-4 0 0,0 5 1 16,-3 0-2-16,1-2 2 0,-2 2-1 0,0 5 1 15,0-2 1-15,0 3 1 0,-2 1-2 0,1 0 1 16,-3 5-1-16,1-3 1 0,0 1 0 0,0-1 1 15,-2 1-2-15,2 6 0 0,0-5 0 0,-1 0 2 16,3 5-1-16,-2 0 0 0,1-1-1 0,-1-2 0 0,1-2 0 16,-2 7 0-16,0-1 0 0,1-1 0 0,0 3 1 15,0-1-2-15,0 6 2 0,-1-1-1 0,0 1 3 16,2-3-3-16,-1 3 4 0,0-2-1 0,0 2 0 16,-1-5 2-16,3-2 0 0,-1 4 0 0,-1-3 0 15,1-1 0-15,1-6-4 0,-2 2 1 0,1-2-1 16,2 3 0-16,-2-4-3 0,1-4 0 0,-1 0-1 15,2-1-1-15,0 2-1 0,-1-3 0 0,-1-2-1 16,0-1-1-16,1-2-3 0,1 4-2 0,0-5 0 16,0 2-4-16,0-3-8 0,0 1-4 0,0-1-7 0,0-2-7 15,0-1-26-15,0 1-17 0,0-1-26 16,-3-2-38-16,1-3 96 0,0-1-66 0,2 0-21 0</inkml:trace>
        </inkml:traceGroup>
      </inkml:traceGroup>
    </inkml:traceGroup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6:56.889"/>
    </inkml:context>
    <inkml:brush xml:id="br0">
      <inkml:brushProperty name="width" value="0.35" units="cm"/>
      <inkml:brushProperty name="height" value="0.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60 1089 391 0,'-16'-3'255'0,"0"-4"-119"0,10 1-81 0,-9-5 80 0,11 1-82 15,0 1-2-15,6-2-3 0,0 3 3 0,4-3 0 16,4-2-5-16,-1-3-4 0,9 0-3 0,2-3-4 16,4-2-6-16,8-3 1 0,-2 0-4 0,9-3-3 15,5 0-1-15,7 2-2 0,0-1-3 0,6-1-1 16,5 3-4-16,10 0-4 0,8-3 0 0,-10 7-2 16,16-7-2-16,13-2 2 0,4 0-2 0,-7 4-2 15,4-2 2-15,5-5-1 0,8-3 3 0,5-2-3 16,-5 4 1-16,-9-1-1 0,-6 4 3 0,12-8-1 15,-8 6-2-15,-8 2 2 0,-17 6-3 0,9-3 2 16,1-2 0-16,-25 7 0 0,7 1-4 0,-10 0 0 16,-5 4-2-16,-3 6-3 0,-8-4-2 0,-7 6-11 15,-2 2-7-15,-12 7-12 0,2-6-15 0,-10 6-64 16,-7 2-32-16,-12 4 102 0,0 0-82 0,-19 6-52 16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6:57.257"/>
    </inkml:context>
    <inkml:brush xml:id="br0">
      <inkml:brushProperty name="width" value="0.35" units="cm"/>
      <inkml:brushProperty name="height" value="0.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3 991 1030 0,'-4'3'449'16,"4"-5"-303"-16,2-2-113 0,3-1 31 0,9-1-21 0,10-2-44 15,3 1-2-15,11 1 0 0,10-1 3 0,17-5 7 16,-6 1 5-16,27-12 0 0,-6-1 4 0,12-4 4 16,-1-1 3-16,11-20-3 0,5 7 2 0,-4-6-2 15,5-7-2-15,-2 2-2 0,2 2-3 0,0-1-2 16,-1 2-4-16,0 7-1 0,-5-3-2 0,-4 3-3 16,3 3 1-16,-9 8-1 0,0-3-1 0,-6 7-1 15,-8 1 1-15,-6 4-1 0,-3 0 1 0,-7 5 0 16,-5 0-2-16,-9 4 1 0,-2 0-1 0,-9 6-2 15,-7 1 0-15,-6 6-2 0,-2-2-3 0,-6 3 0 0,-8 0-5 16,0 0-9-16,-2 3-5 0,-4-2-3 16,-2-1-4-16,1 0-5 0,-1 4-20 0,-6 4-13 0,1-4-12 15,-1 8-12-15,-2 0-68 0,0 3 114 0,-2 4-75 16,2 1-30-16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6:59.069"/>
    </inkml:context>
    <inkml:brush xml:id="br0">
      <inkml:brushProperty name="width" value="0.35" units="cm"/>
      <inkml:brushProperty name="height" value="0.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-4 381 489 0,'0'-8'196'0,"0"-2"-127"0,0 4-13 16,0-1-41-16,3 4-7 0,0-3-3 0,3 3-3 15,1 1 3-15,6 0 6 0,-1 2 4 0,3-3 3 16,-1 0 6-16,7-2 6 0,1 1 4 0,10 2 3 15,1-4 0-15,6-2-3 0,7 3 0 0,14 0-2 16,-1-1-1-16,14 1-8 0,9-1-2 0,18-2-4 16,0 3-2-16,7-2-4 0,16-1-1 0,-1 0-2 15,4 1 0-15,8-6 0 0,-4 0 0 0,-2-1-1 16,-4-2 3-16,-12 1-2 0,-7 1 0 0,11-5 4 16,-3-2 0-16,-22 7-1 0,-4-2-2 0,-10 2 1 0,10-1-5 15,-18 3-2-15,6-4-4 0,-26 9-8 0,5 1-18 16,-3-2-12-16,-5 5-10 0,-9 3-27 0,-11 0 51 15,-1 1-37-15,-12 4-11 0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6:59.408"/>
    </inkml:context>
    <inkml:brush xml:id="br0">
      <inkml:brushProperty name="width" value="0.35" units="cm"/>
      <inkml:brushProperty name="height" value="0.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-3 436 710 0,'-1'0'302'15,"-2"-5"-208"-15,4 4-72 0,2-1 31 0,10 1-44 0,3 1-2 16,14 4 0-16,1 0 4 0,15-3 8 16,10 2 3-16,12-3 1 0,-3 0 5 0,1-1 1 0,10-6 0 0,21-2 4 15,-1-1-2-15,-10-1-5 0,9-2-2 16,-4 2-4-16,25-8-1 0,5-2-4 0,-1-1-2 0,-13 0-5 15,14-4-3-15,-2 4-1 0,5-5 1 0,-8 0-1 16,-2 5 2-16,-1-4 1 0,-10 5 1 0,-4 1 2 16,-12 4 3-16,-1-3 1 0,-4 4 0 0,-11 4 0 0,-9 0-4 15,-4 0-3-15,-10 5-2 0,-5 1-3 0,-8 3-12 16,0-1-11-16,-8 3-12 0,-16-3-19 0,-5 3-109 16,4 1 126-16,-13 1-73 0,-18-4-53 0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8:38.96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FA7B42E-5637-4509-81FF-7378341FED4A}" emma:medium="tactile" emma:mode="ink">
          <msink:context xmlns:msink="http://schemas.microsoft.com/ink/2010/main" type="writingRegion" rotatedBoundingBox="10825,5590 17216,5590 17216,7392 10825,7392"/>
        </emma:interpretation>
      </emma:emma>
    </inkml:annotationXML>
    <inkml:traceGroup>
      <inkml:annotationXML>
        <emma:emma xmlns:emma="http://www.w3.org/2003/04/emma" version="1.0">
          <emma:interpretation id="{8CD8B8ED-103E-428A-91F4-5B82C84EB834}" emma:medium="tactile" emma:mode="ink">
            <msink:context xmlns:msink="http://schemas.microsoft.com/ink/2010/main" type="paragraph" rotatedBoundingBox="10825,5590 17216,5590 17216,7392 10825,73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745F46-3897-456F-81DD-7884B231E3AD}" emma:medium="tactile" emma:mode="ink">
              <msink:context xmlns:msink="http://schemas.microsoft.com/ink/2010/main" type="line" rotatedBoundingBox="10825,5590 17216,5590 17216,7392 10825,7392"/>
            </emma:interpretation>
          </emma:emma>
        </inkml:annotationXML>
        <inkml:traceGroup>
          <inkml:annotationXML>
            <emma:emma xmlns:emma="http://www.w3.org/2003/04/emma" version="1.0">
              <emma:interpretation id="{89D7C8CF-0BB9-4E0C-B824-7ACAE7B16CE2}" emma:medium="tactile" emma:mode="ink">
                <msink:context xmlns:msink="http://schemas.microsoft.com/ink/2010/main" type="inkWord" rotatedBoundingBox="10825,5590 13451,5590 13451,6618 10825,66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9393-2420 456 0,'-8'-15'245'0,"8"4"-115"16,-6-5-70-16,3 3 33 0,4 1-9 0,2 2-14 15,-1-1-8-15,-2 1-16 0,8 6-9 0,-5-6-4 16,4 2-6-16,-4 3-11 0,3-1-4 0,5 4-2 0,2-2-4 16,0 2-5-16,-2-1-1 0,2 3-4 0,3 3-3 0,3 2-6 15,0 1-3-15,2 1-3 0,-4 5 3 16,2 1-5-16,2 1 4 0,-8 7-1 0,1-3 3 0,-3 4 4 15,-3 2 2-15,-3 6 2 0,-2 0 1 0,-1 2 1 16,-2 3 1-16,-4 3 0 0,-2 1 1 0,-4-1 5 16,-1 2 7-16,0-7 3 0,-2-1 4 0,-1-5 10 15,0-5 2-15,-1-7 4 0,3 2 4 0,-1-7 1 16,2-5 0-16,1-4 0 0,1 1-3 0,1-2-1 16,3-3-1-16,3-5-1 0,-4 0-4 0,4 1-4 15,-1-4-4-15,3-6-5 0,0 2 0 0,0-1-9 16,3-3-2-16,2-3-3 0,5-2-1 0,6-6-3 15,-2-1 0-15,0 3 1 0,2-6-2 0,3 4 2 16,-1-2 2-16,-2 4-1 0,0 1 3 0,0-2 2 16,-2 7 2-16,-1 4 1 0,-4 2 1 0,1 2 0 15,-2 4-1-15,-2 5 0 0,-3 4-4 0,1-2 0 0,-3 3-2 16,-1 1-1-16,3 6-4 0,-1-1 0 16,1 0-2-16,-1 2-2 0,1 3 0 0,2 5-3 0,1-1-1 15,2 5-1-15,0 1-4 0,0 1-4 0,3 6-1 16,2-8-3-16,1 4-10 0,0 0-8 0,6-2-15 15,-4 2-21-15,6-3-112 0,-1-2 147 0,9 8-87 16,-2-6-56-16</inkml:trace>
          <inkml:trace contextRef="#ctx0" brushRef="#br0" timeOffset="342.4642">10193-2240 1159 0,'-11'6'414'0,"6"-8"-285"0,3 2-96 0,1-3 8 16,1 3-13-16,0-1-18 0,1-1-23 0,2 2-12 16,1 2-4-16,-3-1-6 0,6-1-3 0,-4 2-5 15,1-2-2-15,3 1 1 0,-1 3 0 0,2 0 1 16,0-1 1-16,0 4 4 0,2-1 1 0,-1 5 8 16,-1-4 5-16,0 2 4 0,0 2 2 0,-2-1 10 15,1 1 5-15,-2 0 1 0,-1 0 6 0,1 1 6 16,0-3 0-16,0-1 2 0,0-3 1 0,1 4 3 15,0-2 1-15,1-1-1 0,1 1 0 0,0-3-2 16,0 4 1-16,-1 0-2 0,3 7-1 0,0-6-5 16,-2 1-3-16,-2 4-2 0,0 0 0 0,-1 1-2 15,0 1-1-15,-5 1-1 0,1-1 1 0,-4 3 1 16,-3 0 4-16,-8 2 0 0,1-3 2 0,-3 1-1 16,-6 1 0-16,-4-2-3 0,1-2-2 0,-4-3-14 0,0-2-10 15,1-2-9-15,2 1-14 0,-1-7-56 16,2-3-36-16,1 0 95 0,-3-6-74 0,6 1-43 0</inkml:trace>
          <inkml:trace contextRef="#ctx0" brushRef="#br0" timeOffset="735.2535">10403-2275 595 0,'6'0'267'16,"1"-5"-166"-16,-1 2-65 0,0 1 19 0,-1-3-6 0,2 5-19 15,-3 0-6-15,3 0-1 0,-1 0-3 0,-1 2-6 16,1-1 0-16,-1 4-3 0,0 2-3 0,0-1-7 16,-1 2 2-16,3 5-3 0,-1-1 0 0,0 1 0 15,-2-2 0-15,0 7 0 0,6-2 0 0,-2 0 2 16,0 3-2-16,1-2 2 0,3 1-1 0,-1-4 3 16,1 0-2-16,4 1 3 0,-4-4-2 0,-1-2 3 15,0-2 1-15,-5-6 1 0,4 4 0 0,3 0 5 16,-4-5-1-16,-4 0 2 0,4 0 2 0,-2-3 2 15,-1 0 0-15,2-2 2 0,-3 0-2 0,-4-1 0 16,3-2 2-16,5 0 2 0,-7 3 1 16,-2 2-4-16,1 1-1 0,4-7 0 0,-2 1-2 0,1 0-3 0,2 0-3 15,-4 3-4-15,1 5-5 0,-3 0-1 0,0 2 0 16,-2 4-2-16,-3 5-2 0,2 0-1 0,-2 5-1 16,-3-2-2-16,2 6-2 0,0-1 0 0,1 1-2 15,3 6-1-15,4-5-5 0,-4-1-1 0,5 3-3 16,-3-6-3-16,7 1-16 0,-2-4-18 0,-2-4-20 15,0-3-38-15,2 0 82 0,6-2-57 0,3-1-20 16</inkml:trace>
          <inkml:trace contextRef="#ctx0" brushRef="#br0" timeOffset="943.5051">11077-2532 1135 0,'0'2'481'0,"0"-1"-325"16,0-2-116-16,0-2 14 0,0 1-22 0,1 0-15 0,2-2-15 15,-1 2-11-15,3 0-3 0,1 1-4 0,0 1-10 16,6 1-3-16,-3 1-6 0,1-2-8 0,1 3-10 0,5 0-56 16,0 2-41-16,8 5 102 0,-2-7-67 0,7 3-53 15</inkml:trace>
          <inkml:trace contextRef="#ctx0" brushRef="#br0" timeOffset="1109.3764">11126-2303 1056 0,'-2'12'460'0,"2"-8"-302"0,-1-2-117 16,1 0 29-16,0-2-25 0,0 0-34 0,0 3-9 15,3-3-8-15,0 3-10 0,5-1-4 0,2 1-3 16,-1-2-7-16,2-1-11 0,8 0-47 0,5 0-42 15,8-3-79-15,2 0 151 0,17-3-126 0,-10 1-65 16</inkml:trace>
          <inkml:trace contextRef="#ctx0" brushRef="#br0" timeOffset="1292.4834">11975-2819 916 0,'3'10'405'16,"7"1"-258"-16,-6-8-111 0,-4 5 22 0,0 10-25 15,-1-7-14-15,-1 5-19 0,2 8-3 0,-3 3 0 0,0 6-2 16,-2 6 1-16,2-3-1 0,-2-2 0 0,3 5-8 16,-1 3-3-16,3-6-3 0,2-2-2 0,-2-1-14 15,0 2-10-15,5-6-18 0,-1-2-30 0,3-5 66 16,-4 1-41-16,2-4-15 0</inkml:trace>
          <inkml:trace contextRef="#ctx0" brushRef="#br0" timeOffset="-1204.5526">8078-2932 761 0,'-3'18'344'0,"-1"-5"-253"16,8 7-75-16,-1-2 3 0,0 9-12 0,2-3-6 16,3 16-2-16,3-1-5 0,0 3-4 0,-1 4-4 15,-1-3-3-15,4 2-7 0,0-1-24 0,-1-2-34 16,7 1 58-16,-1-5-39 0,-1 0-26 0</inkml:trace>
        </inkml:traceGroup>
        <inkml:traceGroup>
          <inkml:annotationXML>
            <emma:emma xmlns:emma="http://www.w3.org/2003/04/emma" version="1.0">
              <emma:interpretation id="{617CE051-D276-4EF3-B7A2-44ADDBD73EC2}" emma:medium="tactile" emma:mode="ink">
                <msink:context xmlns:msink="http://schemas.microsoft.com/ink/2010/main" type="inkWord" rotatedBoundingBox="14600,5703 17216,5703 17216,7392 14600,7392"/>
              </emma:interpretation>
            </emma:emma>
          </inkml:annotationXML>
          <inkml:trace contextRef="#ctx0" brushRef="#br0" timeOffset="-1512.7687">7105-2554 381 0,'0'-5'222'15,"-2"2"-99"-15,4 0-65 0,-2-1 45 0,1 1-14 16,2 3-7-16,2 0-9 0,2 0-11 0,-3-1-6 16,6 1-3-16,-5-2-9 0,3 2-17 0,4-1-10 0,4-1-12 15,-1-1-7-15,4 4-11 0,0-1-8 0,3 0-7 0,4 0-29 16,2 0-24-16,-1 0-48 0,4 4 93 0,4 2-76 15,-5-3-37-15</inkml:trace>
          <inkml:trace contextRef="#ctx0" brushRef="#br0" timeOffset="-1368.2945">7289-2347 794 0,'-12'9'366'0,"8"-9"-223"0,0 0-97 0,1 0 19 16,1-1-15-16,5 1-22 0,-1-3-11 0,-1 3-25 15,2-2-7-15,10 2-9 0,-2-3-8 0,7 1-30 16,-1-1-32-16,6-3-59 0,5-1 108 0,9-2-87 16,1-2-45-16</inkml:trace>
          <inkml:trace contextRef="#ctx0" brushRef="#br0" timeOffset="-2927.5088">5819-2535 267 0,'-19'-13'173'0,"0"5"-78"0,0-3-64 15,3 0 24-15,-1 1-11 0,1 1-21 0,-2 1-16 16,5 0-1-16,-1 2 6 0,1-7 2 0,2 8 5 16,2-3 3-16,1 0 3 0,-2-1 13 0,5-1 2 15,-1 2 4-15,4-5-2 0,1 4 6 0,-1 1-2 16,2 0-3-16,2-2-3 0,3 2-10 0,-1 0-6 15,4 2-3-15,-1 0-6 0,5-1-11 0,-4 1-4 16,7 3-3-16,-1 3-4 0,2 3-3 0,0-2-1 16,1 9-2-16,-4 1 3 0,0 5-1 0,1 0 1 15,-3 3 3-15,-3 2 3 0,-1 4 1 0,1 1 1 16,-2 6 1-16,2 1 0 0,-5-3 0 0,-1 4 0 0,-1-1 1 16,-1 4 0-16,-6-2 0 0,1 0 3 15,5 2-2-15,-6-4 3 0,-2 0 7 0,2 2 2 0,-2-9 0 16,1 1 6-16,6-6 7 0,-12-5 1 0,3-5 4 15,4 2 0-15,0-6 6 0,2-5 2 0,0 0 2 16,2-2-1-16,2-2-1 0,0-3 0 0,-3-3-2 16,3-4-1-16,0-3-9 0,1-2-5 0,7-9-4 15,-1 4-3-15,1-8-10 0,6-2-4 0,4-3-3 16,-1 1-4-16,1 3-2 0,1-1-2 0,5-10-3 16,-2 1 0-16,-1 4 3 0,-1-1 1 0,1 1 0 0,0-1 2 15,-1 0 2-15,1 0 1 0,-2 6 4 0,-6 6 2 0,1 4 0 16,-4 3 1-16,-4 8 2 0,-1 3-1 0,-2 3-1 15,0 0 0-15,-3 9-2 0,0 0-1 0,0 4-2 16,-3 3-3-16,0 7-1 0,0-1 1 0,0 7-2 16,-2 5 1-16,0 1 0 0,2 2 1 0,1-2-2 15,2 5 2-15,0-1-2 0,0-2-2 0,4-2-3 16,0-1-5-16,4-1-2 0,0-1-7 0,-1 0-19 16,2-1-16-16,2-2-27 0,0 0-34 0,2-2 84 15,2-1-61-15,0-4-20 0</inkml:trace>
          <inkml:trace contextRef="#ctx0" brushRef="#br0" timeOffset="-2596.0942">6296-2412 732 0,'4'0'315'0,"-4"-4"-211"15,-1 4-76-15,1 0 25 0,0 0-34 0,-2 0-12 0,4 0-5 16,-1 0-1-16,-1 0-1 0,4 0-1 0,-1 0-2 16,0 2-1-16,2 1-2 0,1 0-2 0,-1 1 1 0,0 0-4 15,4 3-3-15,-1-1-2 0,3 2 2 0,-3-2 1 16,0 2-3-16,2 0 3 0,-2 5 0 0,0 0 0 16,-5 0 4-16,-1 2 2 0,-1 1 2 0,2-1 1 15,-3 1 7-15,0-2 2 0,-3-1 2 0,2-1 4 16,1 0 4-16,1-4-2 0,-1-2 2 0,0 0 1 15,0-1-4-15,0-2 0 0,0 0 0 0,3-1-4 16,-1 0-9-16,3-2-5 0,4 1-4 0,1-1-8 16,-1 0-17-16,7 0-10 0,10 0-16 0,-4-1-38 15,-4 1 70-15,9-7-43 0,6-1-31 0</inkml:trace>
          <inkml:trace contextRef="#ctx0" brushRef="#br0" timeOffset="-2390.2405">6710-2596 798 0,'-18'16'357'0,"9"-16"-226"0,-1-1-93 0,10-2 13 0,-5-4-12 16,5 7-18-16,0 0-14 0,-1-1-17 0,2 1-2 15,1 4-8-15,1-4-5 0,2 2-14 0,1 0-5 16,2-2-8-16,2 0-8 0,4 0-34 0,2-2-33 15,5-1 83-15,-1 1-56 0,3 1-27 0</inkml:trace>
          <inkml:trace contextRef="#ctx0" brushRef="#br0" timeOffset="-1841.5497">6699-2443 262 0,'-4'-6'159'0,"0"3"-77"0,-1 1-47 15,3-1 39-15,1 1-30 0,1-1-2 0,-2 0-3 0,-1 0 0 0,1 1-4 16,2 2-1-16,0 0-4 0,0 0-4 0,0 0-12 15,2 0-3-15,-1 3-3 0,4-1-5 0,0 0-1 16,-2 1-1-16,0 0 1 0,2 5-2 0,-2-2 0 16,2 5-1-16,1 2-1 0,-1-2 2 0,2 2-2 15,-1 3 1-15,0-2-1 0,-1-1 2 0,2 3 0 16,-1-2 0-16,0-3 0 0,1 4 1 0,-3-2 5 16,0-4 0-16,0-4 2 0,0 3 2 0,0-3 5 15,-2-4 3-15,1-1 2 0,-1 0 2 0,2 0 4 16,0-3-1-16,2-5 0 0,-3 3 1 0,4-3-5 15,-3-1-1-15,1-2-2 0,0-2 0 0,1-1 1 16,-1-1-1-16,0 2-1 0,0-4-1 0,-2 4 2 0,0 2-3 0,-1-2 2 16,1-1-1-16,0 4-5 0,-3 1-1 0,0-1 0 15,2 4 4-15,-2 0-5 0,0-1 1 0,0 2-3 16,0 7-3-16,-2-4-4 0,0 2-1 0,2 5-1 16,-1-2-8-16,-1 2 0 0,2 3 1 0,0 3 0 15,-3 2 0-15,3 3 3 0,-2 1 1 0,2 4 1 16,0 3 3-16,2 0-2 0,0 3 2 0,1 2-1 15,3-1 0-15,1 3-1 0,-1-4-3 0,0 3-1 0,4-3-3 16,-1 2-1-16,1-2-2 0,-1 0-2 0,1-3-7 16,1 0-3-16,-1-2-5 0,1-6-9 0,0 0-75 15,2 1 89-15,0-7-50 0,2 3-33 0</inkml:trace>
          <inkml:trace contextRef="#ctx0" brushRef="#br0" timeOffset="322127.4442">10053-2094 87 0,'0'3'76'0,"3"-3"-18"0,0-1-26 0,0 1 21 16,2-5-5-16,-5-1-6 0,5 1-5 0,1-2-6 15,-3 1 0-15,2 1-1 0,0-1-2 0,1-1-4 16,2 4 1-16,0 0-2 0,-5-2 1 0,4 2-4 0,-4-2-3 16,3 1 0-16,-1-1 0 0,-2 2-3 0,0-1-2 15,4 3 2-15,1-1-1 0,-2 2-2 0,0-1 2 16,-1 1 1-16,3 0-2 0,-1 0 3 0,-1 0-1 16,0-4 1-16,1 3-1 0,1-1 2 0,0 1-1 15,0-2-4-15,-1 3 1 0,3-2-1 0,-2-1-1 16,2 3 0-16,-2-2-3 0,-2 2 0 0,2 0 0 15,-2 0 1-15,2 2 0 0,-3-1-1 0,0 1-2 16,0 3 0-16,-1-4 0 0,-1 4-2 0,1 1-1 0,-3 1 1 16,-1 1-2-16,2 0 0 0,-2 1 3 15,0-2 0-15,0 2 1 0,-3-1 2 0,1-1 0 0,0 2 3 16,-1-3 1-16,2 1 0 0,-2-1-3 0,-4 2 2 16,4-3-4-16,0 1 1 0,-2-1-1 0,2 3-2 0,-2-2-1 15,0 2-2-15,-1-3 0 0,3 2 1 0,0 1 1 16,-2 1-3-16,0-3 1 0,0-4-1 0,0 3 0 15,2 0 0-15,-2 1 1 0,2-3-1 0,-2 0 0 16,1 1 0-16,1 2 0 0,-1-1 0 0,1-1 0 16,2 3 1-16,-3-2 1 0,3-1-1 0,-1 1 1 0,1-3 3 15,1-1 1-15,-2 1 1 0,2 0 2 0,0-1 3 16,2 1 1-16,1 1 1 0,-3-2 1 0,3 3 2 16,2 0 0-16,-2 3 2 0,0-2-2 0,2-2 0 15,-2-3-2-15,2 1 2 0,0 4 0 0,-1-5-4 16,3 0 2-16,1 0-2 0,0 0 1 0,1 0-1 15,1 0-2-15,-2 0-1 0,0 2-3 0,3-1 1 16,-3 1-3-16,0-2-1 0,1 2-1 0,1-2 1 16,-1 3 0-16,-2 0-2 0,2-2 1 0,-1-1-1 15,2 2 1-15,-1 4 0 0,-2-4-2 0,1 3-1 16,0-2 1-16,0 0 1 0,-2-1-1 0,0 4 1 16,-1-3-1-16,-2 4 1 0,4-3 0 0,-2 0 1 15,-2 0-1-15,-2 1-1 0,1 0 1 0,0 0-1 16,-1-2-1-16,2 0 1 0,-3 0-1 0,0 1 2 0,4 0-2 0,-4 1 2 15,0 1 0-15,0-2 1 0,-2 0 2 0,0 1-1 16,-1 2 1-16,0-3 1 0,-2 1 1 0,2 0 1 16,-2 0-1-16,2-1 1 0,-3 0 0 0,1 2 0 15,2-3-2-15,-4 2-1 0,3-2 3 0,-4 2-4 16,1 0 1-16,1-1 0 0,-2 1-1 0,-2 2 1 16,2-3 0-16,-1 3-2 0,1-2 0 0,-2-2 1 15,1 2-3-15,-2-2 0 0,-1 0-1 0,1 2-2 16,0-1 0-16,-2 1-4 0,1 0-2 0,-3 0-4 0,1-2-3 15,1 2-16-15,1-4-7 0,-4-1-11 0,1 0-21 16,-1 0-108-16,0-1 135 0,4-1-80 16,-3-1-49-16</inkml:trace>
          <inkml:trace contextRef="#ctx0" brushRef="#br0" timeOffset="324532.926">10672-2148 147 0,'0'-5'97'0,"-2"-1"-36"0,6 1-33 16,-4 0 17-16,0-1-6 0,0 4-7 0,0-1-7 0,1 0-12 15,-1 3-4-15,5-2-2 0,-10 2-1 0,4 0-5 16,-3 0-1-16,1 0 0 0,0-1 1 0,0 1 3 0,1 0 0 15,-4-2 8-15,4 2-2 0,1-3 3 0,-2 3 4 16,-2-2 1-16,0-1 6 0,2 2 1 0,-2-3 2 16,5 1-4-16,-2-2 6 0,-1 2 3 0,3 0-2 15,-1-2 0-15,1 0 0 0,0 1 0 0,-3 1 0 16,-2-1 1-16,0 1 1 0,0-2-1 0,4 4 0 16,4-2 0-16,-5-1 0 0,-1 4-3 0,3-1 0 15,0-2-2-15,0 1-4 0,0 2-4 0,-5 0-1 16,-1-2-2-16,6 2-3 0,0 0-2 0,1 0-1 0,3 0 0 15,-4 4-2-15,1-4 1 0,1 4 0 16,-2 3 1-16,0-4-2 0,-3 2 3 0,-2-2-3 0,-2 3 1 16,7 1 1-16,-1-3 0 0,1 3-2 0,0-2 1 15,0 3 1-15,0 0 0 0,0 1 2 0,1-3-2 16,-1 4 3-16,2 0-1 0,0-1 2 0,-2 2-1 16,4 0-1-16,0 2 0 0,2 0-1 0,-4 0 1 15,1-1-1-15,0 3-1 0,-1 2 0 16,2-1 0-16,0-2-2 0,-3 2 0 0,5 0 2 0,1-1-2 15,-2-1 1-15,-2-3-2 0,0 5 3 0,2-3 0 16,1 0 0-16,-4-1 1 0,1-2-1 0,-1 4 4 16,1-4-3-16,1 1 2 0,3-2-1 0,-1 3-3 0,-3-3 2 15,1 2-1-15,-1 0-1 0,5-1-2 0,-3 1 1 16,-4 2 1-16,1-5-2 0,-1 1 2 0,6 1-1 16,-3-4 0-16,0 1 2 0,0-1-3 0,1 0 4 15,0 1-2-15,3-1 2 0,-2-3 0 0,-3 2 2 16,2-2-2-16,-2 4-1 0,1-4 3 0,2-2-2 15,-4 1-1-15,-2 0 0 0,4-1 0 0,0 2-2 16,0-3 2-16,0 2 0 0,-1-2-1 0,-2 0-2 16,2 0 1-16,2 0 0 0,-5 0-1 0,0 0 0 0,3 0-2 15,-3-2 0-15,2 4 1 0,0-2 0 0,-1 2 0 16,-2-2-1-16,2 0 2 0,-1 0 0 0,0 0 1 16,0 0 0-16,-1 0 0 0,1 0-1 0,1 0 0 0,1 0 0 15,-2 0-1-15,0 0 0 0,-2-2 1 0,2 4-1 16,2-2 1-16,-2 0-1 0,0 0 1 0,-3-2-1 15,3 2 1-15,3 2-2 0,-3-2 0 0,-2 0-2 16,2 0 1-16,-1 0-1 0,1 0 0 0,3 0 2 16,-3 0-2-16,-2 0 1 0,2-2 1 0,3 2 1 15,-3 0-2-15,2-3 0 0,-2 3 0 0,-2 0 1 16,1 0-2-16,1 0 0 0,0 0-1 0,-3 0 0 16,3 0-1-16,0 0 2 0,0 0-1 0,0 0-1 15,0-2 1-15,0 1 0 0,0 1 0 0,0 0 0 16,0-2 1-16,-2 0-2 0,0 1 2 0,1 1-2 0,1 0 1 15,0 0 0-15,-2 0 1 0,2-2-1 16,0 2 0-16,0-1 0 0,-1 1 0 0,1-2 1 0,-2 1-1 16,0-3-1-16,-1 4-1 0,2 0 1 0,-2-1-1 15,1 1 1-15,4 0 1 0,-4-2 0 16,2 2 0-16,0 0 0 0,3-1 0 0,-3-3-1 0,2 4 1 16,-2 0-1-16,1 0-1 0,-1 0-1 0,0 0 0 15,0 0 1-15,0 2 1 0,-1 0 0 0,1-2-2 16,-3 0 2-16,1 0-1 0,2-2 1 0,2 0 0 15,-2 1 0-15,0-1-1 0,0-1 1 0,1 1 0 16,-1 1-1-16,-3-1 1 0,3 1 0 0,0 1-1 16,0 0 1-16,-2 0 0 0,2 0 0 0,0 0 0 15,0 0 0-15,2 3 1 0,-2-3-2 0,-5 0 1 16,5 0 0-16,0 0 1 0,0 0 0 0,0 0 1 16,-1-3-1-16,-3 3-1 0,4-2 1 0,0 2 0 0,4 0-1 0,-4-2-1 15,0 2 1-15,0 0 0 0,1 0 0 0,1 0-2 16,1 0 2-16,-3 0 0 0,-6 0-1 0,6 0 1 15,-4 0 0-15,6 0 0 0,-2-1-1 0,-3 1 1 16,1 0 1-16,2 0-1 0,3 0 1 0,-3 0-1 16,0 0 0-16,0 1 0 0,4-1 0 0,2 0 1 15,-6 0-1-15,-3 0 0 0,3 0 0 0,-2 0-1 16,5 0 1-16,-4 0 0 0,-2-1 0 0,-1 1 0 16,4 0 1-16,2 0 0 0,0-2-1 0,2 2 1 15,-4 0-1-15,0 0 1 0,0-3-1 0,8 1-1 16,-3-2 1-16,-3 2 0 0,9-6-1 0,-3-3-2 15,1 3-1-15,6 2-2 0,-3-5-2 0,1 3-1 0,3-5-11 16,0 3-4-16,-2-2-7 0,2 4-7 0,-1 1-9 0,-1-4-33 16,-1 1-16-16,-2 4-19 0,-2-2-18 0,-1 3-72 15,0 1 135-15,-3 2-91 0,0-3-29 0</inkml:trace>
          <inkml:trace contextRef="#ctx0" brushRef="#br0" timeOffset="324853.6845">10970-1903 73 0,'-2'-6'29'0,"2"-1"-30"16,0 6-8-16,0-1 5 0,3 2-4 0,-1 0 6 15,1 0 5-15,-3 0 15 0,3 2 40 0,-1-2 13 16,0 0 18-16,-1 0 10 0,-1-3 23 0,0 1 5 15,2 2-2-15,-1-2-2 0,-1 1-18 0,0-1-9 16,0 1-10-16,0-1-11 0,2 1-23 0,-2-1-8 16,0 2-7-16,0-2-8 0,0 2-13 0,0 2-3 15,2 7-4-15,-2-2-1 0,1 1 0 0,1 8-1 0,1 0 3 16,-1 3 0-16,2 1-2 0,0 0-2 0,0 3-1 0,4 6-2 16,2 5-5-16,-1-3 0 0,-1 0-4 0,3 2-4 15,1 9-7-15,0 1-3 0,0 4-5 0,0-5-7 16,3 10-28-16,-1-1-23 0,3 7-37 0,1-3 81 15,-2 3-69-15,3 1-34 0</inkml:trace>
        </inkml:traceGroup>
      </inkml:traceGroup>
    </inkml:traceGroup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59:17.57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10F6AF1-A698-4E7F-9D33-86970D961FE2}" emma:medium="tactile" emma:mode="ink">
          <msink:context xmlns:msink="http://schemas.microsoft.com/ink/2010/main" type="writingRegion" rotatedBoundingBox="5381,7262 13777,7835 13598,10461 5202,9889"/>
        </emma:interpretation>
      </emma:emma>
    </inkml:annotationXML>
    <inkml:traceGroup>
      <inkml:annotationXML>
        <emma:emma xmlns:emma="http://www.w3.org/2003/04/emma" version="1.0">
          <emma:interpretation id="{5FE115CD-23CF-41EA-8BC8-B3BCCAF6B816}" emma:medium="tactile" emma:mode="ink">
            <msink:context xmlns:msink="http://schemas.microsoft.com/ink/2010/main" type="paragraph" rotatedBoundingBox="6336,7327 13260,7926 13183,8817 6258,82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79B12D9-1D4A-49F1-95B9-D77E2DBF8901}" emma:medium="tactile" emma:mode="ink">
              <msink:context xmlns:msink="http://schemas.microsoft.com/ink/2010/main" type="line" rotatedBoundingBox="6336,7327 13260,7926 13183,8817 6258,8218"/>
            </emma:interpretation>
          </emma:emma>
        </inkml:annotationXML>
        <inkml:traceGroup>
          <inkml:annotationXML>
            <emma:emma xmlns:emma="http://www.w3.org/2003/04/emma" version="1.0">
              <emma:interpretation id="{765175CC-1B49-4BC6-82D9-C4031AF7B1A4}" emma:medium="tactile" emma:mode="ink">
                <msink:context xmlns:msink="http://schemas.microsoft.com/ink/2010/main" type="inkWord" rotatedBoundingBox="6382,7325 6425,8229 6376,8232 6334,7328">
                  <msink:destinationLink direction="with" ref="{205C31EE-5949-4855-B716-025121B6E24F}"/>
                </msink:context>
              </emma:interpretation>
            </emma:emma>
          </inkml:annotationXML>
          <inkml:trace contextRef="#ctx0" brushRef="#br0">1163-1108 675 0,'-11'-18'383'0,"4"4"-211"16,-2-2-108-16,2 5 42 0,1 0-48 0,1 4-6 15,2 1-16-15,1 3-10 0,2 3-21 0,-1 0-10 16,1 3-3-16,0 8-4 0,3 5-2 0,-3-3-1 16,2 8 0-16,1 6 1 0,-2 0 0 0,-1 5 7 15,0 3 0-15,3 4 2 0,-3 1 3 0,2 3 1 16,0 2 1-16,1-4 0 0,-3 5 1 0,6 1 1 16,-4-4 1-16,3-4 0 0,-2 0-1 0,-3-4 1 15,1-3-1-15,3-4 1 0,-1-2 0 0,-2-6-3 0,-1 0 0 0,0 0-7 16,0-1-3-16,4-3-7 0,-4-1-11 0,0-1-23 15,3 3 36-15,3 1-25 0,2-2-10 0</inkml:trace>
        </inkml:traceGroup>
        <inkml:traceGroup>
          <inkml:annotationXML>
            <emma:emma xmlns:emma="http://www.w3.org/2003/04/emma" version="1.0">
              <emma:interpretation id="{6C00E247-B872-453F-89CF-E50CC35266C0}" emma:medium="tactile" emma:mode="ink">
                <msink:context xmlns:msink="http://schemas.microsoft.com/ink/2010/main" type="inkWord" rotatedBoundingBox="12373,7862 13259,7939 13205,8566 12319,8489">
                  <msink:destinationLink direction="with" ref="{20DE9F45-C5A8-4DA8-8B9E-928C554A170F}"/>
                </msink:context>
              </emma:interpretation>
            </emma:emma>
          </inkml:annotationXML>
          <inkml:trace contextRef="#ctx0" brushRef="#br0" timeOffset="1449.1001">7140-549 579 0,'6'-16'379'15,"5"-3"-164"-15,-1 1-142 0,-1 7 117 0,1-2-151 16,6 7-13-16,-3-5-9 0,2 6-11 0,8 4-5 16,-7 1-12-16,6 3-4 0,2 8-4 0,0 0-5 15,1 2-2-15,1 7-2 0,-4 4-1 0,-3 2-1 16,0 1 4-16,-4 3 3 0,-7 0 2 0,1 2 4 16,-7 0 3-16,-2 2 3 0,0 2 3 0,-10-2 4 15,-1-3 6-15,-3 3 5 0,-2-9 5 0,-2 4 4 0,1-5 6 16,2-5 4-16,-2-1 10 0,4-2 4 15,0-2 0-15,5 0-2 0,0-3 4 0,4 0 5 0,2-6 0 16,2 5 0-16,0-4-4 0,2-3-4 0,9 1 2 16,5-3-3-16,8 1-7 0,0-1-9 0,11-1-6 15,-5 0-7-15,18-3-10 0,3 2-12 0,3-4-51 16,8-2-32-16,9-2-61 0,4-2 113 0,5-2-104 16,11-5-56-16</inkml:trace>
        </inkml:traceGroup>
      </inkml:traceGroup>
    </inkml:traceGroup>
    <inkml:traceGroup>
      <inkml:annotationXML>
        <emma:emma xmlns:emma="http://www.w3.org/2003/04/emma" version="1.0">
          <emma:interpretation id="{A6C66B59-D5F0-4F22-8323-6536B9109463}" emma:medium="tactile" emma:mode="ink">
            <msink:context xmlns:msink="http://schemas.microsoft.com/ink/2010/main" type="paragraph" rotatedBoundingBox="5311,8300 13706,8873 13598,10461 5202,9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0D2F8C-5741-44CF-B243-97005CA8F587}" emma:medium="tactile" emma:mode="ink">
              <msink:context xmlns:msink="http://schemas.microsoft.com/ink/2010/main" type="line" rotatedBoundingBox="5311,8300 13706,8873 13598,10461 5202,9889"/>
            </emma:interpretation>
          </emma:emma>
        </inkml:annotationXML>
        <inkml:traceGroup>
          <inkml:annotationXML>
            <emma:emma xmlns:emma="http://www.w3.org/2003/04/emma" version="1.0">
              <emma:interpretation id="{592C3A1C-CA30-4D33-9F93-324A6C6FD161}" emma:medium="tactile" emma:mode="ink">
                <msink:context xmlns:msink="http://schemas.microsoft.com/ink/2010/main" type="inkWord" rotatedBoundingBox="5240,8516 8363,8565 8341,9984 5218,9934">
                  <msink:destinationLink direction="with" ref="{205C31EE-5949-4855-B716-025121B6E24F}"/>
                  <msink:destinationLink direction="with" ref="{0C08E74C-F86F-4C6E-A50F-3867936B34A1}"/>
                </msink:context>
              </emma:interpretation>
            </emma:emma>
          </inkml:annotationXML>
          <inkml:trace contextRef="#ctx0" brushRef="#br0" timeOffset="53304.038">201 147 157 0,'-8'-13'142'0,"1"0"-29"0,1 2-56 0,0 2 44 16,6-4-16-16,0 2-11 0,0 1-29 0,-2 4-6 0,1-2-8 16,1 0-3-16,6 3-4 0,-5-3-7 0,6 7 5 15,-6-6 3-15,9 2 0 0,0 2 1 0,4 2 8 16,-1-1 0-16,3-3 3 0,1 5 0 0,2-3-2 16,3 1-4-16,6-1 0 0,-5 3-3 0,3 0-4 15,3 3-5-15,-1 1 0 0,-1 0-5 0,0 3-4 16,-1 1-1-16,-2-2-2 0,3 7-1 0,-3-5-2 15,-4 5-1-15,1 3 0 0,-2-1 1 0,0 5-1 16,0 0-1-16,-4 4 0 0,1-5 1 0,-2 2-2 0,-1 3 0 16,0 0 0-16,-2 0-1 0,-2-2 0 0,-1 0 2 15,-1 1 1-15,-3 2 2 0,-4 0 1 0,-1 1 1 16,-2-4 2-16,-1 1 2 0,-4 0 2 0,-3 3 1 16,-1-2 0-16,0-2-2 0,-4 5 2 0,2-5 0 15,-5 2-1-15,0 3-2 0,0-1-1 0,-3 1 0 16,-4 2 0-16,2-4-2 0,-3 1-1 0,0 1 0 15,-2 0-1-15,1-3-1 0,-6-4-2 0,1 1-2 16,3-3-1-16,1-2 0 0,-5 1-9 0,3-7-4 16,-1 1-6-16,-2-2-3 0,7 2-25 0,-5-1-15 15,-3 0-20-15,3-2-28 0,5-1-27 0,3 1 86 0,-1-1-83 16,1-1-37-16</inkml:trace>
          <inkml:trace contextRef="#ctx0" brushRef="#br0" timeOffset="52773.7449">398 199 628 0,'-12'-12'304'15,"2"0"-208"-15,-1-2-71 0,8 6 10 0,-4 2-16 16,-4 1-9-16,6 3-6 0,4-1-2 0,-2 5-2 15,1-1 0-15,0 4 1 0,-6 2 0 0,8 2 5 16,-3-1 4-16,0 6 2 0,0-1 4 0,-2 3 1 16,-1 2 2-16,3 1 2 0,-2 5 0 0,-5 1-2 15,5 1-2-15,-1 4-2 0,-5 2-1 0,6 3-3 16,-4 1-1-16,2 1-1 0,1 1-3 0,-1 4 2 16,-1-3-3-16,15 3 1 0,-7 1 0 0,-3-7-2 15,3 4 1-15,3-8-1 0,0 2-1 0,5-6-3 16,-8-5 0-16,0-3 0 0,5 1-4 0,0-4-3 15,1-1-4-15,-1-1-4 0,3-4-3 0,-5 0-19 16,3-1-13-16,-1-6-16 0,6 3-25 0,3-6 61 16,1-1-45-16,-1 0-13 0</inkml:trace>
          <inkml:trace contextRef="#ctx0" brushRef="#br0" timeOffset="57649.2707">1089 203 65 0,'-8'-10'42'16,"-1"4"-14"-16,3-2-11 0,-1 1 13 0,4 1-7 0,-8-2 4 15,6 0 2-15,-3 3-1 0,3-1 4 0,1-1 0 0,-4 0 8 16,0-1 4-16,0 0 1 0,3 1-1 0,-3 1 0 15,0-1 9-15,2 0-1 0,1 3 0 0,-3 0-9 16,5 0-2-16,-5 3-1 0,3-2-6 0,0 1-4 16,-3 0-11-16,0 1-3 0,2 1-4 0,3 0-5 15,-7 3-3-15,4 2-3 0,4 3 1 0,1 0-1 16,1 3 1-16,1-2-1 0,1 6 1 0,-2-7 0 16,6 4 0-16,-4 0 1 0,6 0-1 0,3 3 1 0,-3-3 1 15,6 3-1-15,-1-3 1 0,3 6 0 16,4-2-3-16,0-2 1 0,3 1 0 0,-3-3-1 0,2 3-1 15,2-4-2-15,3 2-1 0,2-1 0 0,-6-2 3 16,0 1-3-16,-3-1 2 0,6-1 0 0,-4-3-1 16,2 2 3-16,-8-1 1 0,5-2 1 0,-4-1 0 15,-1 1 2-15,-2-2 1 0,-1-1 3 0,0 0 1 16,-2-2-1-16,-1 0 2 0,-2 0 0 0,0 0 2 16,-2 0-3-16,-1 0 1 0,-2 0-1 0,0 0-1 15,0 0 0-15,-1 0-1 0,-2 0-3 0,0 0-2 16,1 0 0-16,-1 0-1 0,-1 0-2 0,-1 0 0 15,1 0 0-15,-1 3-1 0,-3 1 1 0,1 0 0 16,-1 0 0-16,-2 4 0 0,-1 0-1 0,2 2 2 16,-3 1-1-16,-1 0-1 0,0 5 1 0,1 0 2 15,-7 0-2-15,3 3 2 0,-3 7-1 0,-1-1 1 16,1 5 1-16,-3 4 0 0,-4-4 0 0,3 7-1 0,-1 4 0 16,2-6 0-16,-5 2 1 0,2-2-2 0,-4 0 0 15,4-5-1-15,3 2 1 0,-2-3-1 0,5-4 0 16,-3 1 0-16,5-6-3 0,1-2 0 0,3-2-3 15,-2-2-1-15,1-1-11 0,-1-4-7 0,8-2-10 16,-3 1-17-16,2-2-16 0,5-6-28 0,2 3 62 16,4-1-47-16,2-2-8 0</inkml:trace>
          <inkml:trace contextRef="#ctx0" brushRef="#br0" timeOffset="57953.5053">1629 590 831 0,'0'4'316'0,"-6"-8"-247"0,-4-3-69 0,2 2-5 16,-4-1-13-16,4 9-8 0,5 4-4 0,-4 1 3 16,-1 3 4-16,-6 0 8 0,4 5 9 0,-4 0 12 15,0 1 9-15,-1 4 6 0,-2 1 4 0,-1 2 6 16,1 3 0-16,-2 0 0 0,1 2-3 0,1 4-8 15,-1-1-1-15,2 8-6 0,-1-5-1 0,-1 3-10 16,2 5-1-16,2 2-1 0,-2-2-1 0,0 1-3 16,2-1 0-16,4-4-2 0,1 1 2 0,-1-5 0 0,5-12-2 0,0 5-4 15,2-5-4-15,3-7 1 0,-1-6-4 0,1-5-5 16,3 1-17-16,3-8-15 0,-1 1-20 0,6-10-25 16,5-7 68-16,-2 1-51 0,7-7-15 0</inkml:trace>
          <inkml:trace contextRef="#ctx0" brushRef="#br0" timeOffset="58240.176">2008 285 778 0,'2'-16'387'0,"1"-3"-241"0,-3 11-111 0,-3-1 71 0,1 2-109 15,2 4-10-15,0 2-4 0,2-3-4 0,-2 11 2 16,3-2 2-16,-1-1 4 0,-1 3 2 0,1 4 11 15,0 0 3-15,-2 2 5 0,1 3 0 0,-1-4 4 16,0 3-1-16,0 4 1 0,2-2 0 0,-2 3-4 16,1 0 2-16,2 3-3 0,-1-1 0 0,1 3-4 15,0 1 0-15,2-2-1 0,0 3-1 0,0-5 0 16,-2-1-2-16,3 3 1 0,1 0-3 0,-3-4 2 16,3 1-2-16,-4-4 0 0,5 3-4 0,-2-3-3 15,1 2-2-15,-1-1-7 0,0-7-18 0,1-2-15 16,1 1-14-16,-3-7-24 0,4 4 60 0,1-4-45 15,-1-5-14-15</inkml:trace>
          <inkml:trace contextRef="#ctx0" brushRef="#br0" timeOffset="58541.0597">2333 384 616 0,'0'-13'384'15,"0"2"-182"-15,2 0-139 0,-2 0 85 0,-5 5-103 16,5-4-14-16,-2 2-28 0,4 5-7 0,0 0-3 15,4 3-3-15,-1 1-1 0,3 2 0 0,-3 1-1 16,-1 0 3-16,3 4 4 0,-1 0 2 0,4 5 2 16,-4-3 1-16,2 2 1 0,5 3 0 0,-1 2 2 15,-2-1-1-15,1 3 2 0,0 0-2 0,-1 0 0 16,-1 4 0-16,-4-1 1 0,2 2 0 0,-4 0-1 16,0-2 1-16,-1-1-1 0,-1 0 0 0,1 1 2 15,-1 0 0-15,-1-1-1 0,0-2 2 0,0 0-1 0,-1-1 1 16,-4 1-1-16,0 0 0 0,2-3-1 0,1-4-1 0,-2 0-3 15,-1-1-2-15,-2-2-3 0,-1 2-5 0,1-6-10 16,0 2-7-16,-7-6-10 0,1 6-13 0,2-4-44 16,-2-2-25-16,5 3-48 0,-6-9 110 0,6 2-97 15,0-2-43-15</inkml:trace>
          <inkml:trace contextRef="#ctx0" brushRef="#br0" timeOffset="58694.9782">2615 190 929 0,'3'-18'352'0,"4"-1"-263"0,-1 3-81 16,8 2 8-16,-1 3-28 0,6 4-19 0,-1-2-9 15,14 4-10-15,-1 2-9 0,9 3-29 0,5 3-16 16,12 5-25-16,-6-3-31 0,7 3 104 0,7 6-73 16,-1 0-17-16</inkml:trace>
        </inkml:traceGroup>
        <inkml:traceGroup>
          <inkml:annotationXML>
            <emma:emma xmlns:emma="http://www.w3.org/2003/04/emma" version="1.0">
              <emma:interpretation id="{C51D1D26-36E1-468A-9268-9E8B29D17D38}" emma:medium="tactile" emma:mode="ink">
                <msink:context xmlns:msink="http://schemas.microsoft.com/ink/2010/main" type="inkWord" rotatedBoundingBox="10711,8669 13706,8873 13598,10461 10602,10257">
                  <msink:destinationLink direction="with" ref="{20DE9F45-C5A8-4DA8-8B9E-928C554A170F}"/>
                </msink:context>
              </emma:interpretation>
            </emma:emma>
          </inkml:annotationXML>
          <inkml:trace contextRef="#ctx0" brushRef="#br0" timeOffset="59893.4706">5487 293 497 0,'-5'-14'233'0,"3"-2"-147"15,2 3-62-15,2 2 35 0,1-5-38 0,2 5-12 16,0 0 2-16,1 5-1 0,2-6 3 0,3 4 7 16,0 4 5-16,4-6 0 0,2 10 4 0,5-1 5 15,5-1 2-15,2 2 1 0,6 2-1 0,-1 1-7 16,5 3-2-16,6 5-5 0,-4-3-2 0,-4 2-9 15,-2 7-4-15,10 6-4 0,-9-3 2 0,2 4-5 16,-4 3 1-16,-5 7 1 0,4 9-2 0,-4 6 0 16,3-4 1-16,-12 6 1 0,1 14-1 0,0-3 4 15,-5 7-1-15,-5-6 0 0,-5 1 3 0,0 1 1 16,-6-4 0-16,-1-2 0 0,-5-10 2 0,-1 4-3 16,-2-6 2-16,-3-2 0 0,-3-5-2 0,0 0 0 15,-1-7-1-15,-1 0-1 0,-6-7-4 0,1-1-2 16,1-4-2-16,-1 0-5 0,-5-8-9 0,2 3-8 15,-2-9-7-15,-2 5-10 0,0-6-32 0,2 2-21 16,-2-5-28-16,7-1-41 0,1-1 107 0,-2 3-75 0,18-6-23 16</inkml:trace>
          <inkml:trace contextRef="#ctx0" brushRef="#br0" timeOffset="59501.991">5845 383 97 0,'0'-7'119'0,"-5"1"-19"16,4-1-53-16,1 4 31 0,-2 0-6 0,4-3-11 16,-2 1-15-16,3 2-3 0,0 3-3 0,-3-3 1 15,0 1-3-15,-2-1-2 0,2 1-5 0,5 1 0 0,-5 1 2 16,5 0 0-16,-10 0-2 0,4 0-5 0,2 0 1 16,1 0 1-16,-5 0-6 0,-1 0 2 0,-2 0-3 15,8 0-1-15,-2 1 0 0,1 2 0 0,-1 2-3 16,0 1 1-16,2 6 0 0,-1-4-3 0,-1 4-1 15,2-1-2-15,0 7 0 0,-2 1-1 0,3 2 1 16,0 3-3-16,0 3 0 0,-1 0-1 0,-1 6-1 16,1-1 1-16,-1 10-2 0,4-4 0 0,-5-3-1 0,2 5-2 15,-2 6 1-15,0-2-2 0,0-4 0 0,0-2-1 16,3-3-1-16,-5 5-1 0,2-3-1 0,0 1 0 16,2-8 0-16,0-1-2 0,-2 6-2 0,-2-1-2 15,-1-4-1-15,1-3-3 0,1 0-5 0,-6 2-8 16,7-9-7-16,-1 4-9 0,-1-8-36 0,0-2-26 15,4-1-37-15,-2-5 92 0,0-3-84 0,-2-3-37 16</inkml:trace>
          <inkml:trace contextRef="#ctx0" brushRef="#br0" timeOffset="60553.3416">6648 515 527 0,'-5'0'291'0,"-2"3"-154"0,7-6-99 0,7 0 42 16,-1 3-42-16,1-2-17 0,2 2-19 0,2 6-2 15,8 2-2-15,-4 0 2 0,-1-1 3 0,7 2-1 0,1 1 4 16,2-1 2-16,-2 1 2 0,1-2 3 0,-1 0 1 0,2 0 3 15,3 1 1-15,-2-4-1 0,-2 1-2 0,0 1-1 16,0-1-4-16,-1-1-2 0,-1 3-3 0,-5 0-4 16,3 1-1-16,1 3-1 0,-7 0-1 0,5 4 1 15,-7-1 1-15,0 2 0 0,-6 1 0 0,-2 1 4 16,-3 1 2-16,-6 3 2 0,-4 1 0 0,-4-4 1 16,-1 6 4-16,-4 1 1 0,-5 3 0 0,5-1-2 0,-5-2-1 15,-3 3-2-15,0-1 1 0,2 3-4 16,-2 1-3-16,1 1-2 0,1-4-1 0,-2 0 1 0,4-1-3 15,1-5-1-15,0 4-3 0,1 1 0 0,2-10-2 16,3 0-2-16,0-5-2 0,2 2-15 0,4-4-8 16,2 0-10-16,2-5-6 0,-2-6-9 0,3 1-35 15,5-2-16-15,5 0-24 0,3-2 87 0,3-7-70 16,-5 2-24-16</inkml:trace>
          <inkml:trace contextRef="#ctx0" brushRef="#br0" timeOffset="60780.8664">7084 1114 344 0,'22'-18'238'15,"2"2"-86"-15,-8 3-80 0,3-1 57 0,-1 6-46 16,-7 0-14-16,3 5-13 0,-3-3-9 0,0 2-19 16,1 3-6-16,-6 1-5 0,4 0 1 0,-4 0-5 0,-4 5 1 0,-4-2 5 15,2 3 2-15,-2-1-1 0,-2 3 1 0,4 1 0 16,-8 3-2-16,-2 3-1 0,2-2-1 0,-5 5-5 16,-4 7-3-16,2 1-1 0,-7 4-3 0,-5 2 1 15,3 6-3-15,-1 3-2 0,-1 2-1 0,1-1-1 16,2 6-2-16,-4-4-2 0,8 4 0 0,0-2-3 15,0-4-3-15,-2-3 1 0,4 0-4 0,3-4-3 16,-1-10-18-16,2 2-10 0,5-8-17 0,4-3-23 16,2-9 58-16,2-1-44 0,5-6-15 0</inkml:trace>
          <inkml:trace contextRef="#ctx0" brushRef="#br0" timeOffset="61044.3116">7676 612 1059 0,'4'-8'395'0,"-3"5"-313"0,2-5-79 0,-1 0-4 16,-2 8-12-16,2 8-4 0,1-2-4 0,-2 5 3 16,3 8 5-16,-3 2 5 0,-1 5 5 0,0 9 0 15,0-2 4-15,-1 0 4 0,-4 4 2 0,2 0 0 16,-2 1-1-16,2-3 1 0,-2 2-4 0,2-2 1 15,-1-3-2-15,3-2-1 0,1 2-5 0,-2-1-2 16,2 1-2-16,-3-3-6 0,3 0-13 0,0-1-10 16,0-1-12-16,0-3-17 0,2-3-65 0,-2-2 94 0,3-3-62 15,0-6-30-15</inkml:trace>
          <inkml:trace contextRef="#ctx0" brushRef="#br0" timeOffset="61489.3365">8223 650 567 0,'-2'5'358'0,"-1"-2"-193"0,3-9-120 0,0 2 99 16,-3-2-131-16,3 3-26 0,-3 3-8 0,-1 5-4 16,0 1 0-16,0-1 4 0,-4 1 3 0,-4 5 9 0,1 2 2 15,-1-2 7-15,-2 0 6 0,1-1 2 0,-4 1 2 16,1 2 0-16,-3 4 1 0,4-5-3 0,-1-1-1 0,4 5-3 15,-1 1-2-15,-3-1 0 0,3 0-3 0,2 1-1 16,5-2-2-16,6 4-3 0,0-3 1 0,-5-3 1 16,10 1 1-16,8-1 0 0,-7-4 1 0,7 2 3 15,-2-6 0-15,6-2 3 0,2 2 1 0,2-2 3 16,1-3 0-16,-1-3 3 0,3 3-2 0,0-5 2 16,-3-1 2-16,-2-2 0 0,1-3-2 0,0 0 3 15,-3 0 1-15,-3-5 1 0,4 1 3 0,-4 3-2 0,-3-1 0 16,4-6 4-16,-4 3 1 0,-2 1-2 0,-1 1-1 15,-3 5-2-15,2-1 0 0,-4 5-3 0,0-4 0 16,-1 9-5-16,-2 0-3 0,0 1 0 0,0 1-2 16,-2 9 0-16,-1 2 0 0,0 4 5 0,-1-2 0 15,-2 18 2-15,1-7 1 0,-3 10 1 0,0 1 0 16,-1 4 0-16,1-4-1 0,1 4-7 0,1 1-1 16,3-3-3-16,0 4-2 0,1-3-8 0,2 0-4 15,2-3-4-15,1 4-8 0,0-6-23 0,3 0-18 16,4 0-33-16,1-3-52 0,5 0 107 0,3-3-73 15,2-9-27-15</inkml:trace>
        </inkml:traceGroup>
      </inkml:traceGroup>
    </inkml:traceGroup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5:28.67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606C85D-C689-4B66-81D9-C8442D90586C}" emma:medium="tactile" emma:mode="ink">
          <msink:context xmlns:msink="http://schemas.microsoft.com/ink/2010/main" type="writingRegion" rotatedBoundingBox="1535,822 24567,603 24630,7157 1597,7375"/>
        </emma:interpretation>
      </emma:emma>
    </inkml:annotationXML>
    <inkml:traceGroup>
      <inkml:annotationXML>
        <emma:emma xmlns:emma="http://www.w3.org/2003/04/emma" version="1.0">
          <emma:interpretation id="{B8A7E10C-2E63-4147-93C5-1A1045C769F3}" emma:medium="tactile" emma:mode="ink">
            <msink:context xmlns:msink="http://schemas.microsoft.com/ink/2010/main" type="paragraph" rotatedBoundingBox="1814,868 22932,454 22975,2680 1858,30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54DC79-7152-4222-885D-936AC991A48B}" emma:medium="tactile" emma:mode="ink">
              <msink:context xmlns:msink="http://schemas.microsoft.com/ink/2010/main" type="line" rotatedBoundingBox="1814,868 22932,454 22975,2680 1858,3093"/>
            </emma:interpretation>
          </emma:emma>
        </inkml:annotationXML>
        <inkml:traceGroup>
          <inkml:annotationXML>
            <emma:emma xmlns:emma="http://www.w3.org/2003/04/emma" version="1.0">
              <emma:interpretation id="{121B50D1-4A7A-4256-AFAB-22F1030927F4}" emma:medium="tactile" emma:mode="ink">
                <msink:context xmlns:msink="http://schemas.microsoft.com/ink/2010/main" type="inkWord" rotatedBoundingBox="1814,868 6945,767 6985,2812 1854,291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1010-217 835 0,'-4'7'431'16,"4"-7"-261"-16,7-8-122 0,6 5 84 0,-2-4-108 0,5 4-20 15,4 2-3-15,7 1-1 0,-1 0 0 16,1 0 2-16,5 0-2 0,-2-2-1 0,0 0-1 16,4 1-18-16,-4-2-16 0,-1 1-28 0,1-3-37 15,-5 4-62-15,6-1 115 0,7 0-105 0,-1-1-76 0</inkml:trace>
          <inkml:trace contextRef="#ctx0" brushRef="#br0" timeOffset="178.3524">1355 320 660 0,'7'24'421'0,"1"-5"-195"0,1-6-145 0,-4-8 135 15,3-2-159-15,6 2-14 0,5 1-12 0,7 2-5 16,6 0-5-16,6-5 1 0,0 4-3 0,0-3-1 0,12-5-5 0,1-4-5 15,-4 0-5-15,-2-4-13 0,-2-3-16 0,0 1-23 16,10-6-104-16,-3-9 121 0,3 4-77 0,-7 1-42 16</inkml:trace>
          <inkml:trace contextRef="#ctx0" brushRef="#br0" timeOffset="375.3667">2688-768 979 0,'5'28'422'0,"1"-3"-295"0,-6-15-105 0,4 23 48 16,-1 0-66-16,0-4-17 0,5 24 1 0,3 10 2 0,-1-1 4 15,2 4 6-15,1-3 2 0,0 3 0 0,1 9 1 16,7 6-1-16,-5-5 1 0,-2-6-1 0,2-3-2 0,3 7-3 16,2-1-5-16,-5-6-1 0,4-8-10 0,0 7-130 15,3 0 125-15,9 2-64 0,-5-2-57 0</inkml:trace>
          <inkml:trace contextRef="#ctx0" brushRef="#br0" timeOffset="-762.492">-2107-145 203 0,'-5'-1'179'16,"3"-3"-37"-16,2 0-63 0,0-4 51 15,5-2-22-15,-2 1-9 0,4 1-10 0,-1-5-8 0,5-2-26 16,0 1-9-16,10 0-9 0,-3 1-10 0,4 2-14 15,5 0-5-15,10 0-6 0,-4 3-1 0,-1 0-1 0,8 3-5 16,3 3-2-16,0 1 0 0,0 1-1 0,-5 1-5 16,-1 6 1-16,7 2-7 0,-4 9-1 0,-2-2-1 15,-4 0 2-15,-1 6-3 0,-1 5-4 0,-2 5 3 16,-3 4 1-16,-6 6 2 0,-2 4 3 0,3 0 1 16,-10 10 1-16,-3-2 5 0,-1-1 8 0,-6 2 0 15,-5-8 2-15,-2-6 3 0,-2-4 9 0,-5-9 4 16,-1-4 5-16,2-3 4 0,-4-8 10 0,4-5 6 15,-1-2 5-15,2-1 4 0,0-4 3 0,-1-2 0 0,2-2 0 16,-2-5-3-16,3-4-5 0,0-3-4 16,0-6-3-16,1 2-4 0,3-12-10 0,0-4-2 0,4-11-2 15,2 0-3-15,0 5-7 0,6-13-2 0,3-4-5 16,0-4-2-16,3 10-2 0,2 1-3 0,0 3 0 0,0-5-1 16,3 10 0-16,-3 0-2 0,0 7 4 0,1 9-1 15,-5-5 0-15,0 8 0 0,-4 6-1 0,2 9-3 16,-4-2-8-16,4 1 0 0,-4 10-6 0,-4 0 0 0,4 10 0 15,0 1 0-15,-1 8 1 0,-2-3 0 0,2 9 9 16,0 4 2-16,0 6 5 0,-4 3 1 0,4 2 0 16,1 6 2-16,7 5 0 0,-2-2 2 0,-3 4 0 15,7 3 0-15,-3-4-1 0,6-1-1 0,1 0 1 16,-3-1-2-16,5-7-2 0,-1 0-3 0,1-8-7 16,1-8-18-16,5 3-146 0,1 2 151 0,-5-7-87 15,3-2-55-15</inkml:trace>
          <inkml:trace contextRef="#ctx0" brushRef="#br0" timeOffset="22351.4339">-413 1285 18 0,'-3'-3'20'15,"-2"3"10"-15,5-3-4 0,-3 1 11 0,3 2 11 16,0 0 7-16,2-1 6 0,1 1 1 0,2-2-4 0,0 1-4 16,-1 1 4-16,4-2-2 0,0-1-12 0,-1 1-3 15,2 1-5-15,2-3 2 0,7 3-4 0,-2-1-1 16,0-4-8-16,4 1 0 0,0-1-4 0,0 1-1 16,3 0-2-16,-1-3-2 0,0 0-2 0,2 2-2 15,-2 1-2-15,-1-3-3 0,1 3-1 0,-3-3-1 16,-1 4-1-16,-4-1-3 0,1 0-1 0,-6-1 0 15,-1 1-3-15,-5 3-3 0,1 1-4 0,-4-1-6 16,0 2-4-16,-8 0-5 0,0 2-2 0,-4 1 2 0,-8 2-1 16,-3 3 5-16,1-2 5 0,-7 5 4 0,-1 2 5 15,-3 0 8-15,1-1 5 0,2 0-2 0,-2 2 5 16,3-1 4-16,-1-2 2 0,11-2 0 0,-8 1 3 16,4-2 3-16,3 0 1 0,7-2 2 0,0-1 0 15,5 1 4-15,2-3 1 0,0-1 2 16,2 1 3-16,4-3 3 0,-1 2 1 0,6-1 1 0,-1-1 0 15,3 0-6-15,2-1-2 0,4-1 0 0,0 1-5 16,4-4-9-16,-1 0-2 0,-2 0-4 0,1-1-3 16,-2 1-3-16,-5-1-1 0,1-1-4 0,2 1-3 15,-6 0-2-15,0-1-2 0,0 3-2 0,-2-1-16 16,-2 3-13-16,3-1-22 0,-3 1-36 0,-1-1-64 0,2 2 114 16,-2-1-79-16,0 0-34 0</inkml:trace>
          <inkml:trace contextRef="#ctx0" brushRef="#br0" timeOffset="15001.6945">-370 209 142 0,'2'-18'101'15,"1"1"-39"-15,0-2-36 0,1 6 19 0,0 3-9 0,-4-2-4 16,5 0-7-16,-5 1-5 0,2 2 4 0,-2 1 4 0,0 1 4 16,-7 1 1-16,4-2 1 0,-2 2-5 0,-3-2 0 15,-1 3-3-15,-1-1-3 0,-1-2-1 0,0 1-4 16,0 1 2-16,0 1-2 0,1-5 1 0,-3 4-2 16,4 0 3-16,-2 1 0 0,1 2-1 0,7-2 4 15,-3 0-1-15,1 5 3 0,3-3 0 0,1 3 3 16,1-2-1-16,1 1-1 0,-1-1 1 0,0 2-8 15,2-1-2-15,-4 1-4 0,-1 0-1 0,3 1-7 16,-2 1 0-16,2-1-2 0,-3 1-2 0,3 3 1 16,2-5 3-16,-2 8-3 0,3-2 1 0,3 1 2 15,-4-1-1-15,8 3-1 0,-6-2 0 0,0 2 0 16,2-1-1-16,2 8-1 0,-5-5-1 0,-1 2 1 16,1 3-1-16,-2 3 0 0,6 2 0 0,-1 1 0 15,1 0-2-15,-1 2 2 0,-5 0 0 0,4 2-2 16,0-1 1-16,1-1-2 0,-1 3 3 0,-5-1 0 15,5-2 0-15,-3-1-1 0,2 1 1 0,-2-1 1 0,0-4 0 16,-2 8 1-16,0-3 3 0,0-2-3 0,0 3 1 16,0-4 2-16,0 5 4 0,0-2-1 0,0 3 2 15,0-8 2-15,3-2-4 0,-2 1 7 0,4-1-2 16,0 1 1-16,-2-9-5 0,5 4-1 0,-2 0 0 16,2-5-5-16,0 5-2 0,0-5-16 0,2 1-17 15,3 1-30-15,-5-1-47 0,3 2 81 0,-2 0-55 16,4 7-26-16</inkml:trace>
          <inkml:trace contextRef="#ctx0" brushRef="#br0" timeOffset="-554.5662">-413 317 720 0,'-3'14'386'0,"-5"2"-218"0,5-11-128 0,3 0 80 15,3 8-107-15,0-4-9 0,2 5-10 0,6 10-2 0,1 3 1 16,0 2 4-16,-1-2 3 0,2 3 0 0,0 1 0 15,0 7-2-15,-1 2 0 0,1-4 0 0,-3-1-1 16,-1 0-5-16,2 4-6 0,-3-3-2 0,-3-2-6 16,0-4-11-16,-2-3-74 0,-1 5 84 0,-4-13-48 15,0 2-32-15</inkml:trace>
          <inkml:trace contextRef="#ctx0" brushRef="#br0" timeOffset="-239.6805">0 43 1168 0,'21'-8'443'0,"2"7"-341"0,-7-14-89 0,7 7-14 16,1-1-4-16,4 5-8 0,6 4-6 0,4 8-5 16,-1-1-4-16,2 7 1 0,-5 8-1 0,-2-4 0 15,-2 4 1-15,-8 5 2 0,-3 4 0 0,-8 0 5 16,1 1 1-16,-6 2 4 0,-3-4 2 0,-4 7 6 15,-3-6 2-15,-5 0 2 0,-1-3 2 0,-1-4 3 16,-2 2 3-16,1-6 1 0,1 0 0 0,4-6 7 16,-1 2 1-16,7-3 1 0,1-2 3 0,1 1 6 15,2-2 1-15,12 0 2 0,-3 1 2 0,3-5-1 16,1 4 1-16,9-6-3 0,1 3-1 0,6-4-6 0,-1-1-2 16,9-2-5-16,-3 0-1 0,7-2-12 0,3-3-7 15,-3-4-5-15,2 1-18 0,5-5-86 0,-1-3 93 16,-1-1-53-16,2-3-41 0</inkml:trace>
          <inkml:trace contextRef="#ctx0" brushRef="#br0" timeOffset="22875.5227">527 1107 555 0,'-3'-6'241'0,"1"2"-172"16,1-2-63-16,-4 4 9 0,0 1-18 0,4 1-20 16,-3 0-7-16,3 5 2 0,-1-1 3 0,-3 0 7 15,4 0 5-15,-1 1 10 0,1 0 2 0,-1-4 4 16,-1 3 2-16,3-1 2 0,0-2 1 0,0 1 2 0,0 0 5 15,0-2-1-15,0 0 2 0,0 1 2 0,0 1-2 0,0-2 6 16,1 0-1-16,3-2-1 0,0 2-1 0,1 0 2 16,2 0 1-16,-1-5-4 0,2 2 3 0,1 0-2 15,1 0-1-15,1 1 0 0,0-2-3 0,0 0-1 16,2 3-1-16,1-4-1 0,1 2-1 0,-1 0-3 16,2-2 0-16,-2 2-2 0,1-1 1 0,-1-2-4 15,-1 1-1-15,1 5-1 0,-3-1-1 0,-1-2-1 16,-1-1-3-16,-2 4-2 0,-1-1-2 0,-3 1-3 15,-3-2-2-15,0 2-2 0,0 0-3 0,0 0 0 16,-6 3-2-16,-5-3 3 0,0 2 3 0,4 3 4 16,-7-4 3-16,0 2 4 0,-1 2 6 0,1 2 2 15,0-4 3-15,2 2 2 0,3 1 1 0,1 0 1 16,0-1-1-16,3 0-2 0,2 0-1 0,1-1 0 16,2 1-1-16,5 3-4 0,3-3-8 0,0 1-10 0,3 2-15 15,5 0-34-15,3-1 49 0,5-1-33 0,5 0-16 16</inkml:trace>
        </inkml:traceGroup>
        <inkml:traceGroup>
          <inkml:annotationXML>
            <emma:emma xmlns:emma="http://www.w3.org/2003/04/emma" version="1.0">
              <emma:interpretation id="{DBBF0371-845C-407E-B002-BD10F07CE6A1}" emma:medium="tactile" emma:mode="ink">
                <msink:context xmlns:msink="http://schemas.microsoft.com/ink/2010/main" type="inkWord" rotatedBoundingBox="9462,905 14707,802 14747,2841 9502,294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944.1896">8622-91 1104 0,'-3'-4'444'15,"1"0"-303"-15,6-2-103 0,0-2 2 0,3 6-1 0,9-1-9 16,6 3-16-16,2 0-2 0,8 0-2 0,6 3-2 15,8 1-6-15,-1-1-2 0,6 0-3 0,3 2-5 16,3-2-17-16,-4 0-15 0,2 2-16 0,0-2-23 16,-3 3-113-16,2-1 144 0,-8 6-90 0,1 4-55 15</inkml:trace>
          <inkml:trace contextRef="#ctx0" brushRef="#br0" timeOffset="7100.5918">8968 620 1134 0,'0'4'511'0,"5"-2"-317"0,-2 0-127 16,5-10 28-16,4 1-23 0,14-1-15 0,1 2-11 16,0 1-23-16,13-6-6 0,19-3-5 0,-2-1-6 0,0 1-6 15,9-5-5-15,-3-2-9 0,12-3-38 16,10-6-26-16,-6 1-31 0,-10 4-46 0,-1-4-74 0,17-11 152 16,-1-4-113-16,-11-20-33 0</inkml:trace>
          <inkml:trace contextRef="#ctx0" brushRef="#br0" timeOffset="7306.7678">10229-729 1222 0,'-1'12'449'0,"1"8"-359"0,3-5-85 0,-2-8-3 0,12 26-18 16,3 13-2-16,-2-3 0 0,5 2 7 0,4 17 6 0,-1-1 0 15,3 17 3-15,4 8-1 0,0-2 3 0,-4-11 0 16,2 2 0-16,2 11 0 0,1 3-3 0,-3-9 0 15,-3-10-1-15,7 8-4 0,-4-1-4 0,-2-7-8 16,-3 3-7-16,1-3-89 0,1 2-55 0,-2-7 129 16,-1-1-95-16,2-12-77 0</inkml:trace>
          <inkml:trace contextRef="#ctx0" brushRef="#br0" timeOffset="6014.9664">5544-261 1242 0,'-2'-11'469'0,"2"-7"-347"0,-6-2-99 16,3 8 18-16,-1-7-40 0,4 10-5 0,4 2-4 16,0 6 1-16,6 1-3 0,6 5-1 0,3 1 0 15,-3 5-3-15,8 0-1 0,-2 7-1 0,5 1-3 16,3 5-1-16,-6 3-1 0,0 6-3 0,2 5-1 16,-4 9 3-16,0 4 0 0,-1-5 3 0,-7 16 0 0,-3 6-1 15,2-2 1-15,-5-4 1 0,-5 1 3 0,-1 1 0 0,-4 8 1 16,-9-8 5-16,2-2-1 0,1-8 7 0,-5-10 2 15,-1 3 8-15,-2-11-2 0,1-7 11 0,3-13 4 16,2-3 13-16,0-1 9 0,7-12 4 0,-6 0 4 16,6-4 5-16,1-9 8 0,-3-6-7 0,4 1-1 15,2-6-8-15,1-6-4 0,1-5-7 0,10-6-4 16,-1-7-9-16,11-6-5 0,7-8-3 0,0-4-2 16,2-9-8-16,9-6-3 0,1-2-2 0,-4 7-1 0,7-2-5 15,-2 0 0-15,-7 14-2 0,3 2 0 16,-8 11 0-16,-4 21-1 0,-7 3-9 0,3-5-7 0,-10 16-5 15,-6 11-4-15,-3 5-6 0,1 2-4 16,-6 15-2-16,-4-2 0 0,3 1 11 0,-6 11 6 0,-1 8 7 16,-6 8 6-16,1 6 5 0,0 0 5 0,-2 7 4 15,0 3 0-15,1 3 1 0,3-3 0 0,2 2 1 16,2-4 0-16,7-3-1 0,-1-5 1 0,4 1-1 16,7-7 1-16,4-5-1 0,3 3-1 0,1-6-8 15,7-1-11-15,5-9-14 0,1 7-20 0,5-9-74 16,7-1-63-16,4-6 138 0,2-3-106 0,1-12-72 15</inkml:trace>
          <inkml:trace contextRef="#ctx0" brushRef="#br0" timeOffset="6366.8481">6928 292 907 0,'4'-15'432'0,"-4"1"-290"0,0 3-102 16,0 4 5-16,0 4-6 0,-1-3-13 0,1 6-7 15,3-2-8-15,2 2-7 0,1 3-2 0,5 1 0 16,0 0-1-16,2 0-1 0,6 2 1 0,2 5-2 15,1 0-1-15,-1 2-10 0,1 3-1 0,-1 0-4 16,1 1-4-16,-3 6-8 0,-3-3-2 0,0 4-1 16,-8 0-1-16,-3 3 1 0,-3 2 2 0,-2-2 3 15,-4 0 3-15,0-2 10 0,-4-4 3 0,0 1 5 16,3-1 6-16,2-5 8 0,1-2 1 0,1-1 3 0,2 1 9 16,10-2 0-16,0-1 4 0,-1-2 2 0,0 1 2 0,9-1 4 15,3 1-1-15,5 3-1 0,-8-2-7 0,3 2-3 16,2 1-1-16,0 3-7 0,0 1-4 0,-3 4-10 15,-2 1-3-15,-6-1-3 0,3 2-4 0,-5 1-4 16,-5 2-2-16,-6 2 1 0,0-2-1 0,-6 2 5 16,-5-1 2-16,-7 1 1 0,-3 0 3 0,-6-2 0 15,-5 0 0-15,-4-6-1 0,-2 2-1 0,-2 0-7 16,-5-6-8-16,5-4-8 0,5 1-15 0,2-7-52 16,7-2-18-16,6-5-25 0,4-2-11 0,1-1 88 0,15-12-83 15,13-7-38-15</inkml:trace>
          <inkml:trace contextRef="#ctx0" brushRef="#br0" timeOffset="6741.6138">7512 693 354 0,'32'-56'242'0,"-3"2"-72"16,-7 8-78-16,-1 6 51 0,-2-1-5 0,-5 7-8 15,-3 5-9-15,-3 9-32 0,-1-4-6 0,-3 8-12 16,3 3-10-16,-4 0-21 0,2 7-8 0,-1 0-5 16,0-4-6-16,4 5-6 0,-2 2-5 0,0-2-1 15,6-1-2-15,2 4-1 0,3-2-2 0,6 4-3 16,9 3 0-16,3 0-5 0,-4 2-2 0,11 6-2 15,-6-1-4-15,4-1-4 0,0 5-2 0,-13 4-2 16,5-1-4-16,-8 1-10 0,-2 3-3 0,-6 3-4 16,0-1-3-16,-5 6-7 0,-4-2 1 0,-4 0-1 0,-3 2 4 15,-5 0 13-15,-3-2 4 0,-3-5 4 0,3 3 9 16,-3-4 13-16,1-3 5 0,4 2 7 0,-1-7 3 16,6 1 11-16,1 1 4 0,6-1 5 0,1-1 0 15,1-4 2-15,4 3-2 0,3-1 3 0,1 3 0 16,-1-1-8-16,3-2-5 0,0 2-6 0,4 6 0 15,0 0-5-15,0 0-4 0,-1 0-5 0,-7 2-3 0,2 3-6 16,-1 1 0-16,-7 2-2 0,-5-6-3 0,-3 8-2 16,0-4 2-16,-14 1-1 0,-1-1 1 0,-6 1 2 15,-7-3 1-15,-6 0 0 0,-1-3 1 0,-8 1-4 16,0 0-1-16,-6-5-4 0,1 0-6 0,0-4-28 16,-3-2-23-16,7-7-27 0,-1 2-39 0,5-5 96 15,7-6-73-15,11-10-24 0</inkml:trace>
        </inkml:traceGroup>
        <inkml:traceGroup>
          <inkml:annotationXML>
            <emma:emma xmlns:emma="http://www.w3.org/2003/04/emma" version="1.0">
              <emma:interpretation id="{F6658969-C059-4117-9F27-8DF2830452E7}" emma:medium="tactile" emma:mode="ink">
                <msink:context xmlns:msink="http://schemas.microsoft.com/ink/2010/main" type="inkWord" rotatedBoundingBox="17524,977 21956,890 21986,2422 17554,250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2915.3654">15773 89 1025 0,'-2'5'368'0,"-1"1"-290"0,3-4-78 16,-1 3-8-16,-1 9 0 0,2 0-7 0,0 10-5 15,0 7 5-15,5 4 6 0,-2-2 2 0,3 4 7 16,2 4 3-16,0-4 1 0,3-2 2 0,-1-5 1 0,3-4 2 16,3 1 0-16,0 1 4 0,-4-5-1 0,3-3 3 15,2-7 1-15,1 5 3 0,-1-14 0 0,2 4-1 16,-3-5-2-16,5-6-2 0,0-5-2 0,3-4-2 15,1-6-2-15,2 1-4 0,0-6 6 0,2-1 2 16,-8-3 3-16,2 2 2 0,0-4 4 0,-7 2 4 16,4 0 0-16,-7 0 1 0,-2 1-6 0,2 1-4 15,-2 6-3-15,-1 1-3 0,1 6-13 0,-5 4-10 16,-1 6-4-16,1 2-3 0,1 6-6 0,-3 7 0 0,3 8-4 16,-1 1 2-16,-1 4 6 0,0 4 5 15,1 8 2-15,-1-1 1 0,3 6 3 0,-3 3 3 0,-1 2 0 16,3-2-2-16,-1-2 1 0,2-9-5 0,0 12-9 15,3-3-8-15,-4-7-12 0,2-4-28 0,2-9-29 0,2-5 68 16,3-14-49-16,-2 11-18 0</inkml:trace>
          <inkml:trace contextRef="#ctx0" brushRef="#br0" timeOffset="13153.4743">16982-428 1064 0,'-3'0'428'15,"6"-10"-291"-15,9 5-94 0,-4 1 16 0,10 2-11 16,4 2-8-16,9 3-8 0,-4-1-4 0,3 3-6 16,6-2-4-16,0 1-1 0,3 0-4 0,1 0-8 15,0 0-4-15,0-3-2 0,0-1-7 0,-2 0-22 16,2 0-13-16,-1-1-19 0,0-3-27 0,-6 3-35 0,-6 2-46 15,0 6 109-15,2 1-82 0,-5 1-14 0</inkml:trace>
          <inkml:trace contextRef="#ctx0" brushRef="#br0" timeOffset="13320.5246">17160 199 873 0,'-5'19'422'0,"2"0"-236"0,5-12-113 0,1-6 33 16,8 7-20-16,0-5-18 0,8 7-14 0,5 3-7 0,6-4-3 15,2 2-3-15,7 1-12 0,4-3-2 0,4-6-6 16,4-1-4-16,2-5-18 0,6-4-7 0,0-4-15 16,0 0-17-16,-7-5-21 0,1-5-28 0,9-6-123 15,0 0 157-15,-9 2-98 0,4-5-51 0</inkml:trace>
          <inkml:trace contextRef="#ctx0" brushRef="#br0" timeOffset="12243.7935">13594-369 977 0,'-5'-13'370'0,"5"3"-277"0,0-2-75 16,7 4-12-16,6 0 5 0,6 4-6 0,-2 4-2 0,7 0-4 15,8 5-2-15,3 8-1 0,0 1 0 0,-3-1-1 0,5 11-2 16,4 1-4-16,0 7-2 0,-6 0 2 0,0 3-3 16,-6 3-1-16,5 13-2 0,-6 8 0 0,-1-5 0 15,-6 1 3-15,-5 2 1 0,-3 8-5 0,-4 5 0 16,-4-4 2-16,-5-15 1 0,-10 11 3 0,6 1 2 15,-15-16 2-15,4-1 4 0,1-6 11 0,-5-5 6 16,4-13 6-16,-4 0 8 0,7-14 2 0,2-6 15 16,0-4 7-16,3-4 1 0,2-9 0 0,2-2 0 0,1-13-1 15,4 1-6-15,2-6 2 0,6-8-14 0,3-5-6 16,-1-1-2-16,4-13-8 0,7-2-4 0,2-6-3 16,1 0 0-16,-3 3-6 0,3-2-2 0,-1-5 0 15,1-1-2-15,-4 11 0 0,-4 8 0 0,-2 5-1 0,0-6 0 16,-5 9-2-16,0 2-2 0,-2 8-2 0,-4 11-5 0,0 1-17 15,-3 12-4-15,-2 4-5 0,0 10-3 0,-2 12-8 16,-1-6 5-16,-4 26-1 0,1-8 4 16,0 11 17-16,-2 9 7 0,1 6 3 0,1 1 7 0,1 8 7 15,4 3 0-15,1 3 0 0,3 5 2 0,5 0 1 16,3 3-2-16,5-3 5 0,0-4-3 0,4-4-3 16,6-3-6-16,1-10-19 0,-2-3-30 0,6-6 44 15,1-8-27-15,6-8-19 0</inkml:trace>
          <inkml:trace contextRef="#ctx0" brushRef="#br0" timeOffset="12565.4908">15090 92 887 0,'0'18'361'0,"-2"-12"-259"0,-3 7-83 0,1-5 9 16,0 5-13-16,0 7-12 0,-3 1-7 0,4 3 0 15,-3 5 2-15,3 3 2 0,-2-4 2 0,3 1 3 16,1 0 2-16,1-2-1 0,3-2 0 0,3 2 8 0,0-3 2 15,6-5 4-15,0 2 0 0,1-5 3 0,3-2 1 16,0-6 0-16,1 2 0 0,-1-7-8 0,-1-8-3 0,5-3-4 16,1-1-3-16,-3-1-3 0,2-6-2 0,-4-1 1 15,3-6 3-15,2 1 1 0,-2-2 2 0,-4 3 5 16,-3-1 3-16,1-7 3 0,1 1 1 0,-2 1 0 16,-6 3-5-16,-1 3-3 0,1-4-4 0,-4 15-10 0,-2-7-6 15,1 12-17-15,1 5-4 0,-2 11-5 16,-2-2-2-16,-4 6-2 0,1 6 0 0,5 4 5 0,-5 4 3 15,-4 3 10-15,1-1 5 0,-2 4 3 0,5 4 4 16,1 2 1-16,-6 0 1 0,9 2-2 0,-1 0-3 16,2 2-42-16,5 1-55 0,-5-1 86 0,3-7-57 15,2-3-32-15</inkml:trace>
        </inkml:traceGroup>
        <inkml:traceGroup>
          <inkml:annotationXML>
            <emma:emma xmlns:emma="http://www.w3.org/2003/04/emma" version="1.0">
              <emma:interpretation id="{BDF70FAC-2B42-4F65-AB87-0BD70F7F5E55}" emma:medium="tactile" emma:mode="ink">
                <msink:context xmlns:msink="http://schemas.microsoft.com/ink/2010/main" type="inkWord" rotatedBoundingBox="22753,666 22936,662 22967,2252 22785,2256"/>
              </emma:interpretation>
            </emma:emma>
          </inkml:annotationXML>
          <inkml:trace contextRef="#ctx0" brushRef="#br0" timeOffset="13538.5028">18815-873 1206 0,'9'-3'450'0,"4"5"-355"0,-7-2-88 0,2 8-9 15,4 8-12-15,2 12-6 0,0 4-2 0,-3 14 1 16,5 10 4-16,2 11 7 0,-7-3-2 0,2-1 9 16,-12 3-2-16,6 10 5 0,4 4 0 0,-2-15 2 15,-1 0 2-15,-6 4-3 0,4 7 2 0,-2 1-2 16,3 1 0-16,-3-16-2 0,-4 5-6 0,-5 3-5 0,2-10-9 15,-5-1-17-15,1 0-159 0,1 0 163 0,-4-2-87 16,7 4-72-16</inkml:trace>
        </inkml:traceGroup>
      </inkml:traceGroup>
    </inkml:traceGroup>
    <inkml:traceGroup>
      <inkml:annotationXML>
        <emma:emma xmlns:emma="http://www.w3.org/2003/04/emma" version="1.0">
          <emma:interpretation id="{F2D24F01-FE8A-4BEE-BC40-51E022D9E7FB}" emma:medium="tactile" emma:mode="ink">
            <msink:context xmlns:msink="http://schemas.microsoft.com/ink/2010/main" type="paragraph" rotatedBoundingBox="1566,4041 24598,3823 24630,7157 1597,73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3A027B-5A4D-4C44-879E-25E3FD102087}" emma:medium="tactile" emma:mode="ink">
              <msink:context xmlns:msink="http://schemas.microsoft.com/ink/2010/main" type="line" rotatedBoundingBox="1566,4041 24598,3823 24630,7157 1597,7375"/>
            </emma:interpretation>
          </emma:emma>
        </inkml:annotationXML>
        <inkml:traceGroup>
          <inkml:annotationXML>
            <emma:emma xmlns:emma="http://www.w3.org/2003/04/emma" version="1.0">
              <emma:interpretation id="{5BC3982C-668B-4E75-83BE-A2753DF1F3DB}" emma:medium="tactile" emma:mode="ink">
                <msink:context xmlns:msink="http://schemas.microsoft.com/ink/2010/main" type="inkWord" rotatedBoundingBox="1570,4471 4008,4448 4028,6531 1590,6554">
                  <msink:destinationLink direction="with" ref="{EF5CDC20-E429-4D36-8B0D-5051FA7CADFB}"/>
                  <msink:destinationLink direction="with" ref="{38A9CB45-9B45-49F2-A508-87182EB49BD9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8967.6888">-2301 3244 712 0,'-8'-21'320'0,"-2"4"-198"0,4-5-79 16,-4 4 16-16,2 1-8 0,2 2-13 0,1 4-7 0,0 2-18 16,2 4-7-16,1 2-6 0,1-1-7 0,1 4-8 15,-2 5-3-15,4 8 0 0,-2 0 0 16,1-1 2-16,3 9 4 0,-3 6 3 0,2 10 6 0,2 14 3 16,0 0 2-16,0-3 3 0,0 12-3 0,1 10 2 15,0 11-1-15,4-4-1 0,-1-9 1 0,1 17-2 16,1-4 2-16,-3 2-3 0,3-2 3 0,-1-5 0 15,-1 7 1-15,-1-13 0 0,2 2 1 0,-2-10 0 16,-2-9-2-16,1-7 2 0,0-2-2 0,-3-7-3 16,-1-5-1-16,-2-8-2 0,-1 0-1 0,0-2-3 15,0-8 0-15,0-4-7 0,-3-4-9 0,0-6-55 16,0 0-23-16,-3-11 74 0,1-3-59 0,-5-12-47 16</inkml:trace>
          <inkml:trace contextRef="#ctx0" brushRef="#br0" timeOffset="29293.5463">-1711 3556 579 0,'-6'-4'228'16,"0"-4"-149"-16,4-4-58 0,2 8 14 0,-3-4-11 0,3 3-22 16,1 2-2-16,4 0-4 0,0 1 4 0,1 2 7 15,2-2 5-15,0 1 3 0,2-1 8 0,1 1 8 16,0-3 2-16,0 1 3 0,4 0-2 0,1-2-6 16,0 0-1-16,-1-3-4 0,3 5-5 0,1 2-12 15,2-1-4-15,-1 4-3 0,3-2-4 0,-6 0-2 16,-2 4-6-16,7 8-6 0,-3-4-3 0,-5 3 0 15,1 3-1-15,-4-3-2 0,0 12-1 0,-3 2-2 16,2 0 2-16,-6 1 6 0,-4-2 3 0,0 0-2 16,-4 6 2-16,-8 2 4 0,3-10 3 0,-7 5 1 15,2-3 4-15,-9 0 1 0,4 0 2 0,-3 1 4 16,0-2 3-16,-1-3 1 0,1 3 2 0,1-3 7 16,2 1 1-16,3-5 1 0,0 3 3 0,2-5 4 15,1 1 0-15,7-2 0 0,-2-2 3 0,2-2 0 16,2 1 0-16,3 1 0 0,1-5-1 0,1 2 11 15,1 0 3-15,3-3 1 0,-1-2 2 0,4 4 2 16,2-6 3-16,3-1 1 0,3 0 0 0,-4 0-13 0,9-3-2 0,5 3-1 16,-3-3-2-16,3-2-9 0,3 3-2 0,4-1-3 15,2-2-1-15,3-1-3 0,1 1-1 0,-4-4-4 16,1 2 0-16,2-2 1 0,-3-1-1 0,1 2-2 16,-5 0 0-16,1 0 1 0,-5 4 0 0,-3-3 1 15,0 4-1-15,-2-2-1 0,-4 2-1 0,-2 1-1 16,-3 1-2-16,-2-1-2 0,-3 2-5 0,0 3-5 15,-5-3-18-15,3 5-13 0,-4 0-20 0,-2 3-72 16,-3 8 99-16,-2-5-61 0,-6 7-26 0</inkml:trace>
          <inkml:trace contextRef="#ctx0" brushRef="#br0" timeOffset="20299.6339">-113 2908 740 0,'0'29'271'15,"-5"-21"-221"-15,-1 12-52 0,-1-4 11 0,3 8-30 16,-1 10 1-16,0 4 4 0,-1 0 4 0,1 10 13 15,2 1 3-15,1 7 0 0,-1 0 3 0,0-5 1 0,1 6-2 0,2 13 2 16,0 2 1-16,0-8-2 0,2 4 1 0,1-4 0 16,0 11 1-16,3-2-1 0,-1 0 2 0,2-8-1 15,1 7 0-15,-2 0 0 0,2 1 0 0,-2-5-2 16,1-5-1-16,1 2 2 0,-2-9 0 0,0-1 1 16,-1-4-1-16,0-3 1 0,3-3 3 0,-3-4-1 15,1-1 3-15,-1-4-2 0,0-4-1 0,1-3-1 16,-1-7 0-16,-1 1 0 0,3-6-2 0,-4-6 1 0,3-4-6 15,-1 1-11-15,0-8-16 0,1-5-25 16,9-5-106-16,-1-1 125 0,7-5-77 0,20-12-59 0</inkml:trace>
        </inkml:traceGroup>
        <inkml:traceGroup>
          <inkml:annotationXML>
            <emma:emma xmlns:emma="http://www.w3.org/2003/04/emma" version="1.0">
              <emma:interpretation id="{62F583DE-74B5-4CAA-90B7-1705D53E51B9}" emma:medium="tactile" emma:mode="ink">
                <msink:context xmlns:msink="http://schemas.microsoft.com/ink/2010/main" type="inkWord" rotatedBoundingBox="4827,4510 10234,4459 10261,7293 4853,7344">
                  <msink:destinationLink direction="with" ref="{EF5CDC20-E429-4D36-8B0D-5051FA7CADFB}"/>
                  <msink:destinationLink direction="with" ref="{38A9CB45-9B45-49F2-A508-87182EB49BD9}"/>
                </msink:context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0688.5868">2220 3002 845 0,'0'-6'339'0,"3"-2"-233"0,-4-3-79 16,-3-1 14-16,1 11-12 0,-2-4-13 0,4 2-16 0,-1 3-3 15,4 0 0-15,-2 0-1 0,1 1 2 0,4-1 0 16,-3 5 1-16,-1-2 0 0,3 4 1 0,-4 2-1 16,0 6 1-16,-2-1-1 0,2 7 1 0,2 1-3 15,-1 4 0-15,4 4-2 0,-2 6 3 0,0 4-1 16,-3 5 2-16,7 3-3 0,4 6 1 0,-3 5 2 16,6 9 0-16,-4-3 0 0,1-4 0 0,3-1-1 0,5 11 1 15,-12-5 1-15,4-5 0 0,-5-7-1 0,4 3 0 0,1 6 3 16,-3 2-2-16,0-1 3 0,0-7-1 0,4 3-2 15,-4-1 1-15,2-5 1 0,-2-4-1 0,2-6-6 16,1 3-5-16,-3-12-10 0,0-2-17 0,1-6-122 16,2 0 130-16,0-4-73 0,7-8-58 0</inkml:trace>
          <inkml:trace contextRef="#ctx0" brushRef="#br0" timeOffset="25626.4869">3121 3400 811 0,'-8'-5'291'15,"0"2"-208"-15,2-5-70 0,1 2 9 0,2 0-5 16,0 1-20-16,1 3-3 0,1-1 1 0,1 0 3 16,-3 0 3-16,3 3 10 0,-2-5 14 0,0 2 7 15,2-1 5-15,0 1 6 0,0-1 9 0,2-1 1 16,6 0-2-16,-5-3-3 0,7 3-12 0,-2-3-6 15,3 2-8-15,0-2-6 0,5 5-10 0,1-2-6 16,4 3-3-16,-2 2-2 0,5 4-6 0,2 2-3 16,-4 2-2-16,2 1 0 0,-2 6-4 0,0-1-1 0,-3 4-2 15,1-1-2-15,-5-1 2 0,-5 3 0 0,1 7-3 16,2-2 2-16,-7-2 5 0,-1 3 1 0,-2 1 3 0,-3-4 3 16,-1 0 2-16,-1 5 2 0,-1-7 6 0,-3-6 0 15,-1 2 2-15,-1-2 2 0,-3-6 0 0,3 6 2 16,-3-2 0-16,0-4 2 0,0 1-1 0,-1-1 3 15,0-2 1-15,1 2 0 0,1 4 0 0,0-9 1 16,3 3 2-16,-1-1 2 0,3 0 2 0,0-2 0 16,3-2 2-16,2 1 3 0,0 0 2 0,2-2 0 0,3 0-1 15,0 0-1-15,1 0-2 0,3 0 3 0,3 0-1 16,0 0-2-16,4 0-2 0,0 1-3 0,3 2-2 16,2-1-2-16,1 0 1 0,2 2-7 0,-3 1-3 15,3 3-3-15,0-1-4 0,1-1 2 0,-4 3-2 16,0 3-3-16,-2-1-1 0,-2 5-4 0,-4-2 0 15,1-1 1-15,-6 3 0 0,-3 3 1 0,0-2 1 16,-5 1 2-16,1-1 2 0,-1 2 5 0,-6-1-1 16,1-2 3-16,-4 0 4 0,-4-2 0 0,0 4 3 15,-7-2-1-15,-4 0 1 0,-5-2-1 0,0 3 1 16,-6 1-3-16,-3-2-2 0,-2 3-2 0,-3-5-1 16,-1 4-3-16,1-6-3 0,0 6-12 0,-2-5-5 15,4 1-12-15,-2-4-24 0,1-7 43 0,2 0-31 16,-1-3-10-16</inkml:trace>
          <inkml:trace contextRef="#ctx0" brushRef="#br0" timeOffset="21086.4638">4448 2985 604 0,'13'-4'290'0,"-8"-2"-181"0,-2 0-81 16,1 2 33-16,-2 0-31 0,4 0-27 0,-2 4-4 15,2 7-3-15,0-1 3 0,1 7-2 0,1-2 4 16,-2-1 3-16,0 4 1 0,-1 0-1 0,-2 1 2 16,-1 4 0-16,0-2-1 0,-2 4 6 0,0 1 2 15,0 5 2-15,0 0 4 0,-2 7 6 0,0 1 3 0,4 6 1 16,-4-1 1-16,2 5-1 0,0 4-2 0,-1-3-2 16,1 5-2-16,0-1-2 0,-2-1-3 15,2 0 1-15,0-2-1 0,0-3-1 0,0-1 1 0,5 2 0 16,-5-5-1-16,3-1-4 0,-1 1 1 0,1-3-2 15,-1 3-2-15,1 1-1 0,-2-1-3 0,1-2-1 16,1 2-2-16,0-5-1 0,-1-2-2 0,1 2-5 16,-1-3 0-16,-1-3-6 0,2-5-2 0,-1-2-5 0,0 0-18 15,-1-4-22-15,1-1-39 0,1-2-43 0,-3 1 99 16,2-2-70-16,-1-3-30 0</inkml:trace>
          <inkml:trace contextRef="#ctx0" brushRef="#br0" timeOffset="28297.5576">5361 3195 477 0,'-4'-5'200'0,"0"0"-120"0,2 2-58 0,-3 0 13 15,4 1-11-15,-3-1-13 0,3 3-17 0,-1-2-4 0,2 2 3 16,-1 0 2-16,1 0 4 0,0 0 7 0,0 0 12 15,0 0 6-15,0 0 4 0,0 2 8 0,0-2 4 16,0 0 2-16,0 0-2 0,0 0-2 0,0 0-11 16,0 0-7-16,1 0-4 0,-1 0-8 0,0 0-8 15,0 2-1-15,0 1-3 0,0-2 0 0,0 1 0 16,0 3 1-16,0 0-1 0,0-1 1 0,-1 0 2 16,1 0 1-16,0 1 0 0,0 1 3 0,0-1-1 15,0 0 1-15,0 1 1 0,0-2 0 0,0 2 3 16,0-3-3-16,0 2 1 0,0 0 0 0,0-2 0 15,0 2 1-15,0-2-1 0,1 3 0 0,-1-1-2 16,2 0 1-16,-2 1 0 0,0-1 0 0,0 4-3 16,1-2 0-16,-1 4-2 0,0-3-1 0,-1 6-4 0,1 2 0 15,-2 3-3-15,1 0 0 0,-1 4 2 16,-1 1-1-16,0 4 2 0,0 3 0 0,-1-1 5 0,0 5-2 16,-3 0 3-16,1-2 0 0,1 1-1 0,-1-1 1 15,-1-3 1-15,-1 1 0 0,2-7 2 0,1 0 2 16,-1-4-2-16,1 1 2 0,0-4 3 0,0-1 0 15,2-1 1-15,2-3 2 0,-2 1 1 0,1-5 1 0,4 2 12 16,-2-2 5-16,1-2 2 0,1-1 4 0,2 0 3 0,1-2 7 16,3-2 2-16,0 1 1 0,-1-2-9 15,2 0-4-15,5-2-1 0,2-4-3 0,2 0-2 0,-1-1-11 16,4-1-3-16,1 0-2 0,1-3-4 0,-1 2 0 16,2-3-5-16,0 1-3 0,-2-1 0 0,-1-1-1 15,1-1 0-15,0-1-1 0,-3 1-1 0,-1-2-1 16,-5-2 0-16,-1-1 0 0,0 0-1 0,4 2 0 15,-7-2 0-15,1-2 0 0,-10 3 2 0,9-4-2 16,1 1 0-16,-5-1 1 0,-4 1 1 0,1 2 0 16,-2 0 0-16,0 5-1 0,5-2 0 0,-5 2 1 15,-4 4-1-15,4 4 1 0,-1-2-1 0,-2 3-8 16,-1 3-3-16,4-1-4 0,-4 1-2 0,0 6-2 0,3 4-1 16,2 4-1-16,1 14-1 0,0-2 9 0,-2 8 4 15,0-1 4-15,0 14 2 0,1-2 4 0,1 3 1 16,3 0-1-16,-5 2-1 0,4 5 0 0,0-4-5 15,-1 2-2-15,6-3-2 0,-2 4-8 0,-4 1-32 16,5-2-53-16,-3-3 80 0,-1-2-51 0,3-5-40 16</inkml:trace>
          <inkml:trace contextRef="#ctx0" brushRef="#br0" timeOffset="30914.6702">5627 4623 307 0,'1'-8'131'0,"-1"4"-92"16,0-1-33-16,0 0 11 0,-3 2-11 0,0 3-5 0,0 0 2 15,3 1 15-15,0 3 7 0,1 0 10 16,2 0 11-16,1 2 18 0,-1-1 6 0,-3-1 3 0,6 1 2 15,-3 0-7-15,4 1-6 0,9 4 2 0,-4 0-7 16,1-1-16-16,11 2-5 0,-3-1-4 0,9 7-3 16,7-1-4-16,-2 0-2 0,-5-3-8 0,3 0-3 0,5 3-1 15,2-1-1-15,2 3-2 0,-10-5-2 0,4 1 3 16,2 2 2-16,-6 0-2 0,-1 0 1 0,-1 3-3 16,-3-3 0-16,-6 5-2 0,-1 1-2 0,-7 2-5 15,-2 1-3-15,-6 4-1 0,-2 3 0 0,-6 1 2 16,-8 4 1-16,-15 6-1 0,1 0 0 0,-17 11-7 15,-9 5-9-15,-30 13-15 0,-8 2-66 0,-29 11 79 16,-22 12-47-16,-53-14-22 0</inkml:trace>
          <inkml:trace contextRef="#ctx0" brushRef="#br0" timeOffset="24379.8046">979 3391 630 0,'-16'0'291'0,"-3"0"-180"0,10-7-81 15,-1 1 11-15,4 1-9 0,-4 2-18 0,1-2-16 16,6 5-5-16,3 0 0 0,0 0 3 0,-2 2 0 0,2-2 4 16,-2 1 4-16,2-1 2 0,2 2 11 15,-4 0 5-15,1-1 1 0,1 1 4 0,0-2 4 16,0 3 0-16,0-3-1 0,1 2-2 0,1-2-8 0,0 0-3 15,-2 0-1-15,3 1-5 0,-2-1-5 16,1 2-1-16,-1 1-2 0,3-2 0 0,0 3-2 0,0 0 0 16,4 0-2-16,-8-1 2 0,8 2-1 0,-2-2 0 15,3 2 0-15,-5-1-1 0,2 1 1 0,0 1-3 16,-1 1 2-16,2 2-4 0,-4-2 0 0,2 6-2 0,-4 2-4 16,7 3-1-16,-5-4 0 0,4 7 1 0,1 6-1 15,0 0 0-15,0 5 2 0,-2 1 1 0,2-4 2 16,-2 0 3-16,2 4 1 0,-3-1 0 0,3 3 0 0,-3-6 2 15,1 6 0-15,0-2 2 0,-1 1 0 0,-2-1-1 16,4 1 5-16,-7-3 0 0,3-2 1 0,0 0 2 16,-3-4 3-16,3-1 2 0,-3-8 1 0,0 5 5 15,0-5 2-15,0-4 4 0,-1-2 2 0,-2 0 5 16,1-6 10-16,0 1 4 0,1-3 5 0,-1-2 0 16,-1-2 4-16,1-4-1 0,1-2-1 0,-2-5-3 15,-1 3-12-15,1-12-4 0,-3-2 1 0,-2-1-3 16,3 1-8-16,-3-6-2 0,3-4-1 0,-3-4-1 15,2-7-1-15,-2 2-2 0,3 5-7 0,4-2-1 0,-4-12-2 16,2 1 0-16,-2-6-1 0,5 7-1 0,0-2-2 16,-2-3-1-16,2 3-2 0,0-1 1 0,0 6-1 15,0 5-4-15,7 10-1 0,-7-3 0 0,1 8-5 16,1 6 1-16,3 6-2 0,-5 0-4 0,5 6-7 16,-5 2-2-16,1 3-4 0,1 0-4 0,2 4-4 15,0 2 0-15,-1 4-2 0,3 4 3 0,1 3 2 16,1 6 3-16,3 8 4 0,0 1 1 0,-2-2 10 0,4 15 0 15,1 13 2-15,2 1-1 0,-3-6 5 0,1 10 2 16,1-3 0-16,4 7 2 0,-2-4 0 0,1 3 0 16,-2-12 4-16,-2-6 1 0,4 6 2 0,-2-2 1 15,0-9 2-15,-4-5 1 0,1 4 3 0,0-1 1 16,-2-13 0-16,-1 1 4 0,-3-8 0 0,0-1 2 0,-1-3 0 16,-1-2 1-16,-2-6 4 0,-1 0 0 15,1-5 0-15,-1 0 1 0,-2 1 3 0,0-2 0 0,0-7 0 16,0 3 1-16,0-4-4 0,-2-3 0 0,-1-4-1 15,1 1-3-15,-3-6-5 0,1-3-1 0,-3-3 0 16,-1 0-2-16,2 1-2 0,-4-2-3 0,1-7 1 16,-1 0 1-16,1 4-2 0,1-2-1 0,0 6-3 0,-2-11 0 15,2 1 0-15,0 2 0 0,0 6-1 0,0 1-1 16,2-6-3-16,0-1 3 0,-1 6-3 0,1 2 0 0,1 4-3 16,2-6 1-16,0 13-2 0,0-2 1 15,-2 6-3-15,0 4-4 0,3 0-1 0,1 6-4 0,-1 2-5 16,-1 0-1-16,3 8-2 0,-3 2 0 0,3 4 1 15,-2 8 1-15,1 7 3 0,-1 0 4 0,0 6 7 16,-1 4 2-16,2 1-1 0,1-1 4 0,-2 2 3 16,2-1 2-16,-1-2-1 0,1 2 1 0,0-7 1 15,0-1 0-15,1 8 0 0,1-3 2 0,-2-6-1 16,1 1 1-16,2 0-1 0,1-2 1 0,-4-4-2 16,1 6 0-16,-1-10 0 0,3-6-6 0,-1 5-10 15,0-7-12-15,-2-1-23 0,3-2-38 0,0-2 66 16,0-4-44-16,2-5-20 0</inkml:trace>
        </inkml:traceGroup>
        <inkml:traceGroup>
          <inkml:annotationXML>
            <emma:emma xmlns:emma="http://www.w3.org/2003/04/emma" version="1.0">
              <emma:interpretation id="{EE531C05-92F1-4EF8-89D6-AA9841D86358}" emma:medium="tactile" emma:mode="ink">
                <msink:context xmlns:msink="http://schemas.microsoft.com/ink/2010/main" type="inkWord" rotatedBoundingBox="12168,3941 19064,3875 19086,6181 12189,6246">
                  <msink:destinationLink direction="with" ref="{1C6D6013-FBC5-4BCD-8C46-4D050F5EE9A6}"/>
                </msink:context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6370.2078">9606 3430 651 0,'4'5'327'16,"-3"-6"-213"-16,1-4-78 0,-1 2 17 0,4 1-15 16,2 2-8-16,2 0-4 0,4 2-1 0,1-1-2 0,4 1 2 15,1 1-1-15,5-1-3 0,0-2 0 0,-2 0-8 16,5 0-5-16,3 0-3 0,-6-4-5 0,3 0-18 16,2 1-14-16,-4-4-20 0,1 2-32 0,1 1 60 15,-2-1-43-15,1 2-18 0</inkml:trace>
          <inkml:trace contextRef="#ctx0" brushRef="#br0" timeOffset="36542.7833">9770 3816 1031 0,'5'3'419'0,"3"-5"-300"15,-8-1-98-15,-1-3 28 0,4 4-56 0,0 1-13 16,13 1-6-16,-2 0-5 0,5 0-8 0,8 3-3 15,7-3-7-15,1 2-12 0,6-2-61 0,2-5 91 16,-1 0-51-16,-1 0-31 0</inkml:trace>
          <inkml:trace contextRef="#ctx0" brushRef="#br0" timeOffset="35889.4478">11874 2521 983 0,'-19'-19'407'0,"-5"1"-356"15,4-1-94-15,-3 2-21 0,-5-1-9 0,-3 7-8 0,-7 2-13 16,-8 9 2-16,0-4 5 0,4 4 38 0,-15 5 12 0,-5-3 17 15,-11-1 10-15,1-1 12 0,10 0 21 0,-8 0 16 16,-3 0 8-16,15 2 2 0,-2 0 2 0,1 4-7 16,5 2-4-16,-1 6-9 0,3 2-7 0,1 5-13 15,0 4-4-15,-2 7-2 0,4 3-1 0,6 13 3 16,-2 5-1-16,7 9 2 0,2 3 1 0,4 7 6 16,9 12-1-16,6-1 0 0,1 3 1 0,8 5 3 15,6-1 2-15,6 6-1 0,2-5 3 0,8 0 1 16,7 3 4-16,6-12 1 0,0 3 3 0,-1-14 5 0,17-10 6 15,8 6 11-15,-2 1 0 0,-20-36-4 16,-15-16 1-16,0 0-2 0,61 46 4 0,0 0-8 16,1 0-6-16,3-20-12 0,14-2 4 0,-7-12-4 0,0 1-2 15,-4-21 1-15,2-7-5 0,2 1-1 0,2-8-2 16,1 1 0-16,5-9-2 0,-5-1 1 0,5-1 0 16,-3-6 0-16,-5-10 1 0,1 2 2 0,-2-12 0 15,-4-1 1-15,-9-4 0 0,-1-1-1 0,-7-5 2 16,3-2-3-16,-7-3-2 0,-1 4-3 0,-3-5 1 15,-10-3-3-15,-6-6-2 0,6-1-2 0,-17-4-4 16,0 1-2-16,-13 1-2 0,3-6 0 0,-15 10-3 16,0-4-2-16,-8 2-7 0,3 1 1 0,-23-1-2 15,0-1-2-15,-11 3-4 0,-6-5-3 0,-15 6-1 16,2-3 0-16,-16 5-6 0,-12 5-2 0,-10 7-4 16,-5 6-1-16,-15 3-7 0,-9 8-4 0,-8 8-6 15,-4 6-8-15,-14 7-20 0,-7 6-16 0,-1 12-23 0,1 1-33 16,-2 14 101-16,-4 5-69 0,6 13-19 15</inkml:trace>
          <inkml:trace contextRef="#ctx0" brushRef="#br0" timeOffset="33687.8024">8265 3142 1076 0,'8'-17'502'0,"-1"-1"-321"15,4-3-138-15,-3 4 83 0,5-4-134 0,7 4-6 16,3 6-5-16,12 6-7 0,6 5 1 0,12 0 2 15,-6 0 4-15,3 0 9 0,6 6 4 0,4 2 7 16,4-3 4-16,-13-2 3 0,-2 2 3 0,0 1-1 0,6 5-1 16,-1 2 1-16,-2-3-2 0,-9 2-5 0,7 9-3 15,-1 0-3-15,-1 4-3 0,-5 4-3 0,-5 9-7 16,-3 0-2-16,-3 10-3 0,-7 3-2 0,-10 7-4 16,-1 0 1-16,-9 9-1 0,-4-1 1 0,-10-7 3 15,-4-1 0-15,-8-2 4 0,-2-6 2 0,-14-7 3 16,3-2 1-16,-10-8 3 0,-10-2 1 0,-5-4 4 15,1 1 0-15,-8-4 1 0,-6-1-1 0,-5-3-2 16,-2 1-1-16,-4 0-7 0,-1-9-11 0,-2 0-72 16,-4 0-74-16,6-8 131 0,3 2-90 0,12-11-76 15</inkml:trace>
          <inkml:trace contextRef="#ctx0" brushRef="#br0" timeOffset="33347.1139">8689 2964 883 0,'-8'-13'396'0,"-1"-1"-278"0,2-1-95 16,-1 1 1-16,5 6-14 0,-2 2-9 0,2 4-11 16,0 9-6-16,1-4-4 0,1 5 3 0,1 6-1 0,-3 7 4 15,3 4 6-15,0 7 4 0,0-2 10 0,3 7 8 16,-3 1 5-16,9 7-2 0,-1 3 7 0,3 1-2 15,4 2-1-15,1 13-2 0,0-5-3 0,-1 6-5 16,3 5 0-16,-2-3 2 0,3-2-4 0,-1 2 0 16,-1-8 1-16,1-7 0 0,-1-1 0 0,1-4-4 15,-2-6-2-15,-2-6-5 0,0 0-7 0,1-5-35 16,-3-4-37-16,-2-2-53 0,-1-5 98 0,-1-3-71 0,-8-13-38 16</inkml:trace>
          <inkml:trace contextRef="#ctx0" brushRef="#br0" timeOffset="34971.3461">10965 2985 971 0,'-3'-18'393'0,"1"-1"-280"0,-1 5-90 0,-2 4-3 16,2 4-7-16,3 4-14 0,-3 2-8 0,1 6-7 16,2 9 1-16,0 9 0 0,0-8 4 0,3 7 9 15,2 3 2-15,-3 6 3 0,4-2 3 0,-1-3 2 0,1 5 1 16,2 5 4-16,-1 4-2 0,-1-4-2 0,2 2 0 15,0 0-1-15,0 12-1 0,0 3-5 0,1-2 1 16,-2-4-3-16,-1-3 1 0,2 7-1 0,0 2 0 16,0-6-2-16,-3-11 0 0,1 1 0 0,1 2 0 15,-4-11-3-15,1-2-4 0,0-2-19 0,-1-4-23 16,2-8-30-16,3-1-37 0,-4-2 84 0,3-7-66 16,4-3-25-16</inkml:trace>
          <inkml:trace contextRef="#ctx0" brushRef="#br0" timeOffset="35339.6485">11619 3047 1176 0,'4'-7'457'0,"-4"1"-329"15,1-4-111-15,1 1 1 0,1 7-12 0,3-4-10 16,2 6-16-16,2 3 0 0,3 3 1 0,1 1 3 15,3 2 10-15,3 2 5 0,0-4 1 0,-1 1 5 16,1 1 2-16,-1-2-1 0,0 4 0 0,-2-3-4 16,1 0-8-16,-4 5-8 0,-1 1-4 0,0 2-7 15,-2-3-3-15,-6 7-3 0,-5 3-9 0,0 0 0 16,-2 3 4-16,-9 1 4 0,1 0 3 0,-6 5 7 0,-4 1 3 16,0 1 5-16,3-7 10 0,3 5 5 0,-2-2 3 15,3 0 5-15,3-4 4 0,4-2 8 16,3 1 6-16,3-3 5 0,1 1 3 0,7-9 10 0,0 2 4 15,4 0 1-15,5-2 2 0,1-4-2 0,2-2-4 16,4-5-5-16,3 0-4 0,7-1-12 0,-1-2-8 16,4-3-4-16,-4-9-6 0,9 4-17 0,-6-4-12 15,2-6-18-15,-1 1-25 0,-7-6-102 0,1 3-49 16,-1-3 150-16,-1-7-123 0,-12-11-87 0</inkml:trace>
          <inkml:trace contextRef="#ctx0" brushRef="#br0" timeOffset="111360.6261">14680 3319 713 0,'-4'-16'314'0,"-3"5"-201"0,1-7-78 0,3 6 16 15,-4 1-9-15,6 6-15 0,-2-3-8 0,1 3-19 16,2 5-5-16,0 0-4 0,0 3-5 0,0 0-2 0,-5 7-6 16,2 4 4-16,3 1 2 0,-5 1 6 0,4 3 2 15,-3 6 3-15,-2 5 3 0,3 7 1 0,0-2 3 16,-4 3-2-16,-1 7-1 0,4-1 1 0,-3 4 2 16,-1-5-1-16,5 0 1 0,-3 2-1 0,4-7 2 15,-1-3 1-15,3-3 3 0,-2-2 3 0,2-3 1 16,7 0 2-16,1-6 6 0,-2 1 6 0,7-4 0 0,1-5 3 15,4-2 2-15,1-2-1 0,3-4 1 0,0-3-1 16,5-2-3-16,2-4-4 0,1-2-2 16,-1-3-3-16,3-9 2 0,-3 2-9 0,1-6-1 0,-2 0 0 15,-4-6-5-15,2 1-1 0,-10 2-1 0,0-7-1 16,-4 3-7-16,3 1 6 0,-9-6-1 0,1 4-1 16,-3 3-2-16,-1-3 2 0,-3 3-1 0,2 6 0 15,-2 0 3-15,0 5-3 0,0 10 0 0,-2-7-2 16,1 10-5-16,1 3 0 0,-2 5 0 0,2 0 1 15,-1 6-2-15,-1 5 3 0,2 11 1 0,0-2 3 16,-1 7 5-16,1 5 1 0,0 2 2 0,1 4 0 16,-1-3 0-16,3 3-3 0,0 8 2 0,1 3-3 15,0-1-1-15,0 3-1 0,0-1-2 0,1 9-3 16,3 3-5-16,-3-3-2 0,3-7-6 0,-2-6-7 0,2 0-61 16,0-3-53-16,-1-8 105 0,1-5-72 0,1-7-59 15</inkml:trace>
        </inkml:traceGroup>
        <inkml:traceGroup>
          <inkml:annotationXML>
            <emma:emma xmlns:emma="http://www.w3.org/2003/04/emma" version="1.0">
              <emma:interpretation id="{65C77832-DC20-4E06-A83A-0E6B18EB2B8A}" emma:medium="tactile" emma:mode="ink">
                <msink:context xmlns:msink="http://schemas.microsoft.com/ink/2010/main" type="inkWord" rotatedBoundingBox="20482,4265 24602,4226 24626,6742 20506,6781"/>
              </emma:interpretation>
              <emma:one-of disjunction-type="recognition" id="oneOf6">
                <emma:interpretation id="interp6" emma:lang="" emma:confidence="0">
                  <emma:literal>OE</emma:literal>
                </emma:interpretation>
                <emma:interpretation id="interp7" emma:lang="" emma:confidence="0">
                  <emma:literal>GI</emma:literal>
                </emma:interpretation>
                <emma:interpretation id="interp8" emma:lang="" emma:confidence="0">
                  <emma:literal>GE</emma:literal>
                </emma:interpretation>
                <emma:interpretation id="interp9" emma:lang="" emma:confidence="0">
                  <emma:literal>83=</emma:literal>
                </emma:interpretation>
                <emma:interpretation id="interp10" emma:lang="" emma:confidence="0">
                  <emma:literal>03=</emma:literal>
                </emma:interpretation>
              </emma:one-of>
            </emma:emma>
          </inkml:annotationXML>
          <inkml:trace contextRef="#ctx0" brushRef="#br0" timeOffset="112372.6078">17770 2900 992 0,'-2'0'469'16,"2"-8"-359"-16,0-3-96 0,4 6-3 0,0 2-16 15,1 1-6-15,3 4-3 0,-1 1-2 0,1 2 6 16,1 1 2-16,2 2-1 0,2 2 4 0,1-1 3 16,2 1 2-16,3 0 4 0,-1-1 3 0,4-1 0 0,2 3 0 15,5-1 3-15,1-2-1 0,5 3 0 0,0-3 0 16,0 3-4-16,6 0-1 0,1 4-1 0,-5-6 1 15,1 1-3-15,-3-1-1 0,1 1 0 0,-4-2-2 16,-5 0 0-16,0-2 1 0,-7 0 0 0,3 1-2 16,-5 1 0-16,-5 0 2 0,-4 1-1 0,1 1 1 15,-4-2 0-15,-3 0-2 0,-1 1 3 0,-2 2 3 16,-2-1 0-16,-1 0-1 0,-2 5 1 0,-3 1-1 16,-6 8 0-16,0-1 2 0,1-1-3 0,-3 3-1 0,-6 14 0 15,-5-3-1-15,0 9 0 0,3-2 1 0,-5 6-2 16,-1 2 1-16,-4 2-2 0,3-1 2 0,-1-4 1 15,-3-2 0-15,1-4-2 0,1-4 2 0,-2-2 2 16,3-4 2-16,3-6 0 0,-1 1 1 0,3-2 4 16,1-2 2-16,2-6 2 0,2 2 3 0,1-8 4 15,2-1 3-15,7-4 7 0,-4 2 1 0,5-8 1 16,3 0 12-16,0-1 1 0,0-4 2 0,1-1 7 16,1-2-3-16,3-4-1 0,-2 0-2 0,0-1-1 0,4-5-11 15,-1-4 2-15,-1-2-3 0,3 2-10 0,1-5-1 16,3-3-3-16,-1-7 1 0,3-3-4 0,-1 0-1 0,0-1-3 15,4-10-3-15,-2 0-2 0,-1-5 0 16,0-1-2-16,1 1-1 0,-1-4-1 0,0 4-2 0,1 3 0 16,-2 6-1-16,-1 0-2 0,0 8-2 0,0 0-2 15,-2 4-5-15,1 4 1 0,0 0-4 0,1 7-2 16,-1-1-12-16,0-1-2 0,0 6-8 0,0-1-11 16,0 10-49-16,1-5-30 0,-3 3-41 0,1 2-69 15,6 5 160-15,0-1-118 0,1 4-36 0</inkml:trace>
          <inkml:trace contextRef="#ctx0" brushRef="#br0" timeOffset="113441.3689">18880 5069 181 0,'-51'18'163'0,"16"-4"-27"16,-2 2-55-16,9-5 38 0,7 0-8 0,4-1 8 16,5-2 0-16,6 1-2 0,4-5-17 0,4 4 5 15,1-2-7-15,20 2-8 0,-6-3-3 0,12 3-12 16,7-2-12-16,17-3-6 0,1 0-9 0,21-3-15 15,9-4-5-15,23-1-4 0,5-6-4 0,7-4-13 16,18-2-5-16,-11-6-4 0,3 8-9 0,1-3-20 16,-12-3-16-16,3-1-26 0,-8 0-33 0,-6 3 75 0,1-2-54 15,1-6-20-15</inkml:trace>
          <inkml:trace contextRef="#ctx0" brushRef="#br0" timeOffset="113237.3751">18716 4633 1175 0,'-2'14'491'0,"4"-3"-327"0,-2-7-123 0,0-4 11 0,3 0-8 15,0 0-18-15,9 3-20 0,0 0 0 16,12 2-1-16,2-2 0 0,-4 2 1 0,18-1 2 0,16-2 2 15,-1-2 0-15,-2 0 1 0,11-5 0 0,6 0 0 0,14-4 2 16,15-7-4-16,-4 2-2 0,-7-1-2 0,1 3-2 16,16-3-3-16,-3-1-1 0,-3 5-5 0,-13-2-1 15,9 4-12-15,-1-4-6 0,-12 7-14 0,-3-2-13 16,-5 5-46-16,-9-2-20 0,-11 5-27 0,-3 1-27 16,-13 6-71-16,-9 1 152 0,-21 3-107 0,1 2-26 0</inkml:trace>
          <inkml:trace contextRef="#ctx0" brushRef="#br0" timeOffset="112979.553">19645 2875 406 0,'-4'-11'314'16,"4"-4"-126"-16,-3 4-100 0,3-2 38 0,-1 2-12 15,1-5-4-15,8 3-9 0,1 1-9 0,-1 1-23 16,3 1-11-16,4-1-6 0,5 1-9 0,7 1-8 16,-3 1-15-16,8 0-8 0,-3 0-2 0,6 3-5 15,0 4-2-15,6 1-7 0,-3 3-4 0,5 11-3 16,-3-3-3-16,-3 8-4 0,3 7-4 0,-7 4-4 15,-1-1-1-15,-10 7-3 0,-6 3 0 0,-9 0 0 0,-4 3 2 16,-6-2 4-16,-12 4 3 0,-12-4 3 16,2 0 5-16,-6-2 6 0,-7-3 3 0,2-1 3 15,1 1 1-15,0-7 4 0,14 1 0 0,-3 1 8 0,0 0-2 16,7-4 5-16,7-2 1 0,4-4 2 0,1 4 7 16,5-5 3-16,0 4 7 0,1-7-3 0,6-4 2 0,1 6 2 15,3-2-1-15,3-2-2 0,1-3-6 0,2 4-2 16,1-6-7-16,4 7-4 0,-1-3-3 0,-2-2-7 15,1 2-1-15,-5 1-3 0,1 0 0 0,-4-2-4 16,-2 0-1-16,-10-2 0 0,0 3-1 0,-5 3 0 16,-4-4-2-16,-10 4 0 0,-5 0-2 0,-10 3-6 15,-6 4 2-15,-7 4-4 0,-6 1-4 0,-9 3-23 16,-8 2-20-16,-2 2-25 0,-1 0-31 0,6-3-42 0,5 1 106 16,-7 6-105-16,6-8-56 0</inkml:trace>
          <inkml:trace contextRef="#ctx0" brushRef="#br0" timeOffset="111798.598">16549 3305 351 0,'0'0'185'0,"3"1"-105"16,-3 2-48-16,0-3 25 0,3 2-10 0,2 3-2 0,1 0 10 16,7-1 0-16,-2 3 7 0,6-1-5 0,9 0 3 15,-1 1-4-15,9 1-4 0,6-2-5 0,11-3-9 16,-2 2-1-16,12-3-7 0,2-1-1 0,3-1-7 16,4 0-4-16,1 0-4 0,-2-3-1 0,6 0-10 15,-5 1 0-15,5 1-1 0,-5-4 0 0,-7 3-4 16,3-2-1-16,-4 0-3 0,-3-4-1 0,-12 4-6 15,0-3-2-15,-8 3-8 0,-4-3-11 0,-7 1-42 16,2-2-41-16,-8 5-59 0,-4-5 123 0,-10 0-109 16,3 0-58-16</inkml:trace>
        </inkml:traceGroup>
      </inkml:traceGroup>
    </inkml:traceGroup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5:48.58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F5CDC20-E429-4D36-8B0D-5051FA7CADFB}" emma:medium="tactile" emma:mode="ink">
          <msink:context xmlns:msink="http://schemas.microsoft.com/ink/2010/main" type="inkDrawing" rotatedBoundingBox="1705,4374 10547,4021 10654,6705 1812,7058" semanticType="scratchOut" shapeName="Other">
            <msink:sourceLink direction="with" ref="{AB40D9BB-CA70-4B26-AEA3-5FEDD17FAEC6}"/>
            <msink:sourceLink direction="with" ref="{62F583DE-74B5-4CAA-90B7-1705D53E51B9}"/>
            <msink:sourceLink direction="with" ref="{23F5C04C-C55B-44C7-90B9-550F6D7A1664}"/>
            <msink:sourceLink direction="with" ref="{5BC3982C-668B-4E75-83BE-A2753DF1F3DB}"/>
          </msink:context>
        </emma:interpretation>
      </emma:emma>
    </inkml:annotationXML>
    <inkml:trace contextRef="#ctx0" brushRef="#br0">44 154 979 0,'-6'-27'391'0,"-4"-2"-281"0,2 6-88 16,-1-3 21-16,4 10-40 0,0 2-9 0,4 4-7 15,-1 4-4-15,4 3-1 0,1 3-1 0,3 3 2 16,1 2 0-16,-1 1 6 0,5 5 4 0,7 3 5 15,-2-2 3-15,-1-3 7 0,8 6 4 0,10-3 0 0,5 1 7 16,18-3 0-16,-3-2-1 0,-4-4 2 0,10 3-3 0,22-1 1 16,4-3-3-16,17 2 2 0,-5-2-7 0,19-1-2 15,-1 3 1-15,26-4-4 0,-2 1 0 0,12-1-4 16,4-1 0-16,17-3-1 0,0 2-2 0,9-3 1 16,9 0 1-16,9-1-2 0,-3 2 2 0,9-1 0 15,-1 1-1-15,3 0 1 0,-9 3 0 0,9 0 2 16,-4 0 0-16,3 2 2 0,1 1-3 0,8-2 4 15,2 3-1-15,-7 0 2 0,5 1 1 0,-3-2 0 16,-1 2 0-16,-5 2 0 0,1-7 1 0,-34 6-1 0,-4-6 0 16,14 1 0-16,2-1 3 0,-30 0-1 0,-9 0 0 15,-4-4-1-15,8 2 4 0,-17-3-1 0,6 2 1 16,-29-2-1-16,5-1 0 0,-2 3-1 0,-10-2 0 16,-11-1 1-16,-12-1-2 0,0 3-2 0,-17-3 0 15,-2 4-1-15,-12 1-1 0,-6-7-2 0,-3 6-1 16,-2-2 0-16,-11 2-2 0,5-1-1 0,-8 1-4 15,0 0-3-15,-8 2-6 0,5 4-2 0,-7 3-5 16,-4-1-4-16,1 3-8 0,-2 3-3 0,-1 2 0 16,2 6-1-16,-4 2 0 0,-6-2 2 0,3 9 3 15,1 4 5-15,-1 3 7 0,-2-1 4 0,4 7 2 0,-3-1 3 16,1 6 6-16,2-1 1 0,-2 4 1 0,0-1-1 16,2 6 3-16,0-2 1 0,-1-1-1 0,4-1 1 15,-3-4 3-15,3-3 0 0,-2-2 1 0,1-4 0 16,-1-4 3-16,1-2-3 0,-1-3 2 0,-1-4-1 15,-4 3 0-15,1-4 1 0,1-6-1 0,-3 4 0 16,0-5 1-16,-3 0 2 0,-3-7-1 0,-1 7 3 16,1-8-1-16,-4 2-1 0,-9 1 2 0,2-3 0 15,-4 0-3-15,-3-2 2 0,-3 2-1 0,-11-1-2 16,-12-3-1-16,3 3 0 0,2-3-1 0,-6-2-2 0,-16 8 1 16,-11 1-3-16,6-3 0 0,-2 1 0 0,-22 1 0 15,5 1-1-15,-17 2-1 0,1 4 0 0,-6-1-1 16,0-5 2-16,-11 5 0 0,3-1-1 0,-2 4 1 15,-6-2 1-15,-9 2-1 0,1-3 1 0,-2 2 2 16,-4 4-2-16,-4-1 0 0,-1-1 0 0,-11-4 0 16,1 2 0-16,-6 4 3 0,-1-6 4 0,-14 0-1 15,-6 2 1-15,-6-3 0 0,2 1 1 0,-4 2 0 16,-4-4-2-16,7 1-2 0,-1-3-5 0,29 1 0 0,13-2 0 16,-19-1 1-16,-1-4-1 0,24 0 0 0,6-4 0 15,4 1 0-15,-20 0 2 0,6-3-1 0,-3-1 0 16,25-1 3-16,1 4-1 0,-15-1 2 0,0-1 2 15,11-1 0-15,17 1 3 0,-13-2 1 0,2 2 4 0,11 0-2 16,1-6 3-16,9 1-1 0,5-1 2 16,3-1-2-16,7 1 0 0,5 0 0 0,5-4 0 0,13 4 0 15,-5 1 0-15,10-1 4 0,7-1-1 16,5 2 0-16,0-1 2 0,13 0-3 0,4-1-2 0,0 1-1 16,3 0 0-16,4 1-6 0,6 0-2 0,1 0 0 15,6 0-3-15,-7 1-2 0,10-1-3 0,-2 2-3 16,4 1-2-16,1-1-5 0,4 3-7 0,1-2-31 15,-2 1-21-15,2 1-25 0,0 0-45 0,5 1-71 0,9-1 143 16,10 0-104-16,-6-1-32 0</inkml:trace>
    <inkml:trace contextRef="#ctx0" brushRef="#br0" timeOffset="10637.1433">1127 2385 277 0,'-9'-11'192'0,"1"0"-74"0,1 0-73 0,-2 0 43 0,1 1-30 15,1-1-17-15,-1 0-12 0,0 0-19 0,4 3-2 16,-4-2 0-16,-2-3 1 0,4 1 6 0,-4-1 2 15,2-1 6-15,0 4 3 0,0-1 12 0,-3-3 4 16,5 4 1-16,1 1 1 0,-1 2-7 0,-2-1-1 16,1 2-8-16,-4-1-5 0,5 4-13 0,1 0-6 15,3 0-3-15,2 1-2 0,0 2-1 0,-1 0-1 16,4 5 2-16,7 3 2 0,1-3 11 0,-2 4 2 16,15-5 5-16,0 8 1 0,3-4 3 0,11 0 1 15,9 2-1-15,-4-2 0 0,12 1-6 0,1 1 0 16,9 4-3-16,2-3 0 0,7 0-3 0,5 2-2 15,2-3 0-15,4 1 0 0,6 2 1 0,-2-4 0 0,10 4 0 16,-1-5 0-16,-13 0 2 0,12-2-1 0,11 5 3 16,2-3-1-16,-10-1 0 0,1-1-2 0,12 2 2 0,8-5 0 15,13 4-2-15,-2 1-1 0,-13-4 0 0,10 3 0 16,13-2-1-16,0-1-2 0,-1 1-1 0,-8 3-1 16,15-3 2-16,-3-2 1 0,-2 3-2 0,-1-2 4 15,9 0-1-15,-4-2 2 0,-1-2 1 0,2 0 0 16,-3 0 1-16,5-3 0 0,6-4-1 0,-3-1-2 15,1 0 2-15,4-1-2 0,4-5 1 0,-9-1-2 0,0 2 0 16,2-2-2-16,-17-1 1 0,5 1 0 0,-14-2-2 16,-11 2 0-16,-9 1 0 0,1 5 2 0,-9-7-3 15,-3 3 2-15,0 0-1 0,-4 2-2 0,-14 1 1 16,-7 6-2-16,2-4-2 0,0-3-1 0,-11 7-2 16,-17 0 1-16,-2 4-1 0,1-2 0 0,-12-1-1 15,-1 0-1-15,-4 3 2 0,-7 0 0 0,0 0-4 16,-4-2 0-16,1 0-4 0,-6 1 0 0,-4 1-8 15,2-2-3-15,-6 2-6 0,2 0-9 0,-1-1-20 16,-6 1-17-16,1-4-26 0,-1 3-35 0,-3 1 90 16,-1 0-63-16,-17-6-20 0</inkml:trace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7:13.25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03BCC7A-959C-435C-9D76-6AB17345B6AA}" emma:medium="tactile" emma:mode="ink">
          <msink:context xmlns:msink="http://schemas.microsoft.com/ink/2010/main" type="inkDrawing" rotatedBoundingBox="8,3948 25890,106 27096,8232 1214,12074" semanticType="callout" shapeName="Other">
            <msink:sourceLink direction="with" ref="{38A9CB45-9B45-49F2-A508-87182EB49BD9}"/>
            <msink:sourceLink direction="with" ref="{74E55347-38C0-4216-BCE6-A2665F96155C}"/>
          </msink:context>
        </emma:interpretation>
      </emma:emma>
    </inkml:annotationXML>
    <inkml:trace contextRef="#ctx0" brushRef="#br0">-9 7949 772 0,'-8'-2'343'0,"3"2"-221"0,5 0-90 0,-5-1 5 15,7 1-7-15,3-2-21 0,1 2-13 16,2 5-11-16,2-2-3 0,4 2 2 0,-6-2 2 0,5 0 9 15,4 2-1-15,7 3 3 0,-2-5-1 0,-4 2 1 16,7-2 1-16,-1 2 0 0,13 0-2 0,4-1-1 16,-1 1 0-16,-5-2-2 0,11 5 1 0,7-3-3 15,6 1-3-15,11 4 0 0,-8-2 0 0,11 0-4 16,4 2 2-16,7-1-2 0,5 1 3 0,12 1-1 16,-1-3 3-16,8 3 0 0,-1 0 0 0,9 2 4 15,5-2 2-15,5 2 1 0,-3-2 0 0,-1 0 3 16,7 0 2-16,2-1 1 0,3 1 3 0,1-2 2 15,2-1-1-15,-2 2 2 0,4-2 1 0,7 0 5 16,-2 0-1-16,4 0 2 0,-2 0-1 0,7-2 2 16,5 0 1-16,1-1-2 0,-1 3 3 0,-20-3-5 0,9 0 1 0,20 6-4 15,2-3 3-15,-19 0-5 0,3 3 0 0,-1-1-1 16,30-1-1-16,6 4-1 0,-6 1-1 0,-15-9 0 16,27 8-1-16,-8-7 1 0,9 2 2 0,-7-2 1 15,15 1-1-15,-7-4 0 0,3 2 1 0,0-1 2 16,5-4-3-16,0 4 3 0,5-4 2 0,3 0 6 15,-2 0 3-15,2-2-2 0,6-1 4 0,8 0-4 16,-8 3 0-16,4-3-3 0,4-1-4 0,-3 1-10 0,1 2 0 16,1 1-1-16,-7 0-3 0,-5 0 2 0,6-2-1 15,-6 4 3-15,-1-2 0 0,11 1 1 0,-8-1-1 16,0 0 3-16,6 0-1 0,4 0-2 0,-7 2 3 16,11-1 0-16,-6-1-3 0,-3 2 0 0,3-2 1 15,-2 2 0-15,1 2-2 0,-1-2 2 0,0-2-1 16,1 0 0-16,-4 0-1 0,3 0 0 0,-3 1 5 15,2-4-2-15,5-3 0 0,-5 1-1 0,-2-1 0 16,0-4 1-16,5 4 1 0,-8-1 1 0,5 0-3 16,-7-1 1-16,-6 3 4 0,2 2-2 0,-26 1 2 15,3-3-1-15,15 4 1 0,4-4 2 0,-29 5-2 16,4-2 0-16,-4 2-4 0,25-1 3 0,-7 1 0 16,-4 0-2-16,-20 0 2 0,-3-2 0 0,18 2 1 15,0-2 2-15,-5 2 1 0,-26-1 1 0,25 1-1 16,1 0 0-16,-13-2-4 0,5 2 0 0,-5 0 2 15,2 0-4-15,-2-1 2 0,-1 1-2 0,-7-2-1 16,4 2 1-16,-6-1 2 0,-1-1-1 0,-4 0-2 0,-3-2 1 16,-4 0 0-16,-1 1-2 0,-12 2 2 0,-3-3 1 15,-5 3 1-15,-3-1 1 0,-6 2 2 0,-9 0-1 16,-5-1 1-16,-3-1 3 0,-2 0-1 0,-8 1 2 16,-7-1-1-16,2 2 0 0,-15-1 1 0,-11-1 0 0,7 0 5 15,1 1 0-15,-12-2 1 0,-5 0-1 0,-2-2 3 16,2-2 3-16,-4-2-2 0,1 1 3 0,-10-2-4 0,3-1-1 15,0 2 2-15,-3-3 1 0,2 0 0 16,-7-7 0-16,1 3 1 0,-3-3 0 0,-4 1 0 0,0-3 3 16,-2-3-1-16,-3 1 0 0,2-3-3 0,-10-4 1 15,5 3-5-15,-3-7 0 0,1-1-2 0,-6-5-6 16,2-1-2-16,-5-4-2 0,1-5-1 0,-1 0-6 16,-1-1 0-16,3-5 0 0,-1-1-1 0,-4-3 0 15,-2-1-1-15,0-3 1 0,-3-4 0 0,3-7 1 16,-5 3 3-16,-2-10-3 0,-2 0 1 0,4-4 3 15,-3 0 0-15,0-4-1 0,2-3 1 0,-5-2 1 16,4-3-2-16,3 0 1 0,-4 1 1 0,-4-9-1 16,3 5 3-16,-1-6-1 0,1 2 0 0,-4-2 2 15,0-1 1-15,4 1-1 0,-4-3-1 0,2-4 3 16,0 2-4-16,0-3 0 0,-1 1 0 0,1-3-3 16,0-4 0-16,0-3 0 0,0 3-2 0,1 16 0 0,-1-2 0 15,3-12 0-15,-3-1-1 0,1 12 3 16,2 6-2-16,-1-3 0 0,1-16 0 0,-2 0-1 0,2 0 0 15,-1 13 1-15,3-1-1 0,-2-13 0 16,0-1-3-16,-2 7 2 0,2 12-1 0,-1-15 0 0,1 1 1 16,-2 3-2-16,0 4 0 0,-1 6 1 0,3-3 1 15,0 6-2-15,2-5 2 0,-2 8-1 0,2 0 0 16,-4 4 2-16,4-1 0 0,-1 6-1 0,-1 0 0 16,0 3 1-16,0 1-1 0,2 3 1 0,0 2 0 15,-1 6-2-15,1-2-1 0,1 4 2 0,2 6-2 16,3 5 0-16,-3 5-1 0,1 9-1 0,2 7-1 0,0-7-3 15,0 5 1-15,0 8-3 0,0 0-1 0,2 3-2 0,-1-3-6 16,1 8-3-16,0-2-3 0,1 7 0 0,0 3-6 16,2 4-25-16,-2 6-16 0,-1 1-19 0,2 6-20 15,4 2-102-15,-5 0 152 0,7 18-100 0,-2 1-48 16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4:40.51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E9FB0CC-F3B9-47A2-AFC0-A734FB956981}" emma:medium="tactile" emma:mode="ink">
          <msink:context xmlns:msink="http://schemas.microsoft.com/ink/2010/main" type="inkDrawing" rotatedBoundingBox="21459,12784 26512,12544 26541,13151 21488,13391" semanticType="underline" shapeName="Other">
            <msink:sourceLink direction="with" ref="{F88D3725-FD74-4F85-A170-46DDB3E6756E}"/>
            <msink:sourceLink direction="with" ref="{91E16CA0-1977-4258-B8C0-10C0402146D0}"/>
            <msink:destinationLink direction="with" ref="{EF668A10-EB92-4DCA-9FA8-5EFDF88DE799}"/>
          </msink:context>
        </emma:interpretation>
      </emma:emma>
    </inkml:annotationXML>
    <inkml:trace contextRef="#ctx0" brushRef="#br0">20493-1897 812 0,'-1'3'430'15,"1"-9"-246"-15,-4-4-128 0,4 2 81 0,-3 5-97 16,5-1-18-16,4 2-12 0,-3 0-7 0,2 1-3 16,3 2 0-16,2 6 0 0,-1-3 0 0,4 1 1 15,0 0 3-15,-1 1 2 0,3-2 1 0,-4 0 1 16,0 4 0-16,8 3 2 0,-1-4 0 0,-2-1-2 16,3 4-2-16,-3-2-1 0,6 6-1 0,2 2-2 15,0-5-1-15,-2 5-1 0,5 5-1 0,0-2-1 16,5 5 0-16,0 0 0 0,6 3 0 0,0-2 1 15,5 2 1-15,-3-3 0 0,2 2 2 0,2-1 0 16,1-1 1-16,3-5 1 0,1-1 4 0,-6-1 1 16,9-3 1-16,-1-1 1 0,4-5 2 0,-1-1 2 0,1-4 0 15,4 0-1-15,-1-5-1 0,4 1-2 0,0-6 0 16,3-2 1-16,2-7-4 0,-2 2-2 0,1-7 2 16,-1 0 0-16,2-3-1 0,0-3 1 0,-2 0-2 15,4-2-1-15,-3 1 1 0,1-1 0 0,2 0-2 16,-4 2-1-16,0 2 1 0,1-1 0 0,-3 3-2 15,0 0 1-15,-5 3-1 0,0 2 0 0,-2 5-1 16,1-1 0-16,-1 4-1 0,-5 4-2 0,0 1 2 16,-5 4-2-16,1 2-1 0,-4 2 1 0,-1 4 1 15,-2-1-1-15,-5 2 0 0,-2 0 0 0,-3 2 0 16,4 1 0-16,-5-2 2 0,-2 6-2 0,8-7 0 16,-2 3 1-16,-4-2 0 0,3-1 0 0,-1 0 1 0,8-1 0 15,-1-7 0-15,2 0 0 0,-7 0 2 0,-1 1-1 0,8-4 2 16,-2-2 0-16,2-4 1 0,-8 1 0 0,3-2 2 15,3-1-1-15,-5 0 1 0,1-3 0 0,-1 1-2 16,-2 0 1-16,-1 2-1 0,0 1-3 0,0 4 1 16,-1 0 0-16,-2 6 0 0,2-4 0 0,3 3 4 15,-4 2 0-15,6 3 2 0,-2-1 2 0,-1 0 3 16,8-3 2-16,0 3 0 0,0-3 3 0,2 2-2 16,2-2 0-16,3-3 0 0,2 1-3 0,-2-3 0 15,5-1-4-15,-5-5-3 0,2 3-1 0,-6 1-1 16,-4-5-3-16,0-1 0 0,-3-3-2 0,-5 3-5 0,-6-1-1 15,-3 0-4-15,-2-7-29 0,-9-1-16 0,1 1-16 16,-5-5-29-16,-9-2 67 0,-7-1-54 0,-6-4-18 16</inkml:trace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7:32.72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8A9CB45-9B45-49F2-A508-87182EB49BD9}" emma:medium="tactile" emma:mode="ink">
          <msink:context xmlns:msink="http://schemas.microsoft.com/ink/2010/main" type="inkDrawing" rotatedBoundingBox="822,6175 11641,6051 11660,7710 841,7834" semanticType="underline" shapeName="Other">
            <msink:sourceLink direction="with" ref="{5BC3982C-668B-4E75-83BE-A2753DF1F3DB}"/>
            <msink:sourceLink direction="with" ref="{62F583DE-74B5-4CAA-90B7-1705D53E51B9}"/>
            <msink:destinationLink direction="with" ref="{603BCC7A-959C-435C-9D76-6AB17345B6AA}"/>
          </msink:context>
        </emma:interpretation>
      </emma:emma>
    </inkml:annotationXML>
    <inkml:trace contextRef="#ctx0" brushRef="#br0">2 695 803 0,'-5'-12'380'15,"4"3"-261"-15,1-2-73 0,1 6-38 0,2-1 5 16,4 2-14-16,-1 4-3 0,5 0-1 0,-1 0 0 16,7 5 1-16,-1-2 2 0,5 5 0 0,0-3 2 15,-1 1 1-15,4-1 2 0,5 3 0 0,1-1 2 16,0 2-1-16,1-2 1 0,0 0 0 0,11 8 0 0,1-1 0 16,-2-1 0-16,2 3-2 0,7 0-2 15,-4 1 0-15,3-1-2 0,-1 5 1 0,-2 0-2 16,7 4 0-16,-7 2-2 0,6 0-1 0,3 8 1 0,-3-4-1 15,6 4 4-15,-1-2-3 0,3 2 3 0,1-3-1 16,-1 0 3-16,1-2 2 0,-2-6 1 0,3 3 1 16,-2-6 0-16,6-1 2 0,-1-4 2 0,-3 0 2 15,7-3 1-15,-6-7 1 0,3-1 3 0,-1 0-1 16,-1-5-1-16,-4 0 0 0,1-5-2 0,-1 2 0 16,1-2-2-16,-1 2 0 0,2-5-2 0,-1 3 0 15,-4-6 2-15,5 3-2 0,-3-1 1 0,-3-4 1 16,0 2-2-16,-2-8 2 0,-5 4-3 0,2-2 2 15,5 2 1-15,-5-1-1 0,2-3-1 0,1 3-2 16,5-1 0-16,-2 3-1 0,-1-1 1 0,3 1-4 16,-2 4-2-16,-1-2 0 0,4 5-1 0,-4 1-2 15,3 4 0-15,1 2 0 0,-5 3-1 0,3 5 0 0,13 0 1 16,-3 5 2-16,-6 1-3 0,2 4 1 0,0-2 2 0,7 5-4 16,-1 6-1-16,0 0 1 0,-9-3 0 0,1 3-2 15,5 1 2-15,0 6-2 0,-5-2 0 0,-11-4 4 16,5 4 0-16,4 2 1 0,-12-6 0 0,0 6 1 15,-4-7 2-15,-4 1 3 0,-2-4 2 0,-1-1-1 16,-4-3 2-16,-1-4 2 0,2 0 0 0,-7-6 1 16,-5 1 3-16,-1-3 0 0,-9-3 1 0,8 1 3 0,-8-3 8 15,-4-1 3-15,-1-4 3 0,-6 2 1 16,4-5 4-16,-3 1 0 0,7-3-1 0,-9-4 0 0,0 3-10 16,8-5-3-16,2-2-3 0,1-3-2 0,-3 0-6 15,1-2-2-15,4-1-1 0,3-6-3 0,0-3-1 16,0-1-1-16,-2 4-2 0,7 4-1 0,6-9 0 15,0 0-4-15,6-2-3 0,1 7 1 0,6-5-2 16,1 2 0-16,13 0-2 0,-3-2 0 0,7 5-2 16,5 0 1-16,6 5 2 0,-4-1-1 0,4 3-1 15,1 4 2-15,-5 3 1 0,3 3-1 0,-2 4 3 16,-4 3 0-16,3 4 1 0,-3 1 0 0,0 6 2 16,0 2 2-16,4 1-1 0,-7 0 2 0,0 0 0 15,-4 0 0-15,-2 0 1 0,3 2 0 0,-4-3 2 16,-1-1-1-16,-1-1 0 0,5 5 0 0,-9-4 0 0,4 1 1 0,6 1-2 15,-1-1 2-15,-4-1-1 0,0-1 0 0,0 3-1 16,0-4 1-16,0 2-1 0,2 1 1 0,-10-1 1 16,6 3-1-16,-4-1-1 0,1-2 1 0,2 2-2 15,-5-4 2-15,6 4-1 0,-3-3 0 0,-1 0 0 16,1-5 1-16,0 2 0 0,-1-2-1 0,1-3 2 16,5 3 0-16,-7-3 0 0,7 0 0 0,2 0 1 15,1-3 0-15,0 0 0 0,2 1 1 0,3-1 0 16,1-5 1-16,1 0 1 0,1 0-2 0,0-5 0 15,-1 1 0-15,1-1 1 0,-2-5 1 0,4-1-1 0,0 0 1 16,-2 2 0-16,3-6 0 0,-1 3 1 0,0-7 1 16,-1 3 1-16,-1-7-1 0,-1 4 1 0,-2-3 3 15,-2-2-1-15,-1 2 1 0,0-5-1 0,-25 16 1 16,-15 9 0-16,0 1-1 16,42-36-1-16,5-3-2 0,1 2 0 0,-8 3 0 0,-5-3-2 0,3-7-1 15,-2 4-1-15,-18 0-1 0,3 6-1 0,-2 1-2 16,-7-6-1-16,1 5-1 0,0 2-1 0,-1-4-6 15,1 12-3-15,-5 3-8 0,-2-2-11 0,-1 5-16 16,-10 5-45-16,2-4-142 0,-4-1 180 0,-9 3-114 16,-5 0-65-16</inkml:trace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9:02.48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F14EBF6-E8CF-45C0-B802-322C327661E3}" emma:medium="tactile" emma:mode="ink">
          <msink:context xmlns:msink="http://schemas.microsoft.com/ink/2010/main" type="inkDrawing" rotatedBoundingBox="1647,10494 9999,10453 10005,11660 1653,11702" semanticType="underline" shapeName="Other">
            <msink:sourceLink direction="with" ref="{C6AE34DE-72F4-4649-AC73-B4D681DB4362}"/>
            <msink:sourceLink direction="with" ref="{A5C6BE38-AA55-4912-8E12-E8F539E1D40E}"/>
            <msink:sourceLink direction="with" ref="{E06404DA-136A-46E7-98E4-A9BA6A5B968D}"/>
          </msink:context>
        </emma:interpretation>
      </emma:emma>
    </inkml:annotationXML>
    <inkml:trace contextRef="#ctx0" brushRef="#br0">31 434 266 0,'-7'-9'188'0,"1"2"-78"0,3 7-73 16,-4-1 37-16,2 1-35 0,1-2-13 0,4 2-17 0,0 2-5 15,0 6 3-15,0-4 1 0,0 0 2 0,3 4 5 16,-2 0 1-16,4 3 6 0,2 1 1 0,-1 3 5 16,-1-2-3-16,0-1 1 0,4 7 4 0,1 1-3 0,-1-1 1 15,2 3-5-15,2 2 4 0,0 0-3 0,6 1 0 16,-2 2-1-16,4 4 0 0,1-3 2 0,6 7 0 15,-1-5 0-15,6-1-1 0,4 5 0 16,1-3-1-16,2 3 0 0,4-5-2 0,3-4-1 0,3 1 0 16,-3-4 0-16,2 0 0 0,0-6 3 0,4-2 1 15,0-1-1-15,2-2 2 0,1-4 0 0,6-4-1 16,0 2 0-16,-6-2-4 0,4-6-4 0,7-2 3 16,0 0-3-16,-5-3-4 0,-4-1-1 0,-1 1-1 0,13-5-3 15,3 3 0-15,-4 1 0 0,-5-1-1 0,-4 1-1 0,10-1 2 16,-1-3-2-16,-7 1 1 0,-5 4 1 0,7-7 0 15,-5 3-1-15,4-1-3 0,4 2 0 0,-3-1-1 16,3 1 1-16,3 0-2 0,-5 2 0 0,1 1-1 16,-3 0 1-16,-1 3 1 0,-3-1-1 0,2 4-1 15,-4 2-2-15,1 0 1 0,-1 0-1 0,2 5 0 16,0 1-1-16,-4 5-3 0,1-1 3 0,-3 1-1 16,-1 3-2-16,-4 2 2 0,0 2-1 0,-7-1 1 15,-1-1-1-15,-2 6 1 0,1-4-1 0,-11-2 3 16,1 5-3-16,6-4 2 0,-3 1 2 0,-10-2-2 15,4-4 1-15,-3-1 2 0,1 4 0 0,-5-6-1 16,4-1 3-16,-6 0 0 0,-2-1 0 0,5 1 3 0,-5-4-2 16,-3 0 2-16,6-1 1 0,-4-2 1 15,-1 1-2-15,-2-2 0 0,0 0 2 0,0-2-2 0,1 1 1 16,0-4 0-16,3-3 0 0,-4 2 1 0,5-5 0 16,0-1-1-16,4-4 3 0,-1 1-3 0,4-5 0 15,-1 3 1-15,5-4-3 0,2 4-3 0,3-2 1 16,3 1 0-16,1 1-2 0,2 1 0 0,5-2 0 15,-3-1-2-15,-13 11 1 16,-14 5 1-16,1 0-2 0,39-13 0 0,6 6 0 0,1-3 0 0,-4 5-1 16,-5 2 3-16,8 6-3 0,2 0 2 0,-18 0 0 15,0 6 1-15,6-4 0 0,-1 6 0 0,1-2 0 16,0 2 0-16,1 0 1 0,2 0-1 0,-2-1 0 16,-1-1 0-16,-3-1 0 0,1 0 0 0,0-1 0 0,-1 1 0 15,4 1 0-15,-1-1 0 0,4 6 0 16,-1-7 0-16,1 0 0 0,3 3 1 0,1-2-1 0,-1-1 0 15,-9-1 1-15,3-1-1 0,6-2 1 0,-2 3 1 16,-5-1 0-16,-3 1 0 0,2-1 1 0,8-2 0 16,3-2 1-16,1-1 0 0,-9 0 2 0,2-2-1 0,7-3 5 15,1-2-2-15,-1-1 1 0,-10-3 2 0,10-2-1 16,-4 2 3-16,1-9-1 0,1 3 2 0,-1-3-1 16,2-1 2-16,5-4 0 0,-4 1 1 0,-1-2 2 15,3-1-2-15,-6-4-2 0,0-2-1 0,1-3-2 16,-6 1-2-16,0 0-2 0,-2 1-3 0,-1-7-5 15,0 4-1-15,3-3-3 0,-3 3-3 0,-2-1-12 16,0-4-7-16,-1 1-15 0,-2 1-23 0,-5 6-35 0,-5 4-55 16,5-9 108-16,-1-1-77 0,-8 7-25 0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9:07.45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461D503-1217-49F2-A76C-D6B35927A722}" emma:medium="tactile" emma:mode="ink">
          <msink:context xmlns:msink="http://schemas.microsoft.com/ink/2010/main" type="inkDrawing" rotatedBoundingBox="8580,11506 20268,11133 20427,16118 8739,16491" hotPoints="0,0 20613,12349 9971,14259" semanticType="enclosure" shapeName="RightTriangle">
            <msink:sourceLink direction="with" ref="{6C46618C-391C-461C-A017-BBA134325D67}"/>
            <msink:sourceLink direction="with" ref="{0F306FD0-94EC-47C9-9D1B-CB4855D81E55}"/>
            <msink:sourceLink direction="with" ref="{EB050198-90C0-4525-BC75-327A4EAE8744}"/>
            <msink:sourceLink direction="with" ref="{2E081265-F2B2-4B66-8A99-E60C0315C980}"/>
            <msink:sourceLink direction="with" ref="{A1218CCE-7C59-41B0-BF9F-D84F39195901}"/>
            <msink:sourceLink direction="with" ref="{24BDCF59-23D5-450C-B425-E1F412198BE8}"/>
            <msink:sourceLink direction="with" ref="{61DFE546-7865-471F-B3F7-94849252E9AF}"/>
            <msink:sourceLink direction="with" ref="{900FE98A-B420-49D0-95E8-16D2F22A411A}"/>
          </msink:context>
        </emma:interpretation>
      </emma:emma>
    </inkml:annotationXML>
    <inkml:trace contextRef="#ctx0" brushRef="#br0">13 0 767 0,'2'13'364'0,"-4"-12"-237"16,1-1-101-16,-3 2 32 0,9 0-20 0,-3 4-50 15,-2-1-3-15,3 6-1 0,-3-2 2 0,5 7 9 16,-4 2 2-16,-1-1 2 0,0 2 3 0,3-3 4 0,-3 0-3 16,2 0 5-16,-2 2 2 0,0-4-1 0,0 0 2 15,2 2 0-15,-2 3 0 0,0 4-2 0,0-3 2 16,-2 1-3-16,2 3-3 0,3 5 0 0,0 3-1 15,-1 6 0-15,3-3-2 0,-2 14 0 0,3-4 1 16,-2 20-3-16,-1-6 2 0,-2 10 1 0,3 5 0 16,-1 11 0-16,-3 4-1 0,3 8 2 0,0 8-2 15,-3 8 1-15,6 4 2 0,-6 12-3 0,2 7 1 16,-4 8-1-16,4-6 2 0,-7 7 1 0,2 5 1 0,5 0 2 16,-2-2 0-16,-5-5 1 0,5 2 2 0,-6-6 4 15,4 2 2-15,2-20 2 0,-6-9 2 0,-4 7 6 16,4 2 3-16,1-16 2 0,0-11 1 0,5 2 0 0,-8 3 7 15,7-5-1-15,-4-4 0 0,5-10-5 0,-3-8 0 0,3 3 3 16,-4-9 1-16,3 0-1 0,-2-12-7 0,1 0 3 16,2 2-2-16,-5-13 0 0,7 1 0 0,-2-5-4 15,0-11-1-15,-2-1-3 0,4-4-1 0,-1-6-5 16,4-2 0-16,-3-6-3 0,-1 2-3 0,-1-4-4 16,2-4-3-16,-2-3-3 0,-3 3-2 0,1-3-9 15,1 0-7-15,1 2-7 0,0-2-8 0,-4 0-3 16,4 0-73-16,-3-4-22 0,3 0-36 0,0 0-65 15,8-8 151-15,5-20-143 0,-7 2-94 0</inkml:trace>
    <inkml:trace contextRef="#ctx0" brushRef="#br0" timeOffset="-1266.9509">-1680 785 184 0,'-8'-6'157'0,"3"-1"-51"15,1 3-54-15,1-1 40 0,-1-1-8 0,0-2-7 0,2 3-7 16,-3-3-1-16,4 3-4 0,-1-1 0 0,2 2-4 16,0 3-1-16,3-5-11 0,2 2-5 0,1 1-1 15,5 5-5-15,4-1-2 0,1 1-3 0,12 4-1 16,-1-1-4-16,12 6-4 0,7 2-3 0,16 0-1 15,0-2-2-15,8 3-5 0,11-1-3 0,9 4 0 16,5-1-4-16,-33-8 0 16,-31-3-1-16,0 0-1 0,102 14 2 0,-6 0-1 0,7 3-1 0,15-4 3 15,6-2 3-15,-2 1-2 0,-3 1 0 0,-33-9 0 0,30 3 0 16,6-1-1-16,-7 0 1 0,-12-2-1 0,-2 3-3 0,35-3 1 16,1 4-1-16,2-2 2 0,-17 2-4 0,30-2 3 15,-1 2 1-15,25-2-2 0,-5-2 2 0,0 3-1 16,15-3 0-16,-2-1-2 0,-3 0 1 0,-2-5-2 15,-6 2 2-15,-4-2-2 0,-2 2 2 0,1-5 2 16,-10 2 2-16,4-4 0 0,-3 0 3 0,4-1 0 16,-1-3-1-16,-1-1 0 0,1 1-1 0,3-2-3 15,0 0 1-15,-7-1-1 0,4 1-2 0,-7 0-2 16,1 0 2-16,-9 1 0 0,-1 1-2 0,-29-2 0 0,-1 5-1 16,9-2 1-16,3 0 1 0,-30 2 0 15,-3 1-1-15,-8 1 0 0,20-1 2 0,-14 1-1 0,1-1 1 16,-25 2-1-16,5-2 2 0,0 2-2 0,-6 0 2 15,3 0-1-15,-19 0 4 0,1 0-2 0,-1 2 2 16,-11 0 0-16,-6-1 0 0,-2-1 2 0,-13 2 1 16,-3-1 0-16,-10 1 2 0,2 0 0 0,-8 1-1 15,-2-2 0-15,-8 1 0 0,2 1-1 0,-5 0-1 16,-1-1 1-16,-5 1-3 0,-4-1 0 0,-3 1 0 16,-2 0-3-16,2 0-1 0,-3 0-2 0,-1 2 0 15,1-2-2-15,-5 1-7 0,2 2-1 0,0 2-3 16,4 3 0-16,-4 2-3 0,0 0 1 0,-2 10-3 15,2 0 1-15,2 5 2 0,-2 6 3 0,-2 1 0 16,5 2 0-16,-1 1 5 0,3 2 1 0,1 6 0 16,0-3 2-16,-1 1 2 0,1 4 0 0,4 0 0 15,-5 0 1-15,3 1 3 0,0 0-1 0,6 4 1 0,-3-4 1 16,5 1 2-16,2 1 0 0,1-5 3 0,1 2-4 16,-2-9 1-16,-4-8 2 0,2-1 1 0,0 3 0 15,-2-6-3-15,-4-6 2 0,3-2-1 0,-4 0 5 16,-1-3-4-16,-1-3 0 0,1 0 0 0,-5-4-2 0,2-1 3 15,-5-1-3-15,4-4 0 0,-4 0-4 0,0-3 0 16,0 5-1-16,-1-4-2 0,-2 1-1 0,-1-2-7 16,-2 3 1-16,-2-3-4 0,0 0 0 0,-5 2-1 15,-3-2-1-15,-9 0 1 0,3 0-1 0,-5 0 3 16,-7 3 0-16,-4 0 1 0,-2 0-1 0,-6-1 2 16,-2 3 0-16,-1 1 0 0,-2-1 0 0,-10 1 0 15,1 1 3-15,-9-3 0 0,1 3 1 0,9-1 0 0,-10-1 2 16,-4 0-2-16,-2-1 2 0,7 0 2 0,4 0-1 15,-3 1-2-15,-14-2 2 0,0 2 0 0,1-2 0 16,7 2 1-16,0 0 0 0,-13-3 0 0,-2-1-1 16,2 2 2-16,11-1-1 0,-17-2 0 0,3 0 3 15,-7 0-3-15,4 0 2 0,-2 0 0 0,-2-2 0 16,1-1 0-16,-1 3 1 0,-1 0-2 0,3 0 0 16,-2-1 1-16,1-3 0 0,-1 4-1 0,1-1 2 15,-6 1-1-15,4-2-1 0,0-1 2 0,0 3-1 16,-2-2 0-16,0 2 1 0,-1 0-2 0,3 0 0 15,-3 2-1-15,2 0 2 0,-2 1-2 0,0 0 0 0,3 2 1 16,-2-2-1-16,13 0 2 0,-5-3-3 0,-4 6 1 16,-3 1 1-16,14-4 0 0,-2 2-1 0,0 3 0 0,-14-2 0 15,3 4-1-15,4-1 2 0,6-2-1 0,-12-1-1 16,3 5 0-16,-2-3 0 0,-4 5 1 0,3-5 0 16,-3 1 0-16,2 1 0 0,-4-2 0 0,5 0 1 15,-3 0 0-15,4-3 0 0,1-4 0 0,1 7-1 16,-3-2 1-16,5 1-1 0,-1-2 1 0,1-1-1 15,-2 1 0-15,1 3 1 0,-1-3 0 0,4 0 1 16,3-2-2-16,-1 2 2 0,1 1 0 0,3 0-1 16,0-6 2-16,3 5-1 0,-3 5 1 0,4-7-1 15,-1 3 0-15,0-4-1 0,0 1 1 0,3-3 0 16,-2 5 1-16,7-4-2 0,0-1 0 0,-1 0 2 16,4 0-1-16,0 0 1 0,2 0 0 0,0 0 0 15,0-3 0-15,0 0-1 0,3 1 0 0,3-2 0 16,1-1 0-16,4 0 2 0,-2 4-4 0,2-3 3 15,2 1-1-15,-4-2 0 0,4 1-1 0,0-1 1 16,-2-2-1-16,3 3-1 0,-1 1 1 0,4-1-1 16,5 1 0-16,2 0-1 0,-5 0 1 0,10 3 1 0,3 0 0 15,-7 0 0-15,-1-5 0 0,8 3 3 0,-2 1-3 16,0-2 2-16,0-1 1 0,16 1-1 16,13 2 0-16,0 1 0 0,-40-4 1 0,8 0-2 0,2 1 2 0,1-2 1 15,2 5-1-15,-4-3 1 0,9 1 1 0,7 0 0 16,4 4 1-16,-2-2 2 0,3 0-2 0,1 3-1 15,1-3 1-15,1 0 0 0,-1 0-1 0,-2 3 0 16,2-4-2-16,5 2 2 0,-4-1-2 0,4-3 3 16,0-2-1-16,-4 7 1 0,4-5 0 0,4-2 1 15,1 3 1-15,-3-2 0 0,4 0 1 0,-1 3-2 16,3 1 1-16,2-2-2 0,1 2-3 0,-3 0 1 16,3 0-5-16,-2 0-2 0,3 0-6 0,1 0-7 15,1 0-26-15,0-1-15 0,0-1-28 0,0 2-34 16,3 2 80-16,0-1-61 0,7 10-20 0</inkml:trace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9:40.96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1F3100B-A8D0-4AA1-9D78-E317D600D390}" emma:medium="tactile" emma:mode="ink">
          <msink:context xmlns:msink="http://schemas.microsoft.com/ink/2010/main" type="inkDrawing" rotatedBoundingBox="30862,976 31441,5774 27752,6218 27174,1421" hotPoints="30725,989 31273,5006 27256,5554 26708,1536" semanticType="enclosure" shapeName="Square">
            <msink:sourceLink direction="with" ref="{B90947E7-F0FA-4D85-840D-3C5965413A46}"/>
            <msink:sourceLink direction="with" ref="{B7F539FA-7A96-4AE9-B443-5E0233F2A960}"/>
            <msink:sourceLink direction="with" ref="{289E4478-A114-452E-88AA-72CF06DE7597}"/>
            <msink:sourceLink direction="with" ref="{CF81087B-2089-473A-99C7-8749D1373697}"/>
            <msink:destinationLink direction="with" ref="{74123E7C-99A5-4ABD-B82C-CA3B1799716E}"/>
          </msink:context>
        </emma:interpretation>
      </emma:emma>
    </inkml:annotationXML>
    <inkml:trace contextRef="#ctx0" brushRef="#br0">-73-292 333 0,'-8'-14'215'15,"-1"-2"-93"-15,1 2 21 0,0 1-15 0,1 2-35 16,1 1-17-16,3-1-41 0,-2 1 19 0,3 2-13 15,1 4-4-15,-1-1-3 0,2 2-7 0,3-2-3 16,1 3-5-16,4 1-3 0,1-1 1 0,5-3-1 16,4 4-1-16,6-1 2 0,3 1 2 0,10-4-3 15,4 0 1-15,10 3-1 0,-1-1-1 0,12-2-3 16,6 1-2-16,4-3-1 0,1-2 1 0,-7 6-4 0,7-5-3 16,13-5 2-16,2 3 1 0,-13 1-4 0,7 1 0 15,3-3 0-15,9 1-2 0,2 1 1 0,1-3 1 16,-14 4-1-16,-2-1-1 0,16-2 0 0,-1 1 0 15,-5-3 0-15,-10 4 0 0,8-1 0 0,0-2 2 16,-9 4-1-16,6-2-1 0,-11-1 3 0,-2 1 0 16,1 1-2-16,-3-2 2 0,-5 1 1 0,-1-3 1 15,-9 4-1-15,0-2 2 0,-4 1 0 0,-7 2 0 16,-4 0 1-16,4 3-1 0,-8 1 1 0,-1-1-1 16,2 3-1-16,-6 1 1 0,-3-1 2 0,-2 2-1 0,-6-2-2 15,1 2 2-15,-1 0-1 0,-12 0 0 0,4 4 2 16,-2-3-2-16,1 2 0 0,-5 2-3 0,5 0 1 0,-8 0 1 15,4 3-3-15,-1 0 0 0,-1-2-1 0,1 4-1 16,-3-4 1-16,1 4 0 0,1 4 0 0,-2-3-1 16,-1 0 0-16,2 2 2 0,1 3-2 0,-3 0 0 15,2 4-1-15,-2-2 1 0,2 6 0 0,1 0 0 16,-1 4 0-16,1 3-1 0,-1 2 1 0,2 5-1 0,-1 4 1 16,-1 2-1-16,1 6 1 0,1 2 0 15,-1 4-3-15,0 6 3 0,2 0-3 0,0 0 3 0,0 5-1 16,0 0 0-16,2 8 0 0,-2-3 0 0,1 2 1 15,1 8 0-15,-1-3 0 0,1 3-1 0,-1-11 1 16,1 1 0-16,1 14-1 0,0 1 1 0,-1-12 0 16,1 7 0-16,0-4 0 0,4 12 0 0,-1 0 0 15,0 0 0-15,1-13 0 0,1 12 1 0,0-5 1 16,-1 2 0-16,5-3 1 0,2-5 3 0,-1 3 0 16,-1-6 0-16,-5-1 1 0,-1-8 1 0,2 3 0 15,-6-5 0-15,7-1 0 0,-11-2 2 0,6 1-1 16,0-2 2-16,-2 3 1 0,1-11 1 0,2 2 0 15,-7-4 2-15,2-6 1 0,0-2-1 0,-2-3 1 16,2-5-1-16,4-1 1 0,-8-1 0 0,1-2-2 16,-2-1 0-16,4 1-2 0,1-3-2 0,-5-1 1 15,0-2-2-15,-5-2 0 0,6 2-2 0,4 0-1 16,-4-7 0-16,-2 1 0 0,-2-1-2 0,5 1-1 0,0 3 0 16,1-4-2-16,-4-2 1 0,-1-1 0 0,1 3-2 15,-2-4 2-15,0 0 0 0,0-2-1 0,-2-1 1 16,2-1 0-16,-3 2-1 0,1-3 0 0,1-1 2 15,-1 5-3-15,-1-4 0 0,-2 3 2 0,0-3-1 16,2 0-1-16,0 0 1 0,-3 2 0 0,-4-2 0 16,4-3 0-16,-1 1 1 0,-1 0-1 0,2 2 0 0,-5 0 1 15,6 2-2-15,-6-5 2 0,3 3-1 0,-3 1 1 16,1-1-2-16,-3-2 0 0,-4 2 0 0,1 0 0 16,-5 2-1-16,5 0 1 0,-8-3-3 0,5 5 2 0,-11-1-1 15,3 0 0-15,-3 2-1 0,1-1 1 0,-8 0-1 16,2 2 0-16,-1 3 0 0,-4-2 0 0,-2 1 2 15,-2 0-2-15,-6 1 1 0,1-3 0 0,-5 1 1 16,-4-3 0-16,-2 1 0 0,2 3-1 0,-4-3-1 16,-2 1 1-16,1 2 2 0,-6-2-1 0,-4 1 0 15,-2-2-1-15,-3-1 1 0,1-4 0 0,7 2 1 16,0-2 0-16,-11 1-1 0,1-1 1 0,13 0 0 16,0 0 1-16,0 2-1 0,-9-1 2 0,30-5-1 15,23-3 1-15,1 2 0 0,-77 7 1 0,15-4-2 16,-4 1 1-16,5 1 1 0,-5-2 2 0,2-1 0 15,12 1 0-15,19-1 0 0,0-2 0 0,-3 0 3 16,6-1-1-16,4-1 3 0,5-1-1 0,1 2 1 16,4-2-1-16,0 3 2 0,8-1 1 0,1-2-3 0,2 0 2 15,6 3-5-15,0-3 1 0,-1 2-2 0,4-2 0 16,4 0-1-16,1 0-3 0,-1 1-1 0,1-1 0 16,1 0-1-16,0 0-2 0,1 0 0 0,5 2-3 15,-5-1 1-15,0 1-4 0,3-2-3 0,0 2-5 16,0-1-2-16,1-1-20 0,-1 0-15 0,0 0-17 15,-1 0-22-15,1 0-74 0,-3 2-56 0,-2-2 150 16,-5 0-115-16,-2-3-63 0</inkml:trace>
    <inkml:trace contextRef="#ctx0" brushRef="#br0" timeOffset="-1350.8095">-133-50 740 0,'9'-25'311'16,"-2"15"-212"-16,-1-3-73 0,-1 7 24 0,1 6-26 0,-3-2-6 16,5 6-3-16,0 7-6 0,0 0-2 0,-1 10 2 15,2-4 2-15,-1 7-12 0,2 8 12 0,-2 3 2 16,0 2-1-16,1 2 1 0,2 6 1 0,0 1-2 16,1 8-1-16,-3 5 0 0,2 7-2 0,2 10-3 15,1-1 1-15,-1 8-4 0,2 7 0 0,-4 8-1 16,3 5-1-16,0-14 0 0,-2 16-2 0,2 12 1 15,2 4 0-15,-7-11-2 0,6 3 2 0,-4 3 0 0,0 14 0 16,-1 3 0-16,1-3 2 0,-2-14 0 0,-1 18 1 16,0-5 1-16,3 0 2 0,2-8 1 0,-6 0 1 15,2 2 3-15,-4-8 3 0,1-4 2 0,-1-12 4 16,5 1 1-16,-6-4 1 0,1-4 1 0,0-6 1 16,-2-5-2-16,-1-4-1 0,-1-2-3 0,1-5-3 15,-2 0-1-15,-2-7-3 0,-4-5-2 0,0-10-5 16,2-1 1-16,-4-10-3 0,8-4-2 0,-3-12-2 15,-5 3-1-15,8-10-3 0,-5-3-4 0,5-9-10 16,0 3-9-16,2-13-3 0,-2-5-22 0,-2-12-40 16,2 4-28-16,8-38-73 0,-1-5 133 0,2-17-108 15,1-26-53-15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9:43.09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350CB54-7421-4934-A372-92ACE81EC3D2}" emma:medium="tactile" emma:mode="ink">
          <msink:context xmlns:msink="http://schemas.microsoft.com/ink/2010/main" type="inkDrawing" rotatedBoundingBox="30959,1542 31238,5251 28154,5483 27875,1774" semanticType="enclosure" shapeName="Other">
            <msink:sourceLink direction="with" ref="{74E55347-38C0-4216-BCE6-A2665F96155C}"/>
            <msink:sourceLink direction="with" ref="{B7F539FA-7A96-4AE9-B443-5E0233F2A960}"/>
            <msink:sourceLink direction="with" ref="{1B015D23-DD08-4B31-BED2-B46558E2E235}"/>
          </msink:context>
        </emma:interpretation>
      </emma:emma>
    </inkml:annotationXML>
    <inkml:trace contextRef="#ctx0" brushRef="#br0">1163 181 447 0,'-16'-8'220'0,"6"-4"-138"0,1-1-59 15,-7 5 3-15,3-3-7 0,-6 4-7 0,-6-1-12 16,-4 5-5-16,5 2-3 0,-6 1-1 0,-2 3 2 0,-8 10 4 16,-1 3 3-16,-4 11 2 0,2-4 4 0,-9 6 5 15,1 0-1-15,-3 9 2 0,-4 3-2 0,1 6-2 16,-2 0-2-16,2 8 1 0,-1-1-1 0,6 11-5 15,-4 5 0-15,8 2 0 0,5-2-1 0,5 3 3 16,8 0-1-16,7-1-1 0,3 4 1 0,9-4 0 16,6 1-1-16,6 1 0 0,4-3-1 0,8-2-3 15,8-2 0-15,6-8-1 0,0 0-2 0,-2-10 1 0,12-11-3 16,12 10 0-16,-3-2-1 0,2-6 2 0,5 0-1 16,-2-1 1-16,11 3-1 0,3 4 0 0,-3-3 0 15,-6-5 4-15,0 4 1 0,-1 1-1 0,3-2 1 16,-6 8 0-16,-10-7 1 0,-1 6 0 0,5 1 0 15,-15 8-1-15,4-1 2 0,-13 9-1 0,-3 2 1 16,-5 8 1-16,-9-3 0 0,-3 3 7 0,-7 1 1 16,-6-3 1-16,-4-1 1 0,0 1 6 0,-8-7-1 0,-2-4-1 15,7-2 5-15,-1-2 6 0,0-4 2 16,3-8 3-16,3 0 2 0,2-11 4 0,6-5 5 0,5-4 5 16,0 1 2-16,4-8-4 0,5-8 3 0,7 0 11 15,-2-1 2-15,4 1-4 0,3-8-1 0,4-1-3 0,10-2-1 16,-5-7-3-16,-14 4-5 15,0 0-14-15,54-16-2 0,-1-3-2 0,3-1-4 0,10-4-1 0,22-22-6 16,-1 3-3-16,-7 1-2 0,-10 2 1 0,2 0-6 16,-4 0-1-16,2-3 0 0,-8 5 0 0,-3 1 3 15,-4 0-1-15,-7 5-1 0,-3 0 1 0,-10 1 1 16,1 4 1-16,-7 0-1 0,-7 1 0 0,-11 5 2 16,5-1 1-16,-13 4 2 0,-5 0 0 0,-6 1 2 15,0-3 0-15,-8 3-1 0,2-3 1 0,-8 0-2 16,-2-1 0-16,-4-3-1 0,3-2 1 0,-4 2 3 15,0 0 2-15,4-5 0 0,-4 0 2 0,5-1-2 16,-1-1 1-16,5-2-3 0,-2-3 0 0,8 0-7 16,1-4-3-16,5-2-2 0,-2 0-2 0,12-2-1 15,1-3-4-15,5-1-2 0,1 2-1 0,1-4-3 16,5 1 1-16,3 2-1 0,1 1 0 0,0 0-1 16,0 2 1-16,-5 4 1 0,4 2 0 0,-2 3 4 15,-2 3-1-15,-9-2 3 0,-2 4 1 0,-2 1 0 16,-6 2 2-16,-9-2-1 0,3 3 3 0,-5 4-2 0,-5-1 0 15,-6-1-3-15,1 0 1 0,-6 5 0 0,0-1 0 16,-4 0 0-16,-9-5 0 0,-9 6 1 0,4-2 4 16,-1 4 2-16,-5-4 3 0,-3-2 0 0,0 2 2 0,0 5 1 15,-1-3 0-15,2-2 2 0,1 3-2 0,0 1 0 16,2-1-3-16,0-1 2 0,2-2-3 0,-1-3-2 16,9 6 1-16,-6-3-1 0,8-1 0 0,6-3-1 15,-3-2-2-15,4 3 0 0,4-2 1 0,3-1 2 16,-1-5-3-16,1 2-2 0,3-1-1 0,2-2 0 15,4 2-4-15,-1-2-3 0,2 1 0 0,3 1-5 16,0 1 0-16,1-1 2 0,1 1-3 0,-2 1 0 16,0 3 3-16,1-1 2 0,-5 3-4 0,-3-5 2 15,-2 8-3-15,-1 0-1 0,-7 5-1 0,1-5 2 16,-13 5-4-16,-1 5 1 0,-7 0 4 0,2 2-1 0,-8 0 6 16,-6 2 1-16,-1 4 4 0,-2-1 0 0,1 3 3 15,-3 0 1-15,1 3 0 0,-1 2 0 16,0 6 0-16,0 2 0 0,1-2-3 0,4 4-5 0,-4 0-8 15,4 0-8-15,1 7-8 0,2-7-11 16,8 0-17-16,0 2-42 0,-4 3 69 0,1 4-44 0,7-5-11 16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9:45.36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4123E7C-99A5-4ABD-B82C-CA3B1799716E}" emma:medium="tactile" emma:mode="ink">
          <msink:context xmlns:msink="http://schemas.microsoft.com/ink/2010/main" type="inkDrawing" rotatedBoundingBox="29150,1067 30295,6147 30193,6170 29047,1091" semanticType="callout" shapeName="Other">
            <msink:sourceLink direction="with" ref="{51F3100B-A8D0-4AA1-9D78-E317D600D390}"/>
          </msink:context>
        </emma:interpretation>
      </emma:emma>
    </inkml:annotationXML>
    <inkml:trace contextRef="#ctx0" brushRef="#br0">-2 0 459 0,'1'5'211'0,"4"-3"-129"16,-2 4-57-16,-1 0 8 0,4 2 5 0,-1 0-13 15,3 5-10-15,0 1 0 0,0 7 3 0,3-2-1 16,0 4 2-16,0 4 0 0,-3 1-2 0,0 3-1 16,2 2 1-16,-1 2-1 0,3 3 0 0,-8-3 1 15,4 8 0-15,0 2-2 0,3 7 3 0,4-4-2 16,-6-5-4-16,4 5-3 0,-3 5 2 0,7 2-3 16,-4-4-2-16,-2-5-1 0,3 5-1 0,1 13 0 15,2 8 0-15,-2-5-1 0,0-2 0 0,1 2-1 0,3 11-2 16,-1 3 0-16,0 2 0 0,-3-11 0 0,5 10-1 15,0 4 1-15,-4 7 1 0,0-9 1 0,0 1 0 16,0 2 2-16,-3-7 1 0,1 1 0 0,-1-5 3 16,-2-5 1-16,3-1-2 0,-4 0 5 0,3-2 2 15,-1 2 1-15,-1-1 0 0,7-2 2 0,-7-4 3 16,3-1 2-16,-2-4-1 0,7 2 1 0,-3-4-2 16,1-2-2-16,4 7 2 0,-8-4-3 0,9-1 0 15,-1 3-2-15,-2-4 0 0,1 0-1 0,-2-6 1 0,-1-4-1 0,1 6 2 16,3 1 3-16,-5-11-3 0,-2 6 2 0,-1-6 1 15,1 13 2-15,-3 0-2 0,2 1 1 0,-5-11-3 16,0 5 0-16,-2 1-1 0,1-2-2 0,-3 3-1 16,1-10-2-16,-2 2 0 0,0-2-1 0,1 1-2 15,-1-2 0-15,0 3 0 0,0-4 0 0,4 1 1 16,-4 0-1-16,2-5 0 0,-1 0 0 0,3 2 3 16,-1-7 1-16,-1 2 0 0,0-3 0 0,-1-1 1 15,0-2 1-15,2 2-1 0,-3-5 0 0,0-1-1 16,2-3-1-16,-2 0 1 0,2-3-1 0,-2 0-3 15,0-2-3-15,2 1 2 0,-2-4-4 0,1-2 0 16,-1 4-3-16,0-2-6 0,-1-3-4 0,1-1-3 16,0-3-38-16,-1 0-42 0,-2-1-85 0,3 2 134 0,-3-4-109 15,0 2-65-15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9:56.53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F81087B-2089-473A-99C7-8749D1373697}" emma:medium="tactile" emma:mode="ink">
          <msink:context xmlns:msink="http://schemas.microsoft.com/ink/2010/main" type="writingRegion" rotatedBoundingBox="28676,5712 28273,8095 27593,7980 27996,5597">
            <msink:destinationLink direction="with" ref="{51F3100B-A8D0-4AA1-9D78-E317D600D390}"/>
            <msink:destinationLink direction="with" ref="{BB5713BE-D82F-4F56-AD10-D4B99997DE4D}"/>
          </msink:context>
        </emma:interpretation>
      </emma:emma>
    </inkml:annotationXML>
    <inkml:traceGroup>
      <inkml:annotationXML>
        <emma:emma xmlns:emma="http://www.w3.org/2003/04/emma" version="1.0">
          <emma:interpretation id="{81A95C5F-26C6-4BA7-A422-30184D775363}" emma:medium="tactile" emma:mode="ink">
            <msink:context xmlns:msink="http://schemas.microsoft.com/ink/2010/main" type="paragraph" rotatedBoundingBox="28676,5712 28273,8095 27593,7980 27996,55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2948BE-F8B5-4CC1-89CA-40FEFA6518E2}" emma:medium="tactile" emma:mode="ink">
              <msink:context xmlns:msink="http://schemas.microsoft.com/ink/2010/main" type="line" rotatedBoundingBox="28676,5712 28273,8095 27593,7980 27996,5597"/>
            </emma:interpretation>
          </emma:emma>
        </inkml:annotationXML>
        <inkml:traceGroup>
          <inkml:annotationXML>
            <emma:emma xmlns:emma="http://www.w3.org/2003/04/emma" version="1.0">
              <emma:interpretation id="{368DF5A8-EA8A-4422-849B-492536167F66}" emma:medium="tactile" emma:mode="ink">
                <msink:context xmlns:msink="http://schemas.microsoft.com/ink/2010/main" type="inkWord" rotatedBoundingBox="28676,5712 28273,8095 27593,7980 27996,559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1002 2637 460 0,'-12'-5'213'0,"4"-3"-110"0,2-1-62 16,5-1 38-16,-7 4-33 0,3 1 3 0,0 0-22 15,-5-1-5-15,7 1-1 0,-5 3-1 0,11 2-3 16,-10-1-4-16,5 1 0 0,-4 0-1 0,4 6-3 0,4 1 0 15,-6 2-3-15,-2 4 0 0,-8 4-2 0,7 4-1 16,-4 3 1-16,-2 5 0 0,1 10-1 0,-3 1-1 16,-1 8-2-16,4 6 3 0,-1 5-2 0,-1 0 0 15,-1 16-1-15,3 0 0 0,-4 9-2 0,3-1 3 16,0 6-1-16,2 8-1 0,-2-1 0 0,4 1 3 16,-1-13 1-16,-4-1-3 0,3 8 6 0,-1 0 0 15,0-15 4-15,1-3 1 0,-2-6 3 0,-3 7 7 16,-2-15-1-16,6 3 7 0,-4-15-2 0,1-4 1 0,1 4 4 15,-2-8 1-15,0 1-2 0,3-8-8 0,-2 0 0 16,0 1-2-16,2-4-5 0,-1 0-2 0,0-4-7 16,3-4 0-16,1-7-1 0,1 1-1 0,2-4-1 15,-1-6-2-15,0-1 1 0,0-1 0 0,4-4-8 16,-4-4-9-16,0-3-8 0,0-1-9 0,1-3-53 16,1-5-21-16,4-13-45 0,5-1 100 0,7-12-94 15,4-8-43-15</inkml:trace>
          <inkml:trace contextRef="#ctx0" brushRef="#br0" timeOffset="625.8269">691 2575 517 0,'-2'-8'213'0,"1"3"-149"0,-2-1-52 0,1 3 0 15,2 1-6-15,0 2-8 0,0 0-8 16,0 0-1-16,0 3 1 0,0-1 3 0,2 3 2 0,-2-2 6 15,0 1 6-15,0 1 1 0,-2 2 4 16,0-3 0-16,-1 3-1 0,-1 4 4 0,2 2 0 0,-3-2 0 16,0 5-3-16,1 1-1 0,-4 6 2 0,-2 7 0 15,1-2-1-15,1 1-3 0,-2-2-1 0,-4 7-2 16,1 4 0-16,2-2 0 0,0-4-1 0,-2-1-2 16,-1 2 2-16,2-4 0 0,0-2 2 0,2-2 9 15,-1-4 2-15,1-7 4 0,1 2 1 0,1-3 6 16,0-7 1-16,2-2 3 0,-2 0 3 0,3-2-2 15,0-1-2-15,2-1-2 0,-2-3 2 0,2-1-5 16,1-1-1-16,2 0-1 0,0-3-2 0,0-5-8 16,0-1 0-16,2 0-3 0,-1-2-2 0,3 1-5 0,0-5-2 0,3-4-2 15,-1 0-3-15,2 3-1 0,0-3 1 0,3-1 2 16,0-4-3-16,2 0 1 0,0 2 2 0,-2 3 1 16,0-1 1-16,5 0 3 0,0 1 1 0,-2 1-2 15,-1 4 4-15,1 0 2 0,2-3 0 0,-3 9-1 16,1 0 0-16,-2 1 1 0,-1 4 2 0,0 0-1 15,-2 1 1-15,4 7-4 0,-3 0 2 0,-2 0-2 16,1 5 1-16,1 3-3 0,-1 5-3 0,4 1-1 16,-3 2-2-16,1 2-1 0,2 5-2 0,1 5-3 15,2-3 0-15,0-1-6 0,1 5-2 0,-2-1-5 16,7-2-2-16,2-1-21 0,0 1-15 0,0-4-16 16,-4 0-21-16,4-1-20 0,3-5-41 0,8 1 97 0,-4 4-71 15,-6-7-5-15</inkml:trace>
        </inkml:traceGroup>
      </inkml:traceGroup>
    </inkml:traceGroup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0:41.59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B5713BE-D82F-4F56-AD10-D4B99997DE4D}" emma:medium="tactile" emma:mode="ink">
          <msink:context xmlns:msink="http://schemas.microsoft.com/ink/2010/main" type="inkDrawing" rotatedBoundingBox="30959,8163 31533,12314 30625,12440 30052,8289" semanticType="verticalRange" shapeName="Other">
            <msink:sourceLink direction="with" ref="{3B80127D-A090-4C62-99B0-BF9A01DD2DAE}"/>
            <msink:sourceLink direction="with" ref="{D5AEFCC6-6B17-4EC1-AC7F-599529BA5210}"/>
            <msink:sourceLink direction="with" ref="{CF81087B-2089-473A-99C7-8749D1373697}"/>
            <msink:sourceLink direction="with" ref="{2BF75AD4-EAEF-490F-B119-902695E7D5BC}"/>
            <msink:sourceLink direction="with" ref="{F4ADCEFB-A731-4D76-A711-58EAE13A8CDE}"/>
            <msink:sourceLink direction="with" ref="{D97802E8-0B48-4614-8A80-90B60F74469A}"/>
          </msink:context>
        </emma:interpretation>
      </emma:emma>
    </inkml:annotationXML>
    <inkml:trace contextRef="#ctx0" brushRef="#br0">-9 66 715 0,'0'-6'325'0,"0"-1"-198"15,0 1-91-15,2-3 11 0,1 2-7 0,-3 1-17 16,0 3-18-16,5-1-4 0,0 0-1 0,1 0 0 15,4 4 1-15,-1-1 3 0,1 1 4 0,4-2 3 16,7-1 1-16,-4 2 2 0,7 1-2 0,-2 1 1 16,1-1 0-16,5 0-2 0,0 3-3 0,2 2-4 15,-3 1-1-15,2 2-2 0,-4 2 1 0,-1 6 0 16,0 0-4-16,-4 3 1 0,1 5-1 0,-3 6 0 16,-1 4 0-16,-1 4 1 0,-2 11 0 0,-4 2-1 0,-2 2 1 15,-3 7 1-15,-5 2 1 0,-5 4-1 16,-1 0 3-16,-6 1-1 0,0-5 0 0,-4 2 3 0,1 1-1 15,0-4 2-15,0 1 0 0,2-9 2 16,-1 2 0-16,6-16-1 0,-1 5 3 0,4-6-1 0,-3-1 3 16,3-13-3-16,4-2 0 0,-1 1 2 0,0-4-2 15,2 3 0-15,2-5-2 0,3 1-3 0,1-1-1 16,2 1-1-16,0 1-1 0,3 3-5 0,3-1-1 16,1 3 1-16,1 3-3 0,1 2 1 0,4 4-2 15,3 5 0-15,-2-1 0 0,2 4 0 0,2 6 1 16,-3 4-2-16,-3-4 1 0,0-2 2 0,-2 6-1 0,-7 3 2 15,5 3 0-15,-7-7 3 0,-2-1-1 0,-1 2 1 16,7 10 2-16,0-4 0 0,-9 0 0 0,9-6 2 0,-2-1-2 16,4 5 2-16,-3-4 1 0,-2 2-1 0,4-12 0 15,-3 7 0-15,5-2 1 0,-6 2-2 0,3 1-1 16,-2 2 2-16,0 2-2 0,-2 1 0 0,-5 2-1 16,-3 1 0-16,-1 2-2 0,-5 6 0 0,-4-4 1 15,-2 3-8-15,-5-1 0 0,-3 7-2 0,-7 2-3 16,-2 0-6-16,-4 3-1 0,-18-4-1 0,7-2-2 15,-8-6-6-15,-9-7-7 0,-4-8-12 0,2 0-19 16,3-12-27-16,-9-17 65 0,-15 1-58 0,0-3-39 16</inkml:trace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0:04.78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90947E7-F0FA-4D85-840D-3C5965413A46}" emma:medium="tactile" emma:mode="ink">
          <msink:context xmlns:msink="http://schemas.microsoft.com/ink/2010/main" type="writingRegion" rotatedBoundingBox="30167,-69 33491,6214 29133,8518 25810,2235">
            <msink:destinationLink direction="with" ref="{51F3100B-A8D0-4AA1-9D78-E317D600D390}"/>
          </msink:context>
        </emma:interpretation>
      </emma:emma>
    </inkml:annotationXML>
    <inkml:traceGroup>
      <inkml:annotationXML>
        <emma:emma xmlns:emma="http://www.w3.org/2003/04/emma" version="1.0">
          <emma:interpretation id="{C807FDCA-E4AE-46C1-9593-C88E0DC03550}" emma:medium="tactile" emma:mode="ink">
            <msink:context xmlns:msink="http://schemas.microsoft.com/ink/2010/main" type="paragraph" rotatedBoundingBox="29407,2271 31929,7040 29175,8496 26653,37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015D23-DD08-4B31-BED2-B46558E2E235}" emma:medium="tactile" emma:mode="ink">
              <msink:context xmlns:msink="http://schemas.microsoft.com/ink/2010/main" type="line" rotatedBoundingBox="29407,2271 31929,7040 29175,8496 26653,3728">
                <msink:destinationLink direction="with" ref="{2350CB54-7421-4934-A372-92ACE81EC3D2}"/>
                <msink:destinationLink direction="with" ref="{0A31FB6C-C693-4CEF-8433-5CFC6597EDA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E6B956D-5AC3-43A9-8174-3DBBD6F6C7C6}" emma:medium="tactile" emma:mode="ink">
                <msink:context xmlns:msink="http://schemas.microsoft.com/ink/2010/main" type="inkWord" rotatedBoundingBox="29407,2271 31929,7040 29175,8496 26653,3728"/>
              </emma:interpretation>
            </emma:emma>
          </inkml:annotationXML>
          <inkml:trace contextRef="#ctx0" brushRef="#br0">2693 1000 675 0,'0'3'265'0,"-2"-1"-200"15,-1 1-60-15,-2 6 1 0,1-2-2 0,-3 4-21 16,1 3-1-16,1-1 0 0,-3 3 4 0,0 3 9 15,-1-2 5-15,-1 1 2 0,0-1 5 0,-1 3 0 16,-1 0 1-16,-1-1 1 0,0 1-3 0,2-3 0 0,0 1-5 16,-5-1-1-16,2 5-2 0,4-4-2 0,-1-1-4 15,1 3-4-15,-1-1-8 0,0 3-8 0,-2-1-4 16,8-5-10-16,-1 3-42 0,-2-3-32 0,3-2 79 16,-3 3-57-16,2-5-38 0</inkml:trace>
          <inkml:trace contextRef="#ctx0" brushRef="#br0" timeOffset="7.0136">2742 1817 157 0,'2'1'139'0,"-1"1"-44"0,1 3-61 0,-2-2 28 16,0 3-15-16,0 2-16 0,-3 2-13 0,3-1 0 16,-5 3-3-16,2 2 3 0,-3 2 8 0,1-2 4 15,-5 5-1-15,-1 0 2 0,-2 2 1 0,1 3-3 16,-3-3 0-16,3-4-2 0,-4 5-7 0,0-1-6 0,0 0-2 15,1 1-3-15,-1-3-6 0,1 4-3 0,-1-3-1 16,1 3-2-16,3-4-6 0,-3 1 1 0,4-4-4 16,-3 0-1-16,4 0-6 0,1-3-2 0,4-2-5 15,-3-1-8-15,2-2-26 0,2 0-22 0,4-4 57 16,0 3-41-16,0-4-16 0</inkml:trace>
          <inkml:trace contextRef="#ctx0" brushRef="#br0" timeOffset="11.9679">2830 2094 268 0,'6'3'201'0,"-3"0"-75"0,1-3-77 0,-4 3 52 16,0 1-48-16,-2 2-10 0,0-1-13 0,-1 3-24 16,2 1 0-16,-6 1-1 0,3 1 1 0,-3 0 0 15,1 5 0-15,-4-3 2 0,1 0-6 0,-1-2 5 16,1 0-1-16,-1 2 1 0,-1 1-1 0,-2 0-3 15,0-3 1-15,2 4-2 0,2-3-2 0,-6 4-1 16,3 0-3-16,0 0-4 0,1-1 0 0,0-1-6 16,0 0-5-16,5-1-5 0,-4 1-6 0,4-1-26 15,-1 0-20-15,1-4-28 0,1 3 70 0,2-1-63 16,1-3-28-16</inkml:trace>
          <inkml:trace contextRef="#ctx0" brushRef="#br0" timeOffset="14.9893">2863 2438 439 0,'4'3'242'0,"2"0"-130"0,-6-1-77 15,-2 7 11-15,2-4-6 0,-1 5-23 0,-4 1-16 16,3 5-15-16,-1-3-6 0,0 6-4 0,-2 1-7 0,-1 1-36 16,1 1 49-16,-1 2-28 0,-5 8-19 0</inkml:trace>
          <inkml:trace contextRef="#ctx0" brushRef="#br0" timeOffset="21783.2334">2859 3282 260 0,'0'-8'151'16,"0"5"-63"-16,0 0-47 0,0-1 34 0,1 3-9 0,6-2-6 16,-6-1-4-16,-1 3-7 0,2-1-1 0,-2-4-4 0,1 4-2 15,2-2-9-15,-3-1-2 0,-1 2-2 0,4-1 2 16,-3 0-5-16,3 2 1 0,0-4-4 0,2 2-1 16,-3 1-3-16,-1 0-4 0,6-2-5 0,-7 1-2 15,6-1-3-15,2 3-4 0,0-3 0 0,-8 1 0 16,8-3-2-16,-2 2-1 0,-6-3 1 0,8 5 0 15,-4-5 0-15,-1 2-1 0,5 1 1 0,0 0 0 16,-5 1 2-16,2 2-1 0,6 0 1 0,-5-2 0 16,1 2 2-16,-4 0 0 0,1 1 2 0,-2 1 1 15,0 0 0-15,1-2 4 0,2 1-1 0,-5 1 2 16,4 0 0-16,-2 0 0 0,0 1-1 0,1 1-2 0,-2-2 0 16,-1 3-2-16,4-1-3 0,2 4 1 15,-4 0-2-15,2 4-1 0,4 0-1 0,-3 5 0 0,8 0 0 16,-7 5-1-16,4 3-2 0,-1 4 0 0,6 0-3 15,-3 6 1-15,4 6 1 0,2-1 0 0,-1 5-1 16,2 5 0-16,1 1 1 0,2-1 0 0,-3 3 2 16,0 0-1-16,0 0 1 0,0 1 0 0,2-2 2 15,-5-1-1-15,0 2 1 0,0-2 0 0,0 2 0 16,-2-6 0-16,0-2 2 0,-1-2 0 0,1-4-1 16,-2-5 0-16,-1-2-1 0,0-5 1 0,-2-2-1 15,1-6-1-15,1 2-5 0,-3-4-6 0,2-3-6 0,-4 3-10 16,-3-4-13-16,4-3-68 0,-4 0 82 0,-3-2-49 15,-2-1-33-15</inkml:trace>
          <inkml:trace contextRef="#ctx0" brushRef="#br0" timeOffset="22512.0539">2933 3073 597 0,'0'0'274'0,"-3"-1"-176"15,2-2-73-15,-3 1 28 0,1 2-35 0,8 0-18 0,-7 0-7 16,2 0-5-16,2 5 0 0,-2-1 1 0,0 6 0 15,-3 0 4-15,-8 1 0 0,3 0 5 0,-2 3 2 16,-1 1-1-16,3 4 1 0,-3 3 2 0,1 3 0 16,-2 1 0-16,5 9 1 0,-5-3-1 0,4 9-1 15,1-3 1-15,-2 1-3 0,4 0 0 0,0 0 1 16,0-6 0-16,2-3 1 0,2-3 1 0,1-4 0 0,-2-4 1 16,0-3 6-16,2-5-2 0,0-5 5 15,2 2 0-15,0-3 4 0,-1-3 4 0,1-2 3 0,-1 0 4 16,2-2 4-16,1-3 3 0,-1-1 0 0,2 0 2 15,-1-6 2-15,3 0 1 0,-1-1-1 0,2-1 0 16,0-1-4-16,0-1-1 0,3-8 7 0,-3-3-5 16,3 8-5-16,-1-9-2 0,-4 1-1 0,4-7 0 15,3-3-4-15,-2 1 0 0,-8 6-11 0,10 1 6 16,-5-6-2-16,4 5-1 0,-2 3-1 0,-2-1-2 16,-3 3-1-16,4 3-1 0,4 3 1 0,-12-2-4 15,1 3-3-15,3 2-1 0,1 0 0 0,4 4-3 16,-5-1 0-16,1-1 0 0,-3-1-1 0,3 4-1 15,2 0 1-15,-3-2 0 0,5 7-2 0,-4 0 0 16,1-1-3-16,2 4-1 0,-4 1-1 0,4 2-7 16,-1 2-2-16,-3 0-1 0,3 2 1 0,2 3-1 15,-2 1 3-15,8 6-2 0,1-1 2 0,2-2 6 0,0 5 0 16,10 3 1-16,-5-3-3 0,5 1-2 0,2-1-3 16,3 2-2-16,-1-2-6 0,7 1-11 0,-2-1-10 15,8-6-17-15,-3 4-34 0,2-3 68 0,4-3-42 16,4-8-15-16</inkml:trace>
          <inkml:trace contextRef="#ctx0" brushRef="#br0" timeOffset="-3.9849">2465 633 186 0,'2'-9'124'16,"-1"1"-49"-16,3 2-44 0,-3 2 14 0,2 4-3 16,-1 2-9-16,0 0-10 0,-2-1-3 0,1 4 1 15,-4 1 0-15,0 4 1 0,0-5 2 0,-2 3 0 16,0 3 1-16,-5 5-2 0,2-2 2 0,-7 5-2 15,5 2-1-15,-3 0-2 0,-1 1-1 0,0 2-5 0,-1 1 0 16,1-1-6-16,1 2-1 0,0 1-3 0,-2-3-2 16,0 1-6-16,-2 2-1 0,7 2-4 0,-4-1-1 15,-1-2-3-15,6 3-3 0,-2-2-4 16,4-2-4-16,-1 1-15 0,-1-4-14 0,2-3-24 0,4-1 53 16,-1 1-46-16,2-5-22 0</inkml:trace>
          <inkml:trace contextRef="#ctx0" brushRef="#br0" timeOffset="3.0201">2755 1444 597 0,'6'5'252'0,"-6"-2"-175"0,0-1-60 16,0 2 9-16,-1 1-12 0,-1 0-13 0,-1 3-5 15,1 6 1-15,-2-3 1 0,-3 4 2 0,3 1 2 16,-3-4 4-16,-1 4 2 0,-1 0-1 0,-1 0 1 15,-3-1-2-15,2-3 1 0,2 3-2 0,-4-1-1 16,0 0-4-16,0 2-1 0,1-1-2 0,-1-1-1 0,2 2-8 16,-2-3-3-16,2-1-3 0,0 3-5 0,0-4-3 15,4-2-7-15,-2 4-18 0,1 0-10 0,1-4-9 16,1 3-18-16,3-3 55 0,-2 1-50 0,3-1-20 16</inkml:trace>
          <inkml:trace contextRef="#ctx0" brushRef="#br0" timeOffset="-2029.6473">2465 188 333 0,'-6'-8'151'15,"3"0"-98"-15,-2 3-39 0,2 3 17 0,-2 2-23 16,3 0-3-16,-1 0 0 0,0 7 1 0,3 1 8 16,-3 0 2-16,0 1 5 0,-7 4 4 0,2 3 4 15,0-2 2-15,-6 7-5 0,3-4 3 0,-4 7-6 16,1-1-2-16,3 0-7 0,-4 0-1 0,6 5-7 15,-2-1-3-15,-5 5-2 0,5-1-3 0,0 0-4 16,-2 6-3-16,0-2 1 0,5-1-4 0,-5-1-4 16,5-1-1-16,2-4-2 0,-4 4-5 0,2-8-11 15,2-1-5-15,-2-6-9 0,2 4-17 0,1-5 44 16,0-4-29-16,4-4-8 0</inkml:trace>
          <inkml:trace contextRef="#ctx0" brushRef="#br0" timeOffset="-15194.0514">207 551 359 0,'0'-4'171'0,"-3"-2"-84"16,-2 0-51-16,2-1 27 0,0 4-14 0,-2-3-4 0,-2 1-22 0,4 0 1 16,2 0 1-16,-3 2 0 0,3 0 1 0,-1 0 3 15,-6-2 3-15,7 2 0 0,-4-2 3 0,3 2 2 16,-2-3-1-16,-1 1-1 0,2 0 3 0,-4-1-6 15,4-1-1-15,-2 3 1 0,-1-1-2 0,4-2-2 16,-2 1-2-16,0 1 0 0,-2 2-6 0,3-2 2 16,0 2-3-16,-1 0-1 0,1 1 0 0,-3 1-3 15,3 1 1-15,-1 0-2 0,1 0 0 0,2 0-2 16,-2 0 2-16,3 0-4 0,0 0 1 0,1 1 1 16,-1-1 0-16,0 0 0 0,0 0 2 0,2 0 0 15,-2 2 3-15,3-2 2 0,2 0-1 0,-1-2 2 16,6 1 1-16,0-2 0 0,4 3 2 0,0-5-1 15,2 2-2-15,5-1-1 0,0 1-2 0,-1-2-1 16,4 1-2-16,5-1-3 0,-4-3 1 0,2 2-6 16,4-2 0-16,-4 1-3 0,0-1 2 0,0 2-3 0,-3 1 0 15,4-3 0-15,-1 2-1 0,-3 1 1 0,0 0 0 0,0-3 1 16,6 2 1-16,4 0-1 0,-4-1 0 0,-3 1 4 16,3 3-4-16,5-5 3 0,4 3-1 0,2 0-1 15,-12-3-1-15,7 2 3 0,1-1 0 0,1-1-3 16,-1-1 2-16,0 3-2 0,-1-4 1 0,-4 0 0 15,3 6 0-15,-2-6 0 0,-4 2-1 0,-2 7 0 16,2-6 0-16,-4 2 1 0,1 2-1 0,-2 0 1 16,0-2-1-16,-2 5 0 0,0-5 0 0,4 2 2 15,-2 3-1-15,-5-3-1 0,3 1 1 0,0-1-1 16,1 0 0-16,-4 0 0 0,-2 1 0 0,1-1 0 16,-6-2 0-16,8 4-1 0,-8 1 1 0,3 0 0 0,1-2 0 15,-4-1 0-15,3 3 1 0,-3-2-1 0,4 1-1 0,-3-2 1 16,1-1-1-16,-1 3 1 0,0-1 1 0,0 2-2 15,-2-3 0-15,2 3 0 0,-1-2 0 0,-1 1 0 16,-1-2 0-16,1 3-1 0,0 0-1 0,-1 0 3 16,-4-2-2-16,2 2 0 0,0 3 2 0,0 2-1 15,-3-3 0-15,1-2 2 0,-1 3-1 0,1 2-1 16,-1-4 0-16,-2 1 0 0,1-2 1 0,0 0-2 16,-1 0 1-16,-3 3 0 0,4-3-2 0,-1 3 1 15,0 0 1-15,-1 2-1 0,1 0 0 0,-3 1 0 16,1 1-1-16,3 2 0 0,-1-2 0 0,-3 1-2 15,3 0 0-15,-1 1 2 0,2 4-3 0,0 1-1 16,0 0 4-16,-1-2-1 0,2 2 1 0,-2 2-1 0,1 1 1 16,2 4-1-16,-4-3 1 0,2 4 0 0,1-1-1 15,0 1 0-15,-2 2 1 0,0 3 0 0,-1-2-1 16,1 4 1-16,2 0 0 0,-4-1 0 0,3 4 0 16,-1-2-1-16,0 4 0 0,2-2 1 0,-2-2 1 15,0 0-1-15,-1-1 2 0,1 0 0 0,0-1 0 16,2 1 1-16,-2-5 0 0,0 1 0 0,4 1-1 15,-1 1 0-15,-1-3-2 0,1-2 1 0,2 0-1 0,2 2 1 16,-4 3 0-16,0-4 0 0,1-1-1 0,-2-1 1 0,1 4 1 16,-1 2-2-16,-2 0 1 0,0-3 0 0,0-2 0 15,2 5 1-15,-2 1 0 0,2-3 1 16,0 1-1-16,-4-3 1 0,3 3-1 0,0-1 0 0,0 2-2 16,0-4 2-16,-2 1 0 0,-2 0 0 0,3-4 1 15,3 1 1-15,-1-2 0 0,-2-1-1 0,4-3 1 16,-2 3-1-16,3-4 1 0,-4 5 1 0,3-4-2 15,-4 1 1-15,2-2-2 0,-2 0 1 0,2 2 1 16,-2 2-3-16,2-4 1 0,6 2 0 0,-7 0 0 16,4-2-1-16,0 2 0 0,2 2 2 0,-4-1 0 15,2-2-1-15,-3-3 0 0,5 7 0 0,-2-1-1 16,0 3 1-16,0-4 1 0,-1 1-2 0,1-1 2 0,4 4-2 16,-6-5 1-16,-3 0 0 0,4-3 1 0,0 6-2 15,0-2 1-15,-2 2 1 0,1-4-2 0,0 1 3 16,1-1-1-16,1 1-1 0,-4 0 0 0,4-5 1 15,-1 1 0-15,-1-4-1 0,-1 4 1 0,1 1-2 16,1-2 1-16,-3-1-1 0,3 1 2 0,-2 0-3 16,1 2 1-16,0 0-1 0,-1-4 0 0,2 2-1 15,-1 0 1-15,0 4 0 0,1-4 0 0,-3-2 0 0,3 4-1 16,-2-2 2-16,1 2-1 0,-3-3 2 0,0-1-2 16,4-1 0-16,-3 3 1 0,1-1-1 0,-2-1 0 15,2-1 0-15,2 2 0 0,-1-1 0 0,0 1 0 16,1-2 0-16,-3 0 0 0,1 2 1 0,3-1 1 0,-5-1-2 15,4 2 0-15,-4-4 1 0,0 2-1 16,3-2 1-16,-1 4-1 0,0-2 0 0,1-2 0 0,-1 1 0 16,-2-3-1-16,2 3 1 0,-2-3 2 0,2 4-2 15,-3-1 2-15,1-4 0 0,0 5 1 0,-1-8-1 16,-1 5 1-16,1 1 1 0,-1-6-1 0,-1 2 1 16,4-1 2-16,-4 1-2 0,0 3-2 0,0-4 2 15,0 1-1-15,0-2 1 0,-2 0-1 0,0 1 0 0,-1-1-1 16,-2 2 1-16,1-2 0 0,-1 2-1 0,-1-2 0 0,-2 3 0 15,0 0 1-15,-4 2-1 0,0 1 0 0,-3-1 0 16,1 3 0-16,-8-5-2 0,1 3 0 0,-3-1 0 16,-3-2 0-16,-2 5-1 0,-2-6 0 0,-4 1-1 15,-2 2 2-15,-3 1 0 0,2 1 0 0,-4-1 0 16,-1 0 0-16,0 1 2 0,0 1-2 0,0-2 1 16,-1 0-1-16,-1 2 0 0,-1 2 0 0,0-4 0 15,0 1 0-15,-2 1 0 0,-1-2 0 0,4 0 0 16,4 2 0-16,-7-1 1 0,-2-4 0 0,7 3-1 15,4-1 1-15,-4 0-1 0,-2 0 0 0,-1 1 0 16,0-3 1-16,4 4-1 0,2-3 0 0,-4 4 0 16,1-1 0-16,3-1 0 0,2-1 0 0,0 0 1 15,-2 1-1-15,0-3-2 0,2 2 2 0,3-2 0 16,0-1 0-16,0-2 1 0,1 3 0 0,1-2-1 16,2 1 2-16,6-2-1 0,-2 0 0 0,3 0 0 15,5 0 1-15,-2 0 1 0,4 2-1 0,1-2 2 16,1 0 0-16,3 0 1 0,-3 0-3 0,3 0 2 0,0 1 0 15,5-1-2-15,-1 0 2 0,0 0-1 0,4-1-2 0,-4 1 1 16,5-2 2-16,-2 2-2 0,2-2 0 0,0 2 0 16,0 0-1-16,0 0 0 0,-2-1 0 0,3 1-1 15,1 0-2-15,-1 0 0 0,-1-2 0 0,1 2 0 16,2-1 1-16,-1 1-1 0,-1 1 0 0,-1-1 0 16,1 0 0-16,1 0 2 0,-1 0 0 0,-1 2-1 0,0-1 1 15,0-1 0-15,0 0 0 0,3 2 0 0,-4 0 0 16,3-1 0-16,-1 1 0 0,-1-4 2 0,0 1-2 15,1 1 3-15,-3-2-2 0,1-1 1 0,-1 1 1 16,0-4 1-16,0 3 1 0,-1-2 0 0,6 2 2 16,-6-4-1-16,4 1 1 0,0 0 1 0,-2-1 0 15,2 1 0-15,-6-5-1 0,5 0 1 0,-5-2-2 16,5 2-1-16,-2-5 1 0,-3 1-1 0,3-4 0 16,4 0-1-16,-1 2 1 0,-3-7-1 0,0-2 1 15,2 1 1-15,0-5-3 0,-5 1 1 0,2-3-1 16,-1-1 0-16,1 2 0 0,0 3-2 0,1-6-1 15,-2 2 1-15,6 1 0 0,-1-1-1 0,-4-2 0 16,1-2 0-16,-1-1 0 0,3 2 1 0,-1-3-1 16,-5 1 0-16,4-4 0 0,-4-1 0 0,4 1 0 15,-3 0 0-15,-5-4 0 0,2 4-1 0,0-1 0 0,4 1 0 16,1-1 1-16,-2 1 0 0,3 3 0 0,2-1 0 16,-6 6-1-16,4-5 1 0,2 3 0 0,-5 1 2 15,0 1-2-15,0 1 0 0,0-1 1 0,3-1-1 16,3-2 0-16,-6 4 0 0,2-2 1 0,1-1-1 15,0 0-1-15,2 0 0 0,-2 3 1 0,2 0 0 16,-3 2 0-16,6-3 0 0,-3 1-2 0,0 2 1 16,-1-1 1-16,1 3 0 0,-2-3 0 0,4 3 0 15,-2-1-3-15,-2 4 3 0,2-1-2 0,-1-1 2 16,4-3-2-16,-3 3 2 0,2 8-2 0,-1-8 0 0,2 4 1 16,0-2 0-16,0 2 1 0,0 3-2 0,-1-1 0 0,-1-4-1 15,2 4 1-15,0 0 2 0,-3 0 0 0,3 1-1 16,0 1 1-16,0 1-1 0,-2-3 1 0,1 5 0 15,-1-3 0-15,2 3 0 0,0 1 0 0,0-1-1 16,-2-2 0-16,2 4 0 0,0-1 0 0,0 1-2 16,0 1 2-16,0 1-1 0,0 0-1 0,2 1 0 15,0 2 0-15,-2 1-2 0,0 1 0 0,1 1 1 16,1 0 0-16,-1-1-2 0,1 1 0 0,0 3 0 16,2 0-2-16,-1-2 2 0,1 2-1 0,0 3 0 15,0 0-2-15,0 0-1 0,6 0 3 0,-2 0-2 16,-2 0 3-16,5 0-4 0,4 0 4 0,-1 0-1 15,4 1 2-15,-1-1 2 0,1 0-3 0,2 2 2 16,1-1-1-16,1 1 1 0,2 0-2 0,2-2 3 16,1 1-1-16,5 2 0 0,-5-3 1 0,3 2 0 15,2-2 1-15,1 0 1 0,-1 0 1 0,2 0-2 16,-1-2 2-16,2-1 0 0,-1 2-1 0,-1 1 1 0,2-4 0 16,8 4 1-16,-5-3-1 0,-4 0 0 0,2 1 0 15,-1 1-1-15,7-2 1 0,1-2-1 0,-2 2 1 16,-7-2 0-16,1 0 0 0,6-1 0 0,-1-1-1 15,0 3 1-15,-7-3 0 0,4 2 1 0,-2-2-1 16,0 3 0-16,-2 0 0 0,1 0 0 0,-2 0 0 16,-1-4 1-16,-2 4-1 0,1 0 1 0,-1-6 0 15,-8 4 0-15,7 1-1 0,-5-3 1 0,-4 2-1 16,0-1 0-16,3-1 3 0,-4 5-1 0,-1-3-2 16,6 4 0-16,-11-6 1 0,6 5-1 0,-4 0 2 15,-3 1-1-15,0-1-1 0,-1 1 0 0,-4-2-1 0,-1 4 1 16,1 0 0-16,1 0 1 0,-4 1-1 0,3-2 0 0,-2 2 0 15,0-1 0-15,0 3 1 0,-1-3 0 0,0 2-1 16,2 0 0-16,-1 1 0 0,-2-3 0 0,3 1 0 16,-2 4 0-16,2-2 1 0,3-3-1 0,-3 0-1 15,-2 0 0-15,3 4 0 0,0 2-2 0,1-3 1 16,1-1-1-16,-5 4-1 0,2-1 1 0,0 3 1 16,3-2-2-16,-2 1 0 0,2 1 1 0,0 1-1 0,0 1 1 15,0 1 1-15,0 2-1 0,1-1-1 16,-1 3 3-16,2 1-1 0,1-1 1 0,-3 1-1 15,1 3 0-15,3 1 0 0,-3 0 0 0,1 3 1 0,-1-6 1 16,-1 7-2-16,2 3 1 0,-1 0 1 0,-1-1 0 16,0 1-1-16,3 0 1 0,-1 5-1 0,0-1 1 15,-1 0 0-15,-1-1 0 0,2 0-1 0,-2 2 1 16,0 0 0-16,-5-3 1 0,9 1 1 0,-4 0-2 16,4-1 2-16,-8-2 0 0,4-2-2 0,-1-1 1 15,2 2 1-15,1 1-2 0,-4-2 0 0,-4-1 0 16,6 0 1-16,1 2-1 0,-4 2 1 0,1-1 0 15,1 2 0-15,-4-2 0 0,0 2 2 0,0 1-2 16,1-1 0-16,7-1 1 0,-11 1 0 0,4 0 0 16,3-1 0-16,-1 1 0 0,-3-5-1 0,4 3 3 15,-2-5-2-15,-5 4 1 0,7-6 0 0,-3 1 0 16,-1-3-1-16,-3-2 2 0,6 4-2 0,-4-4 0 0,4 3 0 16,-4-1 0-16,1-1-1 0,2 2 0 15,-2 2 0-15,3-2-1 0,-4 0 0 0,-1 2 1 0,-1 1 0 16,4-1-1-16,-1 1 2 0,0 1-1 0,3-1 0 15,1 2 0-15,-2-2 1 0,3 2-1 0,-4 0 1 16,3 0 1-16,-1-5-1 0,-1 3 0 0,0-3 1 16,-4 4 0-16,2-6 0 0,-1-3 1 0,3 6-1 0,0-1 0 15,-1-2 1-15,1-1 0 0,-2 0-1 0,5 0 0 0,-1 0 0 16,-3-3-1-16,1 3 1 0,0-4 0 0,1 1-2 16,-1 1 1-16,1 1 0 0,-1-1 2 0,0 0-1 15,3 1-1-15,-2-3-1 0,1 3 2 0,1-1-1 16,-2-1 0-16,2 1-2 0,-3-1 1 0,3 1 0 15,0-1 0-15,-2-2 1 0,2 2-1 0,-2 1-1 16,2-1 2-16,-3 0 0 0,5 1 1 0,-6-3-1 16,3 0 2-16,-1 0-1 0,-1-1 1 0,0-2 1 15,0 0-1-15,-1 0 2 0,0-3-2 0,-1 1 1 16,1-1-1-16,1 1-1 0,0 2 1 0,-2-3-1 16,0 1 2-16,1-2-3 0,0 3 2 0,-2-2-1 15,1 0-1-15,0-2 1 0,1 2-1 0,-1 0 0 16,0 0-1-16,-2-1 0 0,3-1 1 0,-3 2-1 15,1-2 0-15,1 2 2 0,-1-2-1 0,-2-1 0 16,3 0 0-16,-3 1-1 0,1 0 1 0,-1-1 1 16,0 1 1-16,0 2-2 0,2-4-1 0,-2 4 1 0,2 0 1 15,-2-4 1-15,0 2-1 0,0 1 0 16,0-3 0-16,0 1 0 0,0 1 1 0,0-1-1 0,0 1 0 16,0 0 0-16,0-3-1 0,-2 0 0 0,-1 3 0 15,0-1-1-15,3-1 0 0,-4 1 1 0,3 4-2 16,1-3-2-16,-3 1-5 0,1-1 0 0,0-2-6 15,1 3-5-15,-4-3-28 0,2 1-28 0,0-1-39 16,-4 1-52-16,-2 3 115 0,-1 0-85 0,-10-5-33 16</inkml:trace>
          <inkml:trace contextRef="#ctx0" brushRef="#br0" timeOffset="1860.9695">713-18 105 0,'0'-1'92'0,"0"-3"-32"16,2 3-40-16,-2-1 23 0,0 1-18 0,2-3-15 16,1 3-11-16,1 1-7 0,0 0-1 0,0 0-4 15,0-2-1-15,0 1-2 0,1-1 1 0,0 2 1 16,0-3 3-16,-4-2 1 0,4 2 3 0,-2-3 0 16,0 1 1-16,-1 0 1 0,0-1-1 0,-2-2 2 15,1 3-1-15,1 2 1 0,-2-2-2 0,0 0 0 16,0 2-4-16,0 0-2 0,1 1 1 0,-1 2 0 15,0 2 7-15,2 1 7 0,0 2 7 0,1-1 4 16,-3 1 9-16,0 5 12 0,1-2 3 0,-1-3 2 16,0 1-1-16,0 0-6 0,-4-1-4 0,0 6 1 15,1-1-5-15,-2-7-5 0,2 7-5 0,0-1-4 0,-3 4-7 16,-2 4-6-16,0 1-9 0,0-4-18 0,-5 5 23 0,-3 10-20 16,-5 3-12-16</inkml:trace>
          <inkml:trace contextRef="#ctx0" brushRef="#br0" timeOffset="44374.1355">1941 194 33 0,'2'-2'27'0,"-2"2"-4"15,0-3-3-15,1 2 12 0,1 1-2 0,-2-2 3 16,0 2 1-16,0-2 5 0,0 1-2 0,0-1-1 0,0 2-6 15,0 0-2-15,0 0 1 0,0-3-1 0,2 1 2 16,-2 1-6-16,0 1 5 0,0 0 1 0,0 0-4 16,0 0 0-16,0-2-1 0,0 2 0 0,1 0-4 15,-2 2 0-15,-1-2 0 0,0 1 1 0,2-1 3 16,-1 4 0-16,-1-1 2 0,1-2 1 0,1 4 1 16,-4-5 0-16,3 2 1 0,-1-1-2 0,1 1-2 15,-3-2 2-15,3 0-4 0,-1 0-1 0,1 0-1 16,-1 2-2-16,1-2-4 0,-3 0 2 0,1 0-1 15,2 0-1-15,-3 0-2 0,4 0-3 0,-4 0-1 16,2-2 2-16,0 2-2 0,1 0-2 0,-2 0-1 0,-1 0 0 16,3 0-2-16,-4 0 1 0,3 0 0 0,1 0-2 0,-2 0 1 15,1 0 0-15,1 0 0 0,-1 0-2 0,-1 2 3 16,3-1 1-16,-3 1 0 0,-1-2-1 0,0 0 1 16,0 1 2-16,3 3 0 0,-2-4 2 0,-1 1-1 15,1-1 0-15,0 0 0 0,-2 0 1 0,4 0 0 16,-2 0-1-16,-1 0 0 0,1 2 0 0,-2-2 0 15,2 0-1-15,0 0 1 0,0 3-2 0,-2-3 0 16,0 0 0-16,2 0-1 0,1 0-1 0,-1 0-1 16,0 1-1-16,0 1 2 0,0-2 2 0,1 2-1 15,-1-2-2-15,0 1 2 0,-2 1 0 0,2-1-1 16,0 1 0-16,-1 0-2 0,-2 1-1 0,3-2 0 0,-2-1-1 16,5 4 0-16,-5-3 0 0,1 1-1 0,-1 1 1 15,5 2-1-15,-2-4-1 0,1 6 0 0,-4-3 1 16,-2 1 2-16,4 2-3 0,0-1 1 0,-5-1-1 15,7 0 1-15,-1 1 1 0,2-1 1 0,2-1-1 16,-1 3-2-16,-1-2 2 0,0-1-2 0,-1 1 1 16,2 0-1-16,-1 3-1 0,0-2 1 0,2 2 0 15,-2-1 0-15,3 1 0 0,2 1 0 0,-5-1 0 16,4 2 0-16,-2-2 1 0,1 0-1 0,0 1 0 0,2 4-1 16,-2-2 1-16,2 0 0 0,-3 0 0 0,1 0 0 0,0 4 0 15,0-1 0-15,0 0 1 0,-1-1 1 0,1 3-2 16,2 0 1-16,-2 2 0 0,5-4 0 0,-3 0 1 15,1 2 0-15,2-2-1 0,-1-1 1 0,-1 3 0 16,2-3-1-16,-5 4 1 0,2 3 1 0,0-9-2 16,-2 5 1-16,2 0-1 0,-1-2 0 0,0 0 0 15,2 1 0-15,-3-3 0 0,4 1-1 0,-6 0 0 16,2-1 1-16,1 1 1 0,-1 0-2 0,2 0 2 16,-2-1-1-16,0 1 0 0,2 3 1 0,-2-2 1 15,2 2-2-15,-2 2 0 0,2-2 2 0,-2 0 0 16,-2 1 1-16,4 1-3 0,-3-2 1 0,1 1 0 15,-1 1 0-15,2-2-1 0,-1 1 0 0,1 1 2 16,-1-1-1-16,0-1 1 0,0 0-1 0,0 2 1 16,-1-2 0-16,0 3 0 0,-1-2-2 0,1 1 1 15,1 2 0-15,-1-5 1 0,1-1 0 0,0 4 0 16,0-7 0-16,0 6 0 0,2-6 1 0,-2-1-1 0,0 1-2 16,2 0 3-16,-2 2-2 0,2-3 1 0,-2-3-1 15,2 1 1-15,-5 2 0 0,3 1 0 0,-1 0 1 16,0-1-2-16,1-1 0 0,-2 3 0 0,1-1 0 15,-2 0-1-15,3 0 0 0,-1-1 0 0,1 1 2 16,-3 0 0-16,1 0-1 0,-1 2 1 0,2-4 0 16,-2 4 0-16,2-2 0 0,-2-1 0 0,0-1 1 15,1 4-3-15,-1-2 3 0,2 0-1 0,-2 0-1 16,1-1 1-16,-1 1-2 0,2 2 1 0,-2-2-1 16,0-3 1-16,0 5-2 0,2-2 1 0,-1 0-1 0,1 0 0 15,-1 0 1-15,1 1-1 0,-2-1-1 0,3 3 1 16,-3-3 1-16,0 0 0 0,2 2-1 0,-2-2 2 0,0 2 0 15,1-2-1-15,1 2 2 0,-2-5-2 0,2 5 0 16,-2-2 0-16,1 0 0 0,1-2 0 0,-1 1 0 16,-1 1-1-16,2-1 0 0,-1 2-1 0,1-2 0 15,0 1 0-15,-1 0 1 0,1 2 0 0,-1-2-1 16,-1 2 1-16,2-4 0 0,-2 3 1 0,0-3 0 16,0 1 0-16,0-1-1 0,0-1 2 0,0 2-2 0,0-2 0 15,0 0 0-15,0-4 1 0,0 6 0 16,0 0 0-16,2-2 0 0,-2-1 0 0,0 1 0 15,1 0 1-15,1 0-2 0,-1 0 0 0,-1-1 1 16,0-1-1-16,0-1 2 0,2 0-2 0,-2 1 0 0,2-1 0 16,-1-2 1-16,-1 3-1 0,0 1 0 0,0-3 0 15,2 1 0-15,-2 3 0 0,0-3 0 0,0 1 0 16,0 1 0-16,0-1 0 0,1-1 0 0,-1 3 1 16,0-3 0-16,2 1 0 0,0 0 1 0,-2 1-1 15,1-1 0-15,1 2-1 0,-1-3 2 0,1 1-2 16,-2 1 1-16,0-6 1 0,2 6 0 0,-1-3-1 15,-1 0-1-15,0-3 2 0,2 4-1 0,-1 0 0 16,1 1-1-16,-2-1 0 0,1 1 0 0,1 1 0 16,0-1 0-16,1 0 0 0,-2 1 0 0,-1-4 0 0,4 3 0 0,-3 1 0 15,-1-3 0-15,2 0 0 0,-2 2 0 0,0-1 0 16,0 1 1-16,0 0-2 0,0 1 2 0,1-4 0 16,-1 5 0-16,0-3 1 0,0 1-1 0,4 4 0 15,-4-4-1-15,0 0 0 0,1 4 2 0,-1-4-2 16,0 2 1-16,2 0 1 0,-2-3 0 0,-2 1 0 15,2-1 1-15,0-2-1 0,2 2-2 0,-2 0 2 16,1 0-2-16,-1-2 0 0,4 2 0 0,-3-1 1 16,1 1-1-16,-2 0 0 0,1 0 2 0,-1-2-1 15,2 0 0-15,-2 2 1 0,0 0 0 0,2 1-1 16,-2-3 1-16,0 0 1 0,0 2-2 0,0-2 2 16,1 4-1-16,-1-7 0 0,2-2 0 0,-1 2 0 0,-1 2 0 15,2-1-1-15,-1-1-1 0,1 4 0 0,-2-4 0 16,0 3 0-16,0 0-1 0,0-2 1 0,0 1-1 15,-2 0 1-15,2-1 0 0,0 2 1 0,0 1-1 16,0 0 1-16,0 1 1 0,0-3-1 0,0-1 0 16,2 3 0-16,-2 0-1 0,0 0 1 0,0-4-1 15,0 1 0-15,0 1 1 0,2-2 0 0,1 3 0 16,-3-2 0-16,0 1-1 0,1 0 0 0,-1-2 0 16,0 3 0-16,2 0-1 0,-2 0 1 0,0-1 0 15,2 1 0-15,-2 2 0 0,1-2 0 0,1 0 0 16,-1 0 0-16,4 1 0 0,-5-1 1 0,3 0-1 15,2-2 0-15,-5-1 2 0,0 4-1 0,5-3-1 16,-3 1 1-16,-2-2 1 0,1 3-2 0,-1-3 0 16,2 2 0-16,1-1 0 0,-2 1 0 0,-1-1 0 15,4 1 0-15,-3 0 0 0,2-2 0 0,1 3 0 0,-1-2 1 16,-2 1 1-16,3 0-1 0,-3-2 1 0,2 0 0 16,4 0-1-16,-2 0 1 0,-2-2 2 0,1 2-3 15,0-2 1-15,0 2 0 0,0-1 2 0,0-1-2 16,-2 2 1-16,3 0 0 0,3 0-1 0,1-5 1 15,-1 5-2-15,0-3 0 0,5 2 0 0,-7-1 0 16,9 0 0-16,-7-2-1 0,1 4 0 0,2 0 0 16,0-4 0-16,2 0-7 0,2-1-2 0,2 2-2 15,-1-4 0-15,3 3-3 0,3-3-4 0,2-2-1 16,0 2-8-16,2 1-9 0,1-4-4 0,1 1-12 16,3-1-22-16,-6 1-41 0,4-1-71 0,4-7 128 15,-1 1-83-15,-3-3-27 0</inkml:trace>
          <inkml:trace contextRef="#ctx0" brushRef="#br0" timeOffset="53114.368">1847 657 157 0,'7'-8'70'0,"2"5"-47"15,1-2-15-15,-1 4 13 0,4 1-7 0,-3-2-1 16,-1 2 3-16,1 0 9 0,-2 0 1 0,0-3 3 15,-2 3 0-15,0 2 1 0,-1-1-3 0,-2 4-1 16,5 0-2-16,-5-2-6 0,1 3-2 0,0 6 1 0,0-3-3 16,0 1-4-16,1 2-3 0,-2 6 2 0,1 3-4 15,-1 6-3-15,0 0 1 0,-1 1-3 0,-1 7-1 16,-1 2 1-16,0 3 0 0,0 3-4 0,2 8 3 16,-1 1 1-16,1 6-1 0,1 1 0 0,2 3 1 15,1 1-2-15,1 4 1 0,2 0 0 0,-1-1 1 16,0-1 0-16,2-1-1 0,1 1 2 0,-3 5-1 15,3-2 0-15,-2 4 1 0,-1-2 0 0,4-6-1 16,-3 3 1-16,1-4 1 0,-2-5 0 0,1-9-1 16,2 2 3-16,-1-6 1 0,-2-7 2 0,0-1 3 15,-2-1-2-15,-1-9 0 0,0 2 3 0,1-2 3 16,-4-3 0-16,-1-8 0 0,1 1 3 0,-1-2 5 0,1-3 6 16,-2 0 3-16,3-1 5 0,-3-8 20 15,0 5 10-15,3-5 8 0,-1 2 6 0,-2-5 11 0,0-2 1 16,-5-7 1-16,5-1-1 0,0-3-16 0,-5-4-8 15,1-9-7-15,1 1-7 0,-1-7-17 0,1-3-4 16,0-3-4-16,-3-4-6 0,-1-4-5 0,-1-2-3 16,-3-3-2-16,3-3-1 0,-1 7-3 0,2-14-3 0,-4-7 0 15,2-1-1-15,-1 5-2 0,4-4 0 0,1 3 0 16,-3-9-2-16,1 7-1 0,0-3 2 0,3 13-2 16,0-8 0-16,-3 1 0 0,4-1 0 0,-2 3-2 0,2 1 0 15,0 1-2-15,0 4 1 0,1 5-1 16,0 8-1-16,1-3 0 0,-1 9 0 0,1 4-2 0,1 4 3 15,0 2 0-15,-2 3-2 0,1 6-1 0,-1 1-2 16,2-1-2-16,-2 4-1 0,2 6-2 0,-1 3-9 16,-1 4-2-16,2 1-1 0,0 0-2 0,0 3-3 15,0 5 0-15,0 0-1 0,0 1 2 0,0 7 3 16,0-3 2-16,0 11 0 0,3-2 3 0,-1 9 3 16,0-3 1-16,1 14 0 0,0-1 3 0,0 5 3 15,0 8 1-15,-1 5 1 0,1 2 2 0,2 4 0 16,0 2 2-16,-1 0 2 0,1-5 0 0,2 6 3 15,0-4-1-15,0-2 1 0,2 2 0 0,-4-2 1 16,3 2 0-16,3-1 0 0,-3 0 1 0,0-6-1 16,2-1 2-16,-4-5-1 0,4-4 1 0,-1-4 2 15,-2-6 0-15,-4-8 3 0,5 1 1 0,-2-6 3 16,-1-8 0-16,0-3 9 0,-2 2 4 0,0-8 3 0,-1-4 2 16,2 0 5-16,-2-1 6 0,-2-5 1 0,0-1 7 15,0 1-3-15,0-6 6 0,0-1 0 0,0-4 1 16,-3-4-1-16,0-4-4 0,3 0 0 0,-4-7-6 15,-2-4-3-15,1-7-6 0,-3-2-5 0,2-5-2 16,-4-9-5-16,-1-2-4 0,-1-2-2 0,0-5-2 16,0 1-2-16,-3-3-4 0,1 0 0 0,1 3-2 15,1 1-1-15,-1-7-2 0,-2 1-1 0,1-1-1 16,-2 2 0-16,3 2-1 0,-1-2-1 0,0 4 0 16,1 8-2-16,-1 7 2 0,3-2-2 0,-2 8-1 15,2-1 0-15,0 7-2 0,-1 0 2 0,3 5 0 16,-2-1-2-16,1 3 0 0,2 7 0 0,0 6-1 15,2-2-1-15,-1 4-2 0,3 7-4 0,2-1-2 0,-1 4-2 16,0 0-6-16,3 5-1 0,-2 0-4 0,2 7 1 16,0-1-3-16,-1 7 1 0,-1 4-1 0,2 2 4 15,-2 9 2-15,2 3 1 0,2 8 2 0,0 0 1 16,-1-4 6-16,4 12-1 0,0 10 2 0,1-1-1 16,2-4 5-16,-2 6 1 0,4 5 2 0,-1 11 0 15,4 4 2-15,-2-5 0 0,1-5 4 0,0-6-1 0,1 9 3 16,0-8 0-16,-1-5 0 0,-2-7 2 0,3 3-1 15,1 3 3-15,-3-6-3 0,0-2 2 0,1-2-1 16,-3-3 2-16,-1-2 1 0,2-4-1 0,-4-5 3 16,0-6 2-16,1-3 1 0,-4-2 2 0,0-4 6 15,0-7 2-15,0-4 5 0,-1-1 3 0,0-1 7 16,-2-5 0-16,-4 0 3 0,4-4 0 0,-1-3 1 16,-2-1-2-16,0-5-3 0,-1 0-1 0,-2-9-3 15,1-2-2-15,-1-6-2 0,-2-2 0 0,0 2-6 0,-2-13-3 16,-2-7 0-16,0 1-3 0,1 4-4 0,0-6-2 15,2 2-1-15,-4-12-4 0,0 1 1 0,0 1-2 16,4 5 0-16,-4-13-2 0,0 2 1 0,1-7-3 16,0 0 2-16,0 5-2 0,1-1-1 0,-1-1-1 15,1 6-1-15,2 9 0 0,-1-1-1 0,1 8-1 16,2 0 0-16,-1 8 0 0,-1-3 0 0,2 4 0 16,4 1 1-16,-3 4 0 0,3-1-2 0,-2 3 2 15,-3 2-2-15,6 3 1 0,2 6 0 0,-3 1 0 16,-2 4 0-16,5 4-1 0,0 0 1 0,2 5-2 0,-2 1-3 15,1 2-5-15,1-1-3 0,-4 3-3 0,2 2-3 16,0 4-6-16,0-3-2 0,7 12-1 0,-2 2 3 16,-2 6 2-16,6 9 1 0,-1 5 3 0,2 3 4 15,-1 8 5-15,-1 7 0 0,2 5 3 0,1 0 1 16,0 7 2-16,0 4 1 0,2 16 2 0,0-5-1 16,0 2 1-16,-1 7 4 0,3-4 0 0,-3 0 2 15,1 2 1-15,-2-10 1 0,0-3 1 0,1-3 3 16,-3-10 1-16,-2-10-1 0,2 6 2 0,1-1-1 15,-4-12 4-15,-1-6-2 0,0-7 2 0,1 5 2 16,-1-13-1-16,0 0 3 0,-2-7-1 0,0 1-1 0,0-4-1 16,2-3 3-16,0-1-2 0,-4-1-2 0,2-2 1 15,1 2 0-15,-4-6 1 0,4 1 2 0,-2 2 2 16,-2-4 3-16,2-1 4 0,-2-1 1 0,0 0 8 16,1-1 3-16,-1-4 2 0,0 0 1 0,-1-6 4 15,-1 0-3-15,-1-7-4 0,-2 1-1 0,0-9-9 16,0-3-3-16,-1-6-3 0,-2-1-3 0,-3-7-8 15,1-5-1-15,-1-3-2 0,2 3 0 0,-2 2 1 0,3-2-3 16,-4-4-1-16,3-1 0 0,1 9-2 0,2-1 1 16,-1 4-1-16,1-7-3 0,1 5 0 0,0 1 0 15,2 6-1-15,1 4-2 0,1 3-1 0,1 2-3 16,0 5 1-16,0 6-1 0,0 3-11 0,1-1-4 0,3 14-4 16,-3-3-4-16,4 3-4 0,0 8-2 0,1 11-3 15,1-2 2-15,4 10 5 0,1 5 4 0,3 10 4 16,-1-3 5-16,2 9 4 0,3 6 5 0,2 4 3 15,0 2 0-15,-1 4 4 0,4 4 2 0,2 4 1 16,-2-2 1-16,-2-1 2 0,2 2 1 0,1-12 0 16,-1 0 1-16,-5-5 3 0,0-12 0 0,-4-6 0 15,-3 4 2-15,1-11 0 0,-3-7 0 0,-2 4 2 16,-2-1 1-16,-1-6-2 0,1-1 2 0,-3-2-1 0,4-2 2 16,-7-1-1-16,0 1 2 0,0-4 0 0,0-4 1 0,-3 0 4 15,-1-1 2-15,4-3 2 0,-3 1 1 0,2-3 7 16,-1 0 2-16,2-2-2 0,-6-1 1 0,4-3-1 15,-3-1-2-15,4-2-2 0,-6-4-2 0,1 2-7 16,0-7 1-16,-4-4-4 0,7 1 0 0,0-1-5 16,-4 0-1-16,-4-2-1 0,6 0-2 0,-4-5-5 15,-1 6-3-15,5 0-5 0,-3-2-4 0,0 2-24 16,5 1-22-16,-1 6-24 0,-3-1-36 0,6 1-58 16,-9 13 119-16,-6-1-111 0,2 0-66 0</inkml:trace>
          <inkml:trace contextRef="#ctx0" brushRef="#br0" timeOffset="54522.2247">2249 2401 404 0,'-7'-11'177'0,"-2"3"-119"0,2 0-45 0,1 0-1 16,-5 2-8-16,4 1-13 0,3 2-10 0,-1 0-10 16,3 1 1-16,-1 2-1 0,1 0 4 0,1 0 9 0,-5 6 1 0,4-4 7 15,-1 3 3-15,3 3 6 0,0-2 0 0,-2 5 3 16,-1 4-2-16,3 4-2 0,0-3 1 0,0 3 0 15,2 2-1-15,1 6 0 0,2 0 0 0,-5 0-1 16,3 0 1-16,1 3 0 0,4 0 0 0,-6-3-1 16,1-1 1-16,0-4 3 0,4-3 1 0,-4-1 1 15,0-5 2-15,-1-4 10 0,-1-3 4 0,3-2 5 16,-3-3 1-16,-1-1 15 0,0-1 4 0,0-9 6 16,0 1 6-16,0-4 6 0,0-5-1 0,-3-4 0 15,3 3-1-15,-3-7-8 0,1-2-2 0,1-3-5 16,-1 1-3-16,0 2-11 0,-2-1-1 0,2-5 4 0,2-1-1 15,-2 5-5-15,1 1 0 0,-1 1-2 0,1-4 4 16,-1 0-12-16,2-1-4 0,-2 7-6 0,-1 1-4 0,2-4-6 16,-1 2-1-16,-3 0-6 0,2 6-8 0,5 4 5 15,-2-2-3-15,0 7-4 0,1 0-3 0,-1 5-8 16,2 6-3-16,-2 1-4 0,5 3-4 0,-4 5-2 16,2 6 1-16,2 8 2 0,2-2 3 0,1 7 8 15,1 5 5-15,1 6 6 0,-2-3 3 0,0 0 8 16,-2 3-1-16,4 2 2 0,-3 0 1 0,1-2 3 15,0 2 0-15,4-4 1 0,-6 1 4 0,2-4 2 16,0-2 4-16,-5-11 1 0,0 1 4 0,0-3 6 0,-3-15 0 16,0 2 11-16,2-1 0 0,-4-2 0 0,2-2 0 15,-1-2 0-15,1-1 3 0,0-3-2 0,0 3-2 16,0-5-7-16,-2-4 1 0,2 0-3 0,0-4 0 16,0-2 1-16,-1-4-4 0,1 0 0 0,-4-2-1 15,1 0-1-15,3-3-2 0,0-2 0 0,2 2-4 16,-2 0-1-16,1-3-6 0,-1 3-1 0,2-2-1 15,0 2-3-15,-1 3-6 0,1 2-3 0,-2 3-1 16,3 6-3-16,-3 3-9 0,3-1-3 0,-1 6-2 16,-4 1-3-16,2 7-4 0,0 0-1 0,-1 2-1 15,-1 6 3-15,4 6 5 0,-1-1 2 0,7 15 1 16,0-1 4-16,-5 0 7 0,5 2 4 0,-1 3 1 16,-3 2 1-16,3-1 4 0,-4 1 2 0,5-5 1 0,-2 3 0 15,2-5 2-15,2 0 3 0,-1-7-1 0,1-1 3 16,-2-5 5-16,0-2 2 0,-5-6 2 0,-1 1 3 15,1-5 8-15,-2-2-2 0,1-3 3 0,-2-2 1 16,-2-1 1-16,2-2 1 0,2 1 1 0,0-3-2 16,-2 1-4-16,-2-9-2 0,0 0 8 0,2 2-4 15,-1-3 0-15,-2-5-4 0,-1 0 0 0,0-6 4 16,-1-1-1-16,0 2-2 0,0 1-5 0,-1-1-2 0,1-2-3 16,-1-3 1-16,1 6-4 0,5-1-4 0,-2 1-4 15,1-4 0-15,1 2-3 0,-2 2 0 0,2 4-3 16,-3-1-4-16,3 4-2 0,-2 2-2 0,1 4-8 15,1 4-6-15,0 6-5 0,0 0-4 0,0 2-7 16,0 7-1-16,3 2 0 0,2 6-1 0,-4 2 7 16,4 5 5-16,6 6 4 0,-6-1 1 0,6 3 11 15,0 6 2-15,-1 0 3 0,1-1 3 0,3 0 2 16,-2 1 0-16,-1-4 3 0,3 0 2 0,-1-5 0 0,-5-8 2 16,1 0 5-16,1 0 1 0,-2-6 4 0,-5-5 6 15,-1-5 2-15,-1 0 9 0,1-3-1 0,-1 0 3 16,1 0-2-16,-2-1 3 0,0-6 0 0,-2 3-3 15,2-6 0-15,-3 2-4 0,0-1-1 0,-2-4-1 16,1-1 0-16,-3-2-4 0,1 0-2 0,-2 1 0 0,0-1-4 16,-3-1-3-16,3-1-3 0,-3 2-1 0,-1 1-1 15,1-3-4-15,2 2-1 0,-2 0-3 0,1 7-1 16,0 1-7-16,4-4-2 0,-2 8-6 0,-3 1-5 16,5 4-12-16,-2 4-5 0,0-2-6 15,-3 5-8-15,4 8-25 0,-2-5-21 0,4 15-35 0,3-3-66 16,4 5 143-16,-2 0-91 0,19-2-34 0</inkml:trace>
        </inkml:traceGroup>
      </inkml:traceGroup>
    </inkml:traceGroup>
    <inkml:traceGroup>
      <inkml:annotationXML>
        <emma:emma xmlns:emma="http://www.w3.org/2003/04/emma" version="1.0">
          <emma:interpretation id="{803CD4B9-2546-4580-87B2-6647A01FEA53}" emma:medium="tactile" emma:mode="ink">
            <msink:context xmlns:msink="http://schemas.microsoft.com/ink/2010/main" type="paragraph" rotatedBoundingBox="25854,1979 30487,163 31357,2384 26724,42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3C69D3-E6DF-4F03-B721-D8CB3D0F8E8B}" emma:medium="tactile" emma:mode="ink">
              <msink:context xmlns:msink="http://schemas.microsoft.com/ink/2010/main" type="line" rotatedBoundingBox="25854,1979 30487,163 31357,2384 26724,4200"/>
            </emma:interpretation>
          </emma:emma>
        </inkml:annotationXML>
        <inkml:traceGroup>
          <inkml:annotationXML>
            <emma:emma xmlns:emma="http://www.w3.org/2003/04/emma" version="1.0">
              <emma:interpretation id="{74E55347-38C0-4216-BCE6-A2665F96155C}" emma:medium="tactile" emma:mode="ink">
                <msink:context xmlns:msink="http://schemas.microsoft.com/ink/2010/main" type="inkWord" rotatedBoundingBox="25854,1979 28709,860 29579,3081 26724,4200">
                  <msink:destinationLink direction="with" ref="{2350CB54-7421-4934-A372-92ACE81EC3D2}"/>
                  <msink:destinationLink direction="with" ref="{603BCC7A-959C-435C-9D76-6AB17345B6AA}"/>
                </msink:context>
              </emma:interpretation>
            </emma:emma>
          </inkml:annotationXML>
          <inkml:trace contextRef="#ctx0" brushRef="#br0" timeOffset="-4484.0305">-72-166 142 0,'2'-2'77'0,"-2"-1"-44"0,0 2-23 0,1 1 13 15,1 0-4-15,1 0-5 0,-1 0 0 0,-2 1 9 16,3 2 7-16,-1-1 7 0,-1-2 5 0,-1 2 20 16,0-2 5-16,0 0 3 0,0 0 3 0,0 0-1 15,2 0-4-15,-2-5-4 0,1 5-3 0,1-2-18 0,-1-1-10 16,1 1-2-16,0-1-7 0,-2-1-8 0,1 4-3 15,4-2-4-15,-2-1 0 0,2 3-3 0,-2 0-1 16,2 0-1-16,-2-3 1 0,5 3-1 0,-2 0 0 16,4 0 2-16,-2 0 0 0,0 0 0 0,2 0 3 15,2 0-3-15,4 0 3 0,-3 1 0 0,1-1 1 16,-1 0 0-16,-2-1 2 0,10 1 0 0,-5 0 1 16,1-2 0-16,-9-1 1 0,11 1 0 0,0 1 2 15,2-1 1-15,0 0-2 0,-5-2 0 0,6 4-1 0,2-4-1 16,3 3 0-16,-6-1-2 0,4-1-1 0,-1 1-2 15,-2 2 0-15,-1-1 0 0,-2-2-2 0,4 3 2 16,0-2-1-16,-5 1-1 0,3-1 0 0,-4 2-2 0,7-3 4 16,-2 3-2-16,-1-2 2 0,0 2 0 0,-4-1-2 15,9-1 3-15,-1 0 1 0,-1 1 0 0,-2 1-2 16,7-2 1-16,-2 1 0 0,-3-1-2 0,3 0 0 16,-6-1-1-16,3 2-2 0,4-1 1 0,-4 0-1 0,-3-1-1 15,4 2 0-15,1-4 1 0,-4 3-2 16,4 1 3-16,-6-1 0 0,1-1 0 0,0 1-1 0,-2 1 4 15,0-1-2-15,-1 1 1 0,1-3 1 0,3 4-2 16,-4-3 1-16,-1 0-1 0,2 1 2 0,-3-1-1 16,-2 2-2-16,6-1 0 0,-3-1-1 0,-3 1 1 15,2 2-1-15,0 0-1 0,2-1 2 0,-1-1-3 16,-2 0 1-16,-1 2 0 0,-3-1-1 0,8-1-1 16,-3 1 0-16,-5-4 0 0,2 3-1 0,1-2 1 15,2 2 1-15,0-3-1 0,5 0 1 0,-10 1 0 16,7-1 0-16,2 3 0 0,-2-4 0 0,-1 3-1 15,2 0 0-15,-4 3-1 0,-4-2 1 0,5 2 2 16,-5 0-1-16,0 0 0 0,-1 0 1 0,-2 0 0 16,0-2 1-16,3 1-1 0,-2 1 0 0,-2-3 0 15,1 1 1-15,-2-1-1 0,2 3 0 0,0-2-1 0,-2 2 0 0,-1-3 1 16,1 1 1-16,-1 2-2 0,2-1-2 0,-3 1 1 16,1-2 1-16,-2 1-1 0,2-1 1 0,-2 0-2 15,2 2 2-15,-2-1-1 0,0-1 0 0,1 2 2 16,-1-1-3-16,0 1 2 0,0 0 0 0,-3 0 0 15,0-2 1-15,2 2-1 0,-2 0 1 0,1 0-1 16,-1 0 3-16,0 0-1 0,2 2 1 0,-2-2 1 16,2 0-1-16,-2 0 2 0,0 0 0 0,0 0 0 15,-2 0 0-15,2 0-2 0,0 0 0 0,-2 0-3 16,2 0 1-16,0 0-3 0,-1 0-2 0,1 0-2 16,0 1-2-16,0-1-4 0,0 2-6 0,0-2-20 0,0 1-14 15,1 1-20-15,-1 0-28 0,0-1-45 0,0 2 94 16,0 4-68-16,-1-6-21 0</inkml:trace>
          <inkml:trace contextRef="#ctx0" brushRef="#br0" timeOffset="24028.0845">-433-219 114 0,'-2'0'93'15,"2"0"-24"-15,-3 0-28 0,1 0 23 0,2 2-6 0,-3 3-2 16,0-2-1-16,3 0-1 0,0-1 0 0,-2-1 0 16,2 1-4-16,0 0-4 0,-3-2-6 0,2 0 1 15,-1 3-9-15,0-2-5 0,1 1-3 0,1 1-4 16,-2-1-8-16,2 3 0 0,0-2 0 0,7 3-5 16,-7-4-3-16,1 4 1 0,6 2-1 0,-3-2 2 15,3 2 1-15,-1 0-2 0,4 0 1 0,-6-1 2 16,6 1 2-16,-4-4 1 0,4 6 4 0,3-5 0 15,-4 1 0-15,1-1 1 0,-4 1 2 0,4-1 5 16,-2 3-2-16,1-2 0 0,-2-2-1 0,-4 5 4 16,3-4 0-16,-1 1 1 0,-4 1-3 0,3 4-1 0,-3-5-1 15,1 4-2-15,-4 2-2 0,1-2-8 16,-4 4 0-16,2 1-3 0,-4 1-1 0,-1 3-6 0,0 3-3 16,0 0-2-16,-1 5-2 0,-5 4-8 0,6 2-7 15,-5 5-6-15,3 7-8 0,-7 7-25 0,2 1-14 16,-1 9-14-16,-3 5-19 0,2 6 68 0,-4 0-51 15,-3 7-10-15</inkml:trace>
          <inkml:trace contextRef="#ctx0" brushRef="#br0" timeOffset="23589.3964">-1051 205 40 0,'-8'-5'25'0,"1"4"-11"15,-1-2-9-15,0 1 7 0,1 2-3 0,2 0 0 16,2 0 4-16,-2 2 15 0,0-2 7 0,5 0 6 16,-2 0 11-16,2 0 21 0,0-4 5 0,2 3 5 15,-4-2-1-15,2-1-2 0,-1 1-6 0,1-2-6 16,1 1-7-16,3 0-20 0,0-2-9 0,6 1-4 15,-10 1-7-15,11 0-10 0,-1 3-3 0,4 1-2 16,-3-2-1-16,3-1-2 0,4 1 0 0,1-1 1 0,3 2 0 16,-3-1 1-16,4-1-2 0,5-4 3 15,3 6-1-15,-6-1-1 0,2 1 2 0,-1-1 0 0,7-1 3 16,1 3-1-16,1-2 2 0,-7 2 1 0,3 0 0 0,-1 0 3 16,0 0 0-16,-1 2 0 0,-5-2-1 0,-2 0 3 15,0 2 1-15,-7-2-2 0,1 0 1 0,-1-2-5 16,-3 0-1-16,-1 1 0 0,0-2-3 0,2 3-3 15,-2 0-1-15,0 0-1 0,-5 0-1 0,2 0-2 16,-3 1-1-16,1-1-3 0,-4 0-1 0,1 0-10 16,-1 0-6-16,-1 0-10 0,3 0-11 0,-3-3-60 15,2 1-56-15,1 2 115 0,-1-1-82 0,1-2-59 16</inkml:trace>
          <inkml:trace contextRef="#ctx0" brushRef="#br0" timeOffset="25592.9079">376-1435 90 0,'0'0'74'0,"0"0"-15"15,0 0-25-15,0-2 20 0,0 4-2 0,0-2-1 0,1 0-2 16,1 0-1-16,-2 0-5 0,3-2-3 0,-3 2 7 16,2-1 3-16,1-1-6 0,-2 0-1 0,4-2 1 0,-2 2 2 15,1 0-2-15,-1 1 0 0,2-4-7 0,-2 2-3 16,2 0-3-16,-4 3 0 0,1-5-3 0,1 0-2 15,0 0-2-15,-1 1-2 0,-1 0-2 0,1 1-4 16,-1-2-2-16,-1 5-3 0,0 0 0 0,2 0-6 16,0 2-1-16,-2 0-1 0,3-1-2 0,-2 1 1 15,1 3 1-15,1-4 0 0,-1 1-1 0,-1 1 4 16,3 3-2-16,-4 1 0 0,3 5 0 0,-2 0 0 16,3 0-2-16,-1 7-2 0,1 1 1 0,1 2-1 15,0-1 0-15,3 7-3 0,-2-2 1 0,2 4-1 16,-1-5 3-16,2 7-1 0,2-1 1 0,-1 5-1 15,0-1 1-15,-4-1 0 0,3-1 1 0,1-1 2 16,-4 3-2-16,2-8 1 0,0 3 0 0,0-3-1 16,0-1-1-16,-1-4-1 0,1-1-1 0,1-2 0 15,-1-2-26-15,5-1-18 0,-2 0-31 0,3-8 57 16,4 0-38-16,6-13-19 0</inkml:trace>
          <inkml:trace contextRef="#ctx0" brushRef="#br0" timeOffset="-3087.9737">1266-215 433 0,'2'0'233'0,"1"0"-127"0,-2 0-78 15,1-5 26-15,-2 5-26 0,2 1-9 0,-2 3-19 16,0-1-1-16,0 8 0 0,-2-3 5 0,-1 3 7 16,0 3 2-16,-2-1 2 0,-3 3 1 0,3 0 1 15,-5 2 0-15,-1-3-1 0,2 3-1 0,-2-2-5 16,-2 3 0-16,2-1-4 0,0 1 0 0,-1-2-5 16,3 4-1-16,-2-7-2 0,0 2-3 0,1 2-6 15,-1-2-3-15,1-4-2 0,4 1-5 0,-4-5-4 0,7-2-5 0,-6 1-22 16,4-1-13-16,2-3-10 0,-2-1-25 15,2 0 64-15,3-1-59 0,0 1-24 0</inkml:trace>
          <inkml:trace contextRef="#ctx0" brushRef="#br0" timeOffset="-3909.0487">654-325 705 0,'0'-5'270'0,"-4"-1"-211"16,0-2-61-16,1 4-3 0,0 4-4 0,-2 0-19 15,1 4-2-15,0 0 1 0,-2 1 1 0,-2 3 16 16,0 0 7-16,-3 2 7 0,0-2 7 0,-2 3 9 16,-3-2-1-16,2 1 1 0,-1 1 3 0,-1 0-3 15,2 0-1-15,-2 1-5 0,0 2-1 0,-1-1-6 16,2 1 1-16,0 5-4 0,-5-1 0 0,0 1-3 16,1-2 0-16,1 1 0 0,-1 4-1 0,5-1-1 15,-2-2 0-15,0 0 1 0,0 0-1 0,8-1 0 16,-2-1 0-16,-9 4-2 0,10-5 2 0,-4-2 0 15,2-1-1-15,1 1 0 0,4-3-1 0,-8-1 0 16,9-2-2-16,-2-2 0 0,4 1-2 0,0-1-5 16,0-3-2-16,3-1-6 0,-2-1-4 0,2 1-29 15,0-2-20-15,3 1-30 0,-1-1 71 0,-2 0-50 0,3-3-25 16</inkml:trace>
          <inkml:trace contextRef="#ctx0" brushRef="#br0" timeOffset="-3617.8445">537-97 615 0,'1'0'253'0,"-1"-7"-180"0,2 4-64 15,-2-3 0-15,0 1-9 0,3 5-14 0,-1 0-5 16,-1 3-1-16,2 0 1 0,-1 0 6 0,-2-3 4 16,0 4 9-16,0-1 3 0,-2-3 2 0,2 5 2 15,-3-4 2-15,2-1 0 0,-3 5-2 0,1 1 0 16,-3-3 0-16,-1 4-3 0,1 4 1 0,-2 0-2 0,0 3-3 15,-3 2 0-15,3 3 0 0,-5-3 0 16,4 7-1-16,-2-3 1 0,-4 3 0 0,2-4 0 16,-1 3 2-16,-2 0 1 0,3-1 0 0,1 3-2 0,-1-5 0 15,3 2 0-15,1-2-1 0,-2-2-1 0,0 1-3 16,-2-4-2-16,3 2-1 0,4-3-1 0,-4 0-2 16,4-7-6-16,1 0-23 0,0 2-22 0,5-1-30 15,0-7 65-15,2 0-47 0,4 0-40 0</inkml:trace>
          <inkml:trace contextRef="#ctx0" brushRef="#br0" timeOffset="-3354.0833">998-147 654 0,'2'0'260'0,"-2"-3"-196"0,3-2-60 0,-3 5 6 16,0 2-8-16,2-1-17 0,1 4-1 0,2 5-2 15,-2 1 6-15,-1 0 11 0,-1 3 3 0,-1-1 5 16,-1 0 3-16,-4 4 2 0,-3 1 2 0,-3-2 1 16,1 0-1-16,-3 0 0 0,-3 4-2 0,-4-2-2 15,5 1-1-15,-4-5-4 0,2 2-1 0,-1-1-3 16,-1 0 1-16,3 0-6 0,2-2-1 0,0-1 0 16,-1-2-4-16,1 1-5 0,1 0-5 0,4-1-4 15,-4-4-10-15,3 0-3 0,4-1-15 0,1-2-54 16,-1 1 76-16,1-1-46 0,2-2-21 0</inkml:trace>
          <inkml:trace contextRef="#ctx0" brushRef="#br0" timeOffset="-2840.7506">1610-274 116 0,'8'0'90'0,"-3"-3"-42"0,-2 3-31 0,3 0 20 16,4 3-11-16,-10 0-15 0,3 3 2 0,-3 1 3 16,3 1 1-16,-1 1 5 0,-4 2 1 0,-6 7 5 0,0-5 3 15,5 3-5-15,-3 1-1 0,-7 4 0 0,2 1-2 16,-10 2 1-16,7 0-4 0,-1-3-1 0,0 1-8 0,-6 2 0 16,5 0-1-16,3 1-3 0,0-7-4 0,2 2-3 15,-6-1 0-15,6-3-5 0,-1-3 1 0,3 1-12 16,-1-6-6-16,2-1-9 0,4 1-12 0,-1-4 29 15,3 0-23-15,1-1-8 0</inkml:trace>
          <inkml:trace contextRef="#ctx0" brushRef="#br0" timeOffset="-2652.6208">1849-241 574 0,'-3'2'279'0,"-1"-2"-178"15,4 3-81-15,0 2 49 0,-1 1-69 0,1 2-10 16,-5 6-5-16,2 2 2 0,0 3 4 0,-2 5 0 16,-1 0 1-16,-1 0 3 0,-2 3-7 0,1 2-5 15,1 1-7-15,-1-4-11 0,-3-1-63 0,2 2 74 16,2 5-44-16,-1-2-30 0</inkml:trace>
          <inkml:trace contextRef="#ctx0" brushRef="#br0" timeOffset="-23020.1234">72-1776 306 0,'-4'5'139'16,"-4"6"-85"-16,2 3-35 0,-4 5 11 0,1 7-8 0,-2 9-6 16,0 1-4-16,-2 11-7 0,2 5 0 0,0 2-2 15,-1 0-3-15,4 7-7 0,-1 0-7 0,4-1-7 16,2 1-10-16,0 2 22 0,3 1-17 0,1 6-7 16</inkml:trace>
          <inkml:trace contextRef="#ctx0" brushRef="#br0" timeOffset="-24930.6418">-6-1168 223 0,'-7'-21'74'0,"-1"0"-77"16,2 2 3-16,0 0-10 0,3 2-10 0</inkml:trace>
        </inkml:traceGroup>
        <inkml:traceGroup>
          <inkml:annotationXML>
            <emma:emma xmlns:emma="http://www.w3.org/2003/04/emma" version="1.0">
              <emma:interpretation id="{ECD83C1B-A9DD-461E-B479-913C1227E9DE}" emma:medium="tactile" emma:mode="ink">
                <msink:context xmlns:msink="http://schemas.microsoft.com/ink/2010/main" type="inkWord" rotatedBoundingBox="30237,1368 30863,1123 31048,1595 30422,1840"/>
              </emma:interpretation>
            </emma:emma>
          </inkml:annotationXML>
          <inkml:trace contextRef="#ctx0" brushRef="#br0" timeOffset="26471.1435">2824-1652 150 0,'0'-3'117'0,"-4"-3"-42"0,0-1-46 0,-1 4 33 15,-2-3-26-15,3 4-18 0,0-1-6 0,0 1-7 16,-1 1 1-16,3-1-1 0,-1 1 4 0,0-1 6 16,0-1 5-16,1 0 4 0,-1-1 4 0,1 0 7 15,1-1 5-15,-1 0 1 0,2 3-1 0,0-2 1 16,0 0-3-16,2 3-3 0,1-1-1 0,2 1-9 16,0 1-5-16,2-3-3 0,1-1-2 0,4 1-5 15,-4 2-3-15,6 1-1 0,0-2-1 0,1 2-1 16,0 0-1-16,-2 2-1 0,3 2 1 0,-5 4 0 15,-1-1 1-15,4 1-1 0,-4 3 0 0,-5-2 1 16,-1 4 1-16,1 1 0 0,-5-1-1 0,6 1-2 16,-6 1 1-16,-4 2 2 0,2-2-1 0,2 1 1 15,-3 3 2-15,0-7-1 0,0 6 2 0,-2-5 1 0,-2-4-1 16,6 2 0-16,-4 2 1 0,3-5 0 0,1 2-1 16,-2-6-1-16,3 4 4 0,4-3-3 0,-2 2 2 15,1-3-1-15,2 1 1 0,1-2 1 0,1 4 0 16,7-1 0-16,-8-4-1 0,4 4 2 0,4-3-2 15,4-1-1-15,-1-4-1 0,7 2-1 0,0-3-2 16,2-2-1-16,2 4-1 0,7-6-4 0,0 1-3 16,2-4-3-16,0 2-3 0,-2 2-13 0,3-4-5 15,-3 1-11-15,0 1-13 0,3 2-66 0,-3-1 86 16,2 1-52-16,1 3-31 0</inkml:trace>
        </inkml:traceGroup>
      </inkml:traceGroup>
    </inkml:traceGroup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9:44.28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575E5C4-BB4F-4B34-97A4-FE7A9363C773}" emma:medium="tactile" emma:mode="ink">
          <msink:context xmlns:msink="http://schemas.microsoft.com/ink/2010/main" type="inkDrawing" rotatedBoundingBox="27584,3452 31490,2876 31504,2972 27598,3548" semanticType="underline" shapeName="Other">
            <msink:sourceLink direction="with" ref="{D4C00466-EEBE-47F5-ACCB-23CE5F2CAF8E}"/>
          </msink:context>
        </emma:interpretation>
      </emma:emma>
    </inkml:annotationXML>
    <inkml:trace contextRef="#ctx0" brushRef="#br0">118 423 633 0,'3'3'227'15,"-3"-3"-157"-15,-2-3-56 0,1 3-5 0,1 0 8 16,3 2-19-16,0 1-12 0,-1-1 0 0,1 1-1 15,-2 3 4-15,7 1 7 0,-3-4 9 0,2-3 11 16,-3 3 8-16,6-6 2 0,1 3 3 0,2-5 4 16,0-1 1-16,2-1-3 0,1-2-2 0,2 1-7 15,3-3-6-15,1 1-1 0,-1-1-3 0,2 0-6 0,3-2-3 16,3 2-2-16,1 1 1 0,2-1-4 0,4 0 2 16,1 1-1-16,3 1-1 0,3 1 2 0,5 0 1 15,4 2 2-15,1-4-1 0,-7 4 5 0,14-1-4 0,9-1 6 16,-2 0 1-16,-7-3-1 0,6 3 5 0,-3 0-2 15,17 2 6-15,-2-4-3 0,2-1 3 0,-12 3-2 16,4 0 0-16,9-1 1 0,5-4-3 0,-3 0 0 0,-10 1-2 16,11 0 2-16,-2 1-1 0,0-2-3 0,4 1 1 15,-1-1 0-15,2-1 0 0,-1 6-1 0,0-2-1 16,2-1-2-16,-4 1 2 0,1-4-2 0,-4 5 0 16,0 2 0-16,1-6 0 0,-6-1 0 0,0 5-1 15,-1-3 2-15,-5 4 0 0,-1-1 2 0,-1 3-2 16,-7-6 0-16,-2 6 1 0,-5 1 2 0,0-3-1 15,-8 3 0-15,-8 2 1 0,-4 0-1 0,-4 0 1 16,-3 3-1-16,-11-3-2 0,2 3-2 0,-2 0 1 16,-5-2-3-16,-2 1-4 0,-1-1 2 0,0 0-5 15,-1 2-1-15,-1-1-1 0,-3-1-2 0,0 1-3 16,1 1-5-16,-3 0-2 0,1 0-7 0,-2 0-19 16,0 0-16-16,0 0-20 0,-2 0-26 0,-1 0 69 15,-2 1-52-15,0 1-15 0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3:01.69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6E472A0-FC33-4259-A968-E6810F9F4885}" emma:medium="tactile" emma:mode="ink">
          <msink:context xmlns:msink="http://schemas.microsoft.com/ink/2010/main" type="inkDrawing" rotatedBoundingBox="4071,11889 8742,11757 8747,11908 4075,12039" semanticType="underline" shapeName="Other"/>
        </emma:interpretation>
      </emma:emma>
    </inkml:annotationXML>
    <inkml:trace contextRef="#ctx0" brushRef="#br0">3166-2730 1267 0,'-21'7'501'0,"8"-9"-353"0,4-11-111 0,4 2 5 16,-1 2-1-16,-6-3-33 0,9 6-8 0,5 0-11 15,4-1-8-15,5 4-2 0,2 0-1 0,-2 1 3 16,12-2 0-16,8 0 2 0,4 1 6 0,10-2 5 15,-2 2 6-15,13 2 1 0,0-3 4 0,12 4-1 16,0 0 1-16,9 0 0 0,6 4-1 0,6-1-2 16,2-2 1-16,7 4-1 0,8-2 0 0,10-3-3 15,2 2 1-15,1-5 0 0,10 0-1 0,5-4 1 16,3 2 1-16,1-9-1 0,3 3-1 0,-1-3 1 16,3-1 0-16,0 3 0 0,-2-4 0 0,-8 5 0 15,-1-2-2-15,-10 2 3 0,-13 4 0 0,19 1 1 16,-10 1-2-16,-18 0 0 0,-1 4 0 0,-8-2 1 0,10 3 1 15,-13 3-1-15,1 3-1 0,-16-1 1 0,-2 1 2 0,2 1 0 16,-3 5 1-16,-11-2-1 0,-10 1 0 0,-1-1-1 16,0-1 2-16,-18-1-2 0,3 0 1 0,-5-2-5 15,-8 1-6-15,1-1-8 0,-2-3-15 0,0-1-90 16,-1 0-101-16,6-2 171 0,1 0-119 0,-1-8-99 16</inkml:trace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0:33.03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7F539FA-7A96-4AE9-B443-5E0233F2A960}" emma:medium="tactile" emma:mode="ink">
          <msink:context xmlns:msink="http://schemas.microsoft.com/ink/2010/main" type="writingRegion" rotatedBoundingBox="27678,2843 31688,4189 31182,5697 27171,4351">
            <msink:destinationLink direction="with" ref="{51F3100B-A8D0-4AA1-9D78-E317D600D390}"/>
            <msink:destinationLink direction="with" ref="{2350CB54-7421-4934-A372-92ACE81EC3D2}"/>
          </msink:context>
        </emma:interpretation>
      </emma:emma>
    </inkml:annotationXML>
    <inkml:traceGroup>
      <inkml:annotationXML>
        <emma:emma xmlns:emma="http://www.w3.org/2003/04/emma" version="1.0">
          <emma:interpretation id="{72EA5A01-B944-4441-ABFF-A1B105F93061}" emma:medium="tactile" emma:mode="ink">
            <msink:context xmlns:msink="http://schemas.microsoft.com/ink/2010/main" type="paragraph" rotatedBoundingBox="27678,2843 31688,4189 31182,5697 27171,43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DFEF87-6F4F-4544-95EC-795498166111}" emma:medium="tactile" emma:mode="ink">
              <msink:context xmlns:msink="http://schemas.microsoft.com/ink/2010/main" type="line" rotatedBoundingBox="27678,2843 31688,4189 31182,5697 27171,4351"/>
            </emma:interpretation>
          </emma:emma>
        </inkml:annotationXML>
        <inkml:traceGroup>
          <inkml:annotationXML>
            <emma:emma xmlns:emma="http://www.w3.org/2003/04/emma" version="1.0">
              <emma:interpretation id="{50698711-BA93-4875-B98C-6DA9CD86012B}" emma:medium="tactile" emma:mode="ink">
                <msink:context xmlns:msink="http://schemas.microsoft.com/ink/2010/main" type="inkWord" rotatedBoundingBox="27678,2843 31688,4189 31182,5697 27171,435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3199 1665 95 0,'0'-4'140'0,"4"1"-42"0,-3-1-59 0,1 3 28 16,1 1-22-16,0-2-14 0,0 2-13 0,0-1-8 15,2 1-9-15,0 0-1 0,-2 0-4 0,2 0 1 16,0 1-1-16,0-1 1 0,-2-1 3 0,0 1 2 16,-1 0 0-16,-1-4 1 0,1 4 6 0,-2-1-1 15,0 1 4-15,0 0-1 0,0-2 1 0,0 2-1 16,1 0-1-16,-1 3 1 0,0-3-2 0,0 2 0 15,0 1 0-15,0-1 1 0,0 1 7 0,-1 2 5 16,-1-2 4-16,2 0 4 0,-1 2 6 0,-1 0 2 16,2-1 0-16,-3 0-2 0,3 0-4 0,-2 1-3 0,1 5-3 15,-1-6-5-15,0 3-8 0,1-1-3 0,-1 2 0 16,2 2-2-16,0-1-3 0,0 1-1 0,0-5-3 0,0 6 1 16,2 2-1-16,-1-1-1 0,1-1 3 0,1-3-2 15,0 4 1-15,2 0-1 0,1-1 1 0,1 1 1 16,-2-1 1-16,3-3 1 0,-2 0-2 0,2 1 4 15,1-1 3-15,-1-1 4 0,2-1 4 0,1-1-1 16,2-2 4-16,1-2 2 0,-1 1-2 0,3 3-2 0,-2-5-4 16,2 0-4-16,-2 0-4 0,2-2-2 0,0 1-8 15,2-1-6-15,3-3-4 0,-4 0-5 0,4 1-14 16,1-3-10-16,2 3-14 0,-3-6-23 0,-2 4-34 16,-8-6 76-16,6 0-65 0,4-1-39 0</inkml:trace>
          <inkml:trace contextRef="#ctx0" brushRef="#br0" timeOffset="206.3132">3512 1716 649 0,'1'0'307'16,"-4"-8"-182"-16,1 8-85 0,2-7 34 0,-1 3-40 16,1 3-11-16,0 1-11 0,1-2-8 0,3 5-6 0,-1 1-3 15,1 0 2-15,-2 4-2 0,3 3 0 0,1 2-2 16,2 6 1-16,0 2-1 0,-1-2 2 0,2 10-2 0,4 7-1 15,0-1 2-15,-4-1-3 0,2 6 1 0,4 1 0 16,-3 4-7-16,6 1-8 0,-1 0-5 0,-2-6-4 16,-4 0-10-16,10 4-87 0,-4-2 98 0,2 1-60 15,2-2-26-15</inkml:trace>
          <inkml:trace contextRef="#ctx0" brushRef="#br0" timeOffset="18054.6161">142 724 193 0,'0'-1'95'0,"0"-1"-61"0,0 2-28 0,0 0 17 0,-4 0-21 16,4 2-2-16,-6-2-2 0,4 4 1 0,-2 0 2 15,-1-4 2-15,5 4 5 0,-5 0 2 0,2-3 3 16,6 1 2-16,-3 1 4 0,0-1 9 0,0-1 1 15,0 1 5-15,-1-2 1 0,-3 0-1 0,1-2-2 16,0 1-2-16,1 1-4 0,1-2-8 0,1 0-5 16,-2 1-5-16,2 1-4 0,0 0-3 0,0 3 2 15,2-1 0-15,4 6 3 0,-4-7 0 0,3 5 4 16,2 1 4-16,-3-6 1 0,7 6 3 0,-3-1 4 16,0-4-1-16,-2-2 2 0,4 3-1 0,-1 0 1 15,2 0-1-15,2 1 0 0,-5-3-2 0,3 1-1 16,0-1 0-16,5 1 0 0,-5-1 0 0,-3-1-4 0,7 0-1 0,-7 0 1 15,6 0-2-15,-1 0-3 0,-4 0-2 0,6 2 1 16,-1-2-2-16,4 0-2 0,-4 0 0 0,2 2 0 16,-2-1-1-16,4-1 2 0,-4-1-2 0,3 1 0 15,1 0-1-15,-2 0 1 0,3 1 1 0,2-1-3 16,-1 0 3-16,3 0-1 0,-1-1-1 0,-1-1 0 16,-1 2 0-16,4-3 1 0,-1 3 0 0,4-5 0 15,-3 5-1-15,1 0 1 0,4-1 1 0,1 1-1 16,-5-2-1-16,4-3 1 0,-3 4 0 0,1-3-1 15,0 1-1-15,-2 0-1 0,1 0 1 0,1-4 0 16,0 1-1-16,0 3 1 0,-2-2-1 0,3 4 1 0,-3-3 2 16,-1 0-1-16,-3 4 0 0,2-4 3 15,1 3-2-15,-5-1 1 0,1-3 1 0,-3 4-1 0,4-1 1 16,0 2 0-16,-2-1 1 0,0 1-1 0,1-2 0 16,0 2 3-16,2 0-3 0,0 0 0 0,-3-2 1 15,4-1-1-15,-4 2 1 0,3-3-2 0,-6 1 2 16,1-1-1-16,1-1 0 0,-1 2 1 0,4 1 0 15,-8-4-3-15,3 2 2 0,-3-2-1 0,4 4 0 16,2 2-3-16,-3-3 3 0,-2 0-1 0,-2 0 1 16,5 3 0-16,-4 0 0 0,1 1-1 0,-4-1 1 15,2 0 3-15,0 0-5 0,2 0 3 0,-1 0-3 16,-2 0 2-16,2-1-3 0,-1-1 2 0,1 2 0 16,0 2 0-16,0-2-1 0,-2 0 1 0,1 0 2 15,1 1-1-15,0 1 3 0,0-2-3 0,-4 0 0 16,2-2 1-16,-1-1 1 0,-1 3-3 0,3 0 2 15,-3 0 1-15,2 0-1 0,-1-3 0 0,1 2 0 16,0-3 0-16,2 4-2 0,-2-1 3 0,0-2-4 0,0 3 0 16,-1-5 2-16,3 5 0 0,-4 0-2 0,2-5-1 0,-3 3 1 15,2 2-1-15,1-3 1 0,-3 3 0 0,6 0-2 16,-4 0 1-16,-1 0-1 0,4 0 1 0,-2 0 1 16,0 0-2-16,-1-3 0 0,-4 1-1 0,2 1 1 15,-4 1-1-15,8 0 0 0,-9 0 0 0,5-2-4 16,-4 2 1-16,4 0-6 0,-4-1-3 0,3 1-4 0,2 0-6 15,-6-4-41-15,5 4-37 0,-3 0-65 16,-2-1 119-16,-4-2-101 0,-7-2-57 0</inkml:trace>
          <inkml:trace contextRef="#ctx0" brushRef="#br0" timeOffset="-731.6968">659 1142 691 0,'0'-8'269'0,"-1"-2"-196"0,-3 0-60 16,4 4 2-16,2 0-14 0,0-1-3 0,1 3-6 0,3 2 1 16,1-3 2-16,0 0 0 0,6 2 1 0,-2 0 4 15,-1 0 4-15,1-4 0 0,3 4 2 0,2 2 1 16,2-1 0-16,-7-3-1 0,3 2 0 0,4 0-1 0,-2 3-2 16,-2 0-2-16,-1 0-3 0,-2 2 0 0,0 4-2 15,0 2 1-15,-1 1-2 0,-2 4 1 0,-5 0-2 16,2 3 2-16,0-2 1 0,-5 2-2 0,0 3 1 15,3-4-2-15,-6-3 4 0,-1 1-1 0,1 1 1 16,0-1 0-16,1-2 4 0,-1-3 2 0,0-3 1 16,-3 3 2-16,6 0 2 0,0-3 1 0,0-1 2 15,1 3 0-15,-1-4-1 0,2 0-1 0,-2 2 1 16,5 3-3-16,-1-5-2 0,0 4-1 0,0-3-1 0,1 1 0 16,5 3-3-16,-2 0 2 0,6 2-2 0,-8-2 1 15,7-1 1-15,-3 5 0 0,-2-3 0 0,6 4 0 16,-6-4 2-16,0 1-1 0,-3 0 1 0,6 2 3 15,-8-2 1-15,0-1 1 0,2 1 1 0,-5 1 6 16,0-3 1-16,-3 0 2 0,-5 2 2 0,0-4 1 16,1 2 0-16,-4-2 0 0,-5 2-1 0,0-5-5 15,4 7-3-15,-3-5-2 0,3 3-1 0,-6-3-7 16,2 1-3-16,2 0-3 0,-4 1-5 0,6-1-9 16,-6-3-3-16,-1 2-8 0,1-3-8 0,1 1-21 15,-1 0-10-15,9-3-15 0,3 2-20 0,-7-1 65 16,10 1-46-16,3-1-9 0</inkml:trace>
          <inkml:trace contextRef="#ctx0" brushRef="#br0" timeOffset="19615.7185">629 504 956 0,'6'8'390'0,"-3"-6"-284"15,2 1-95-15,-3-11-14 0,-1 2-30 0,3 4-24 16,0 1-16-16,1 2-39 0,3 4-31 0,-1 1 86 16,0 1-59-16,1-4-16 0</inkml:trace>
          <inkml:trace contextRef="#ctx0" brushRef="#br0" timeOffset="19456.2991">573 651 861 0,'0'6'332'0,"0"2"-251"0,0-8-88 15,0-3-4-15,0 5-11 0,3-1-15 0,1 3-16 16,4 7-3-16,-8-5 2 0,4 5 0 0,-1-6-9 16,-1 0-16-16,0 0-46 0,-2-2 87 0,-2-6-65 15,0-2-34-15</inkml:trace>
          <inkml:trace contextRef="#ctx0" brushRef="#br0" timeOffset="19779.3667">960 428 762 0,'5'8'307'0,"-5"2"-225"0,5-10-92 15,-7-2-3-15,2 2-18 0,0 2-28 0,7 4-46 16,-4 0-41-16,-3 4 95 0,1-2-64 0,6 1-12 15</inkml:trace>
          <inkml:trace contextRef="#ctx0" brushRef="#br0" timeOffset="22502.5454">1328 395 681 0,'8'-2'251'15,"-2"-3"-207"-15,1 4-48 0,-4-4-8 0,5 5-13 16,0-2-3-16,0 2-2 0,0 0 2 0,1 3 3 16,-1-1 4-16,-1 0 1 0,-1-2 7 0,0 0-1 0,2 3 0 15,-3-3 3-15,-2 0 4 0,1 0 1 0,-1 0 1 0,2-2 2 16,-4-3 0-16,-1 5-4 0,0-4 2 0,0 2-5 16,-3 0-12-16,-5 1-1 0,-3-1-3 0,-2 2-5 15,-3 3-5-15,2-3 5 0,-12 5-1 0,4 0 3 16,-7 0 14-16,1 1 5 0,-3 1 4 0,1-1 4 15,-3 0 11-15,-1-1 3 0,1 0 1 0,-5-2 2 16,1 0 2-16,-4 0 0 0,1 2 1 0,0-3 2 16,16-1-1-16,13-1-1 15,0 2 1-15,-34 1 0 0,-1 2-1 0,0-2-2 0,9-1-1 0,7-1-3 16,-4 4-1-16,1-2-3 0,17 0-1 0,2 1-3 0,1-1-1 16,7 2-2-16,1-2-2 0,-1 2-4 15,4-2-4-15,2 0 3 0,5 0-3 0,3 0-3 0,8 0-1 16,-4 1 1-16,12-3 0 0,11 2 6 0,0-3-1 15,11 2 2-15,4-2 2 0,7-3 6 0,4-4 2 16,4 3 2-16,2-3 2 0,-7-1 1 0,1-1 3 16,-2-2 0-16,-5 1 1 0,-3 1 3 0,-2-1-3 15,-6 2 2-15,-4 0-1 0,-1 0-1 0,-5 0-3 16,-1 2 1-16,-2-2 0 0,-7 1 4 0,-3 3 3 16,-4-3 3-16,-1 1 1 0,-12 3 0 0,3-2-2 15,-7 3-4-15,-6 1-6 0,-10-1-14 0,7 1-4 16,-23-3-5-16,-1 3-1 0,-4 1-2 0,-2 0 3 15,-17 3 1-15,1 3 5 0,-6 1 9 0,-3 5 0 16,-7 0 1-16,10 0 4 0,-5 1-1 0,-1 3 3 16,2-2 2-16,4 1-2 0,5-1 2 0,6 2 2 0,11 1 1 15,-6-1 0-15,11-3 4 0,8 1 1 16,9-1 0-16,-1-3 3 0,8-1-7 0,3-4 0 0,5-2-3 16,3 0 0-16,1-1-5 0,12-2-5 0,5-3-1 15,-1 0 0-15,5-2-1 0,9 0 2 0,7-1 0 0,13-4 0 16,16-6-3-16,-3 4 2 0,-2-1-1 0,6 0 0 15,9-6-1-15,4 1 0 0,-2 4 0 0,-13 0-2 16,12 3 2-16,-5-4 0 0,-8 4-1 0,1 2-1 16,-3 1 3-16,-4 0-1 0,-11 0 0 0,0-2 2 15,-10 2 2-15,-6 0 2 0,-7 5 4 0,-2-2 1 0,-12-1 4 16,-3 4 1-16,-3 1 0 0,-5 1-2 0,-8-2-7 16,-4 2-3-16,-13 0-4 0,-4 6-4 0,-11-1-6 15,-12 3 0-15,-15 0 1 0,3 0 2 0,-12 6 3 16,-10 1 2-16,1-1 2 0,3 2 1 0,8-2 3 15,3 2-3-15,-9 5 2 0,0 0-1 0,12-5 0 16,1 3 1-16,7 0 0 0,-7 0 2 0,11 3-1 16,-6-1 3-16,20-5-2 0,1 0 4 0,3 3 0 15,8-5 2-15,1-3-1 0,8-3 2 0,5 0-1 16,5-3 0-16,3-2-4 0,5-3-6 0,1 2-1 16,6-2-3-16,5 0-3 0,9-2-6 0,-2 1 2 15,7-2-3-15,11-4 4 0,9 1 1 0,-5-2 2 16,15 1 2-16,6-2 0 0,1-4 3 0,1 2 0 15,5-2 1-15,0-1 0 0,-4-2 0 0,2 2 2 16,-7-1-1-16,-9-1 2 0,-2 5 0 0,2-1 0 0,-21 2 2 16,5 0 2-16,-10 4 1 0,2-2 3 0,-15 3 1 15,6 5 2-15,-9-3 6 0,-3 3-1 0,-4 0-2 16,-4 0-2-16,-5 0-4 0,-4 3-5 0,-8 4-2 16,-4-3-3-16,-10 6-6 0,-7 1 1 0,-13 2-1 15,6 4 1-15,-7-1 3 0,-7 5 1 0,2 0 1 16,0-4 0-16,2-1-1 0,4 0 1 0,8 2 0 15,-3-4 0-15,8 0 0 0,16-1 1 0,-5-3-2 16,5 2 1-16,5-2 1 0,6-4-2 0,6-1 2 0,2 1-2 16,7-2-6-16,-2-3-3 0,3 1 3 0,3-2-3 0,10 1-1 15,3-1-1-15,9-1-1 0,0-4 1 0,14 2 6 16,-4 0 2-16,24-2-2 0,-4-1 3 0,8-2-1 16,7 1 3-16,1-2 2 0,-1 1-2 0,2-5 2 15,-2 3-1-15,-5-2 0 0,1 2 2 0,-6-1-1 16,-2 0 0-16,-9 0-1 0,5-1 2 0,-8 5 0 15,-4-3 2-15,-6 2 1 0,-4 2-1 0,-6-1 8 16,-6 2 2-16,-5 2 3 0,-4 0 1 0,-3 0 0 16,-10 1-2-16,-6 2-3 0,2 0-2 0,-4 2-9 15,-6 1-2-15,-8 0-2 0,-4 4-6 0,-12 2 0 16,2 1-1-16,1-2 4 0,-6 1 2 0,-6 4 0 16,-4 1 1-16,1 2 1 0,5-3 1 0,-4 3 1 15,-1 0 2-15,4-3-2 0,0 1 2 0,5-3 2 0,0-3 1 16,8 0-2-16,2 3 2 0,4-4-1 0,7-1-1 15,11 2 0-15,-2-2-1 0,5-1-5 16,6-3-1-16,1-1-4 0,1 1-3 0,8 1-1 0,-2-3-1 16,10-2 0-16,-2 2-2 0,9-1 3 0,7-1 2 15,8-1 2-15,2 0 2 0,3-4 3 0,8 1 1 16,0 0-1-16,0-4 2 0,-3 4 3 0,-4-4-1 0,6 1 0 16,2-1 3-16,-7 2-3 0,-2-1 2 0,-8-1 1 0,6 2-1 15,-6 2 0-15,2-2 1 0,-8 1 0 16,-9 3 0-16,-1-3 4 0,1 1 2 0,-6 4 3 0,-5-1 8 15,-4 0-4-15,-3 3 3 0,-4-2-1 16,-7 2-5-16,1 0-5 0,-8 2-4 0,-3 0-5 0,-10-1-9 16,-3-1-1-16,-9 2-3 0,-2 2 1 0,-7 3 3 15,1-1 1-15,-8 4 1 0,3 4 2 0,-4-4 1 16,7 1 2-16,-3-2-1 0,3 4 0 0,7-3 1 16,1-1 0-16,3-4 3 0,5-5-2 0,11 5 4 15,-5 3 0-15,15-10 1 0,-1 2 1 0,4-1 0 16,0 1-4-16,10 0-5 0,1 0-2 0,4-5-2 15,7 3-6-15,10-4-1 0,-2 1-1 0,15-3-2 16,6-3 5-16,9 1 4 0,-3-2 3 0,8-1-3 16,8-1 7-16,2-1-1 0,3 1 2 0,-7 1 0 15,6-1 0-15,-3-4-1 0,3 4 0 0,-6 0 0 16,-1 1 0-16,-9 0 0 0,-3 2 0 0,-4-2-1 0,-14 7 0 16,0 0 2-16,-2-2 2 0,-8 3 2 0,-5 3 2 15,-4-1 3-15,-1 0 5 0,-7 1-1 0,-2 1 1 16,0-3-3-16,-6 4-5 0,-9 0-1 0,-4 0-3 15,-8 0-5-15,-3 0-4 0,-12 5-1 0,4-2 1 16,-21 1 0-16,5 2 3 0,-6 0 1 0,-6 2 0 16,3 2 2-16,-1 1 0 0,2-3 0 0,3 5 1 15,5-2-1-15,-5 0 0 0,11 0 2 0,0 0 0 16,7 0 0-16,-1-1 0 0,11 0 3 0,2-2-1 16,5-5 2-16,3 0 1 0,2-2-2 0,8-1 1 15,8 0 0-15,0-1-2 0,-1-2-6 0,3 1-7 0,6-1-6 16,4 0-2-16,2 0-2 0,2-1-3 0,6-2-1 0,7 0 1 15,18-4 5-15,-1 2 3 0,-3-1 8 0,5-3 0 16,9 1 2-16,5-1 2 0,1-1 0 0,-12 3 1 16,8-1-1-16,1 0 2 0,-8 3 0 0,12 2 0 15,-12-4 1-15,2 4 0 0,-12-2 1 0,2 1 1 16,-6 3 3-16,-10-3 0 0,-2 2 4 0,-7 1 2 16,-7 0 8-16,-4 3-1 0,-2-1 2 0,-1 1-3 15,-7-1-4-15,-5 2-2 0,-7 0-4 0,-4 0-4 16,-6 0-6-16,-8 3-2 0,-9-1-4 0,-3 1 3 15,3 0 3-15,-17 0-3 0,-6 7 2 0,4-2 0 16,-1-2 1-16,0 5 1 0,4 2 0 0,-14-2 0 16,11 5-1-16,-1 3 1 0,7-6 1 0,3-2 1 0,-2 7 0 15,0-2-1-15,12-4 0 0,10 1 0 0,-3-2-1 16,2 0 0-16,19-7 0 0,-3 5-3 0,8-7 1 16,5-1-4-16,6 1-3 0,0 1-3 0,3-3-2 15,7 0-2-15,6 0-1 0,3-3 0 0,12 3-2 16,6-6 7-16,8-4 3 0,-1 1 2 0,10-3 5 15,9-2 2-15,-1-2-2 0,0 0 3 0,-5-1 3 16,5-2-3-16,-9 1 2 0,3 1 0 0,-9 1 1 0,-7 4 0 16,0-3 3-16,5 2 0 0,-12 0-1 0,-1 5 3 15,-8 0 4-15,-4-1 5 0,-12 4 2 0,7-3 0 16,-9 3 0-16,-6 0-3 0,-5 2-2 0,-1 1-5 0,-13-4-5 16,3 5-8-16,-11-1-6 0,0 0-2 0,-24 2-4 15,3 2 4-15,-13 1 1 0,-9 7 3 0,-4-2 2 16,-1 0 1-16,-7 1 2 0,0 2 3 0,2 0 2 15,5 1-1-15,2-4 1 0,6 3-1 0,5-3 1 16,3 3 2-16,8 0 3 0,6 0-1 0,2-6 2 16,4 1-1-16,7 1 5 0,3-4 3 0,10-2-1 15,0-1 1-15,5-1 0 0,9-1-1 0,5-1-4 16,-2 1-3-16,2-2-7 0,5 2-6 0,8-4-6 16,-4 1-3-16,4 0-4 0,3-1-1 0,8-2 2 0,4-2 0 15,14-2 3-15,-5 0 3 0,-2 1 6 0,9 0-1 16,4-2 2-16,-3 2 0 0,-2-2 0 0,1 4 2 15,-4-2 1-15,0 3 1 0,-4-3-1 0,-5 4 2 16,-1 1 0-16,-6 1 2 0,-2 4 2 0,-9-4 8 16,0 2 1-16,-7 3 1 0,-1 0 1 0,-12 1-1 15,3-1-1-15,-12 0-2 0,-8 2-3 0,-7-2-5 16,3 3-2-16,-14-1-1 0,-5 2-2 0,-6-1 2 16,1 4 0-16,-9 1 0 0,0-2 3 0,1 4-2 15,-2-2 1-15,3-2-1 0,0 2 3 0,6 0-2 16,-2-2 1-16,9 2-3 0,1 0 2 0,5 0-1 15,7 2 0-15,6-4 1 0,1 4-2 0,9-4 0 16,5 0-1-16,6-1 0 0,0 0-3 0,6-2-8 16,1 0-2-16,9 1 1 0,-1-4-2 0,11 1-2 15,2-1 2-15,11 0-2 0,2-1 3 0,8-3 9 16,10-2 2-16,4-2-2 0,-1 0 3 0,-2-1 1 0,2-4 0 0,4 0 1 16,4 2 0-16,-11 0 0 0,-2 1 0 0,-4-1 0 15,4 0 2-15,-8 5-2 0,2-2 1 0,-10 3 0 16,-5 0 3-16,-3 0-1 0,-6 2 2 0,-10 1 0 15,0 2 1-15,-4 0 3 0,-1 0 1 0,-8 5-3 16,-7-3-1-16,-7 4-1 0,-3 1-1 0,-13 2 0 16,-1 1-3-16,-10 1 0 0,-12 3-1 0,-4 2 2 15,4 2-2-15,-3 1 2 0,-4 1 0 0,3 1 0 16,2-2 1-16,4-1 0 0,2-4 0 0,15-1 0 16,-4 1 2-16,11-4 1 0,10-2 3 0,5-5 0 15,0 0 0-15,7 0 1 0,7-4-5 0,3 1-2 16,5-4-4-16,0-2-3 0,8 3-4 0,7-2-2 0,10-4-1 15,20-7-2-15,-10 5 4 0,12-7 4 0,12-1 1 16,-2 0 0-16,9-4 3 0,2 1 0 0,-1 3 0 16,0 0 1-16,-2 1 0 0,-3 1 0 0,-9 6 0 15,1-2-2-15,-10 3-1 0,-5 3-1 0,-8 3-3 16,-2-2-3-16,-7 6-3 0,-7 0-5 0,-6 3-22 16,1 0-14-16,-9 5-22 0,-1 3-24 0,-8 4 67 15,-5 1-52-15,-3 4-18 0</inkml:trace>
        </inkml:traceGroup>
      </inkml:traceGroup>
    </inkml:traceGroup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9:59.02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A31FB6C-C693-4CEF-8433-5CFC6597EDAB}" emma:medium="tactile" emma:mode="ink">
          <msink:context xmlns:msink="http://schemas.microsoft.com/ink/2010/main" type="inkDrawing" rotatedBoundingBox="30003,3135 30673,5720 30150,5856 29480,3271" semanticType="verticalRange" shapeName="Other">
            <msink:sourceLink direction="with" ref="{1B015D23-DD08-4B31-BED2-B46558E2E235}"/>
          </msink:context>
        </emma:interpretation>
      </emma:emma>
    </inkml:annotationXML>
    <inkml:trace contextRef="#ctx0" brushRef="#br0">3072 2661 106 0,'-5'0'102'0,"2"-2"-17"0,5 2-38 16,-6-3 23-16,4 3-1 0,-1-2-6 0,1 2-6 15,1-1-4-15,1 1-10 0,0-2-2 0,-2-3-1 16,0 5-3-16,-5-1-2 0,2-2 0 0,3 1-2 16,-4 1 1-16,6-1-3 0,0 2-2 0,-6-2-1 15,4 2 1-15,4 0-2 0,-3 0 1 0,1-1-1 16,-2-2 2-16,-5 1-2 0,5-1 2 0,2 1-2 16,-2-3 1-16,0 2-1 0,0 0-1 0,-5-2 0 15,5 1-1-15,0-1-2 0,-2-2-1 0,2 3 5 16,0-1 0-16,-5-3-5 0,5 1 0 0,0 1 1 0,0-2 0 15,-1 0-3-15,-2 0 1 0,4-1-4 0,-1-1-1 16,2 2 3-16,-2 2-2 0,0-4-1 0,-3 1 1 16,4-1-1-16,-5 2-1 0,2 2-1 0,2-2-1 15,-6-5-2-15,6 5 0 0,1 2-1 0,1-4 0 16,-4 2-3-16,1-3 0 0,-6 2 0 0,6-4 0 16,-1 5-1-16,-4-5 0 0,1 2-1 0,0-2 0 15,2 0 0-15,1 2 1 0,1-3-1 0,-4 4 1 16,3-2 0-16,-1-1 0 0,-3 0-1 0,3 0-1 15,-1 2 2-15,1 2-3 0,2-2 0 0,-3-1 0 16,1 3 0-16,2-5 0 0,1 4 1 0,-2 0 0 16,2-1-1-16,-2-1 2 0,-1 0-1 0,0 0-2 15,-2 1 1-15,2-2 0 0,2 5-1 0,-4-7 2 16,3 6-1-16,-3-2-1 0,5 0 3 0,-1-1 0 0,-1 3 0 16,4-2 0-16,-2-2 0 0,0 3 1 15,0-2 0-15,0-1 0 0,-5-1-1 0,5 4 0 0,-3-4 0 0,0 3 0 16,-1-2 1-16,3 0-3 0,1 4 1 0,-3-6 2 15,3 3 0-15,-2-4-1 0,2 4 0 0,-1-2 0 16,-1 3 0-16,2-5 0 0,0 3 0 0,0-1-1 16,-3 0 0-16,3 1-1 0,-2 0 1 0,1 0-2 15,-1-1 1-15,0 1 1 0,2 4-1 0,-1-2 0 16,1-1-1-16,0 1 0 0,-2 0 1 0,-1 0 0 0,3 0-1 16,-3-2-1-16,0 0 1 0,-1 4-1 15,3-2 1-15,-1 1 0 0,1 1-1 0,-1 1 2 16,-3-2 0-16,4 1 0 0,-2-1-2 0,-1-3 1 15,1 0 1-15,-2 2-1 0,2-5 0 0,3 4 0 16,-3-3-1-16,1 3 1 0,2 0 1 0,-3-2 0 0,2 1 0 16,-3 1-2-16,3 2 2 0,-2-1 0 0,1 1 0 0,-1-1 0 15,1 2 0-15,-2-2-1 0,-1-1 1 0,3 3 2 16,-3-2-2-16,1-2 0 0,0 0-1 0,0 0 0 16,2 4-1-16,-3-2 1 0,4 1-2 0,-3-1 0 15,3 1 0-15,-4 1 0 0,2-1 1 0,0-2-1 16,1 2 1-16,-1-3 0 0,0 2 0 0,0 0-1 15,-1 0 1-15,1 1-1 0,2-2-1 0,-3 0 1 16,3 3 0-16,-2-1 2 0,-1-1 0 0,3 0 0 16,-2 0 0-16,0 1 0 0,-1-1 1 0,1 2-1 0,0 1-2 15,0-3 3-15,0 1-1 0,-1 2 0 0,1-2-1 16,0-1 1-16,-2 3 0 0,0-3-1 0,2-2 3 16,0 2-2-16,-2 0 0 0,-1 0-1 0,1 1 3 15,0 1-2-15,2-1 0 0,-2-1 2 0,1 2-2 16,0-6 0-16,0 6 0 0,1-4 1 0,-1-1 0 15,3 1 0-15,-4-5 0 0,2 4 0 0,0-2 0 16,1-3-1-16,-1 0-1 0,0 5 1 0,1-6-1 16,0 3 0-16,-1-1-1 0,2-1 0 0,-1 3 0 0,0 0 2 15,-1 1-1-15,0-1-1 0,0 0 1 16,1 0-1-16,1 1 0 0,-1 3 1 0,1 1-1 0,-3-5 0 16,1 1 0-16,3 3-1 0,-1-1 1 0,-1 0 0 0,-1-1-1 15,1 1 0-15,1-1 0 0,1 3 1 0,0 1-1 16,-4-1 0-16,3 1 0 0,-2 2 1 0,3 0 0 15,-4-1 0-15,1 1 0 0,2 1-1 0,-2-2 1 16,1 4-1-16,0-3 1 0,1 2-2 0,-1 1 2 16,1 0-2-16,-1 0 1 0,0 1 1 0,1 1 0 15,-1-1 0-15,1 0 0 0,-1-1-1 0,-1 0 0 16,1-1 2-16,-1-1-1 0,1 4 0 0,1-2-1 0,-4-1 0 16,3 3 0-16,-1 0 1 0,0-2-1 0,2 3 0 15,-3-3-1-15,1 1 0 0,0-1 1 0,0 3 1 16,-2-3 0-16,3 2-1 0,-1 0-1 0,0 0 1 15,0 1-1-15,0-4 1 0,-1 4-1 0,1 2-1 16,0 0 0-16,2-1 1 0,-4 1 0 0,3 0 0 16,-1 0-1-16,1 1 0 0,-2-1 0 0,-1 0 1 15,-2 0-1-15,6 2-1 0,-2 3 3 0,-5-4-3 16,3 3 2-16,-9-3 0 0,7 4 0 0,1 0-2 16,-5-2 2-16,-4 5 0 0,1-3-1 0,-2-2 1 15,3 3 1-15,1-1-1 0,-11 0 1 0,7 1 1 16,-3-3 0-16,3 4-1 0,-6-6-2 0,3 4 1 15,0-2 0-15,-3 2 0 0,6 0-6 0,-5-2-3 16,7 0-4-16,-2 2-2 0,3 0-15 0,0 1-10 16,2 0-17-16,1 1-18 0,3-1-65 0,-1 1-50 15,0-3 132-15,1 4-100 0,-4 0-60 0</inkml:trace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1:13.14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97802E8-0B48-4614-8A80-90B60F74469A}" emma:medium="tactile" emma:mode="ink">
          <msink:context xmlns:msink="http://schemas.microsoft.com/ink/2010/main" type="writingRegion" rotatedBoundingBox="26772,11051 26751,17357 24365,17349 24386,11043">
            <msink:destinationLink direction="with" ref="{3654A891-1FF1-4D34-AC8D-B503E70A0A20}"/>
            <msink:destinationLink direction="with" ref="{BB5713BE-D82F-4F56-AD10-D4B99997DE4D}"/>
          </msink:context>
        </emma:interpretation>
      </emma:emma>
    </inkml:annotationXML>
    <inkml:traceGroup>
      <inkml:annotationXML>
        <emma:emma xmlns:emma="http://www.w3.org/2003/04/emma" version="1.0">
          <emma:interpretation id="{A11A73CE-2665-4D9A-9C05-FF6D147F29C6}" emma:medium="tactile" emma:mode="ink">
            <msink:context xmlns:msink="http://schemas.microsoft.com/ink/2010/main" type="paragraph" rotatedBoundingBox="26772,11051 26751,17357 24365,17349 24386,110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0B7C69-F46D-41AE-A938-4095584949A1}" emma:medium="tactile" emma:mode="ink">
              <msink:context xmlns:msink="http://schemas.microsoft.com/ink/2010/main" type="line" rotatedBoundingBox="26772,11051 26751,17357 24365,17349 24386,11043"/>
            </emma:interpretation>
          </emma:emma>
        </inkml:annotationXML>
        <inkml:traceGroup>
          <inkml:annotationXML>
            <emma:emma xmlns:emma="http://www.w3.org/2003/04/emma" version="1.0">
              <emma:interpretation id="{FDA9F5D5-9946-417F-9560-8F7621E80812}" emma:medium="tactile" emma:mode="ink">
                <msink:context xmlns:msink="http://schemas.microsoft.com/ink/2010/main" type="inkWord" rotatedBoundingBox="26772,11051 26751,17357 24365,17349 24386,1104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-2829 11296 1082 0,'0'-26'489'16,"0"-2"-292"-16,-6 5-132 0,0-1 16 0,-1 7-4 0,1-1-21 16,0 7-34-16,1 3-13 0,-2 3-7 0,4 5-8 0,-2 7-13 15,4 2-3-15,1 17-1 0,0-1-2 0,0 14 2 16,1 12 2-16,3 17 0 0,-4 1 5 0,4 21 4 16,-2 7-1-16,0 13 2 0,-1 3-1 0,1-6 2 15,-1 21-2-15,1 20 0 0,0-2 0 0,-2-17 2 16,0 11 2-16,0-4 1 0,-2 15 2 0,-1-9 0 15,1 1 5-15,-3-32 2 0,-3 7 2 0,5 2 3 16,-2-18 0-16,1-5 0 0,-1-14 1 0,0-2-1 16,2-11-1-16,-2-8-2 0,4-13-3 0,-3-1-5 15,1-13-9-15,2-8-14 0,-1-8-64 0,-1-3-30 16,3-8-25-16,0-6 96 0,1-18-110 0,3-3-50 16</inkml:trace>
          <inkml:trace contextRef="#ctx0" brushRef="#br0" timeOffset="662.636">-2806 11261 1219 0,'-7'-23'478'0,"-1"6"-351"16,2-5-102-16,-4 4 0 0,4 1-12 0,0 1-11 15,-1-3-10-15,3 7-6 0,0-2-3 0,1 1 0 0,2 5-5 16,1 4 0-16,1-4 4 0,1 8 3 0,4 0 4 16,1-2 1-16,2 2 5 0,7 0 2 0,8 2 5 15,0-1 0-15,9 1 0 0,12-2-2 0,14 1 0 16,-2 1-2-16,16 0-1 0,4-1-1 0,10 1-2 16,3-1-1-16,4 1 2 0,3 1-1 0,-5 0 2 15,0-1 3-15,1 3 0 0,-9-2 2 0,-6 0 3 16,-1 0 3-16,-10 0 2 0,-5-3 4 0,-7 2 7 15,0 0 2-15,-6-2 3 0,-4 3 3 0,-10 0 5 16,3-1 3-16,-13 4-3 0,4-1 1 0,-12-1-7 16,3 4-2-16,-8 7-6 0,1-6-1 0,0 6-8 15,-4 2-5-15,1 5-2 0,-1 2-3 0,3 10 0 16,-1-1-3-16,0 9 1 0,-2 4-3 0,1 10-1 16,-2 6 2-16,2 14 2 0,-3-1 0 0,1 1-2 15,0 9 1-15,0-1 1 0,0 2 2 0,0 3 0 16,0-4-1-16,5 2-1 0,-3 1 0 0,-1-8 2 0,-1-2-1 0,5 12 1 15,0 1-1-15,-2-13 0 0,0-1 1 0,-3-1 0 16,3 9 3-16,-3-3-2 0,1-2 1 0,-4-10 1 16,0-3 0-16,-3 3 2 0,1-8 1 0,-2-5 1 15,-1-10-1-15,-3 2 2 0,3 2 2 0,-6-16-1 16,1 3 1-16,-3-4-1 0,-1-4 0 0,-4 2 0 16,-2-4-1-16,-2-4 1 0,-2 2-1 0,0-4 2 15,-5-1-1-15,-6 1 1 0,-1-4 1 0,-8-1 1 16,2-2-1-16,-9-4 3 0,-7-3-1 0,-14-4 0 0,5 4-1 15,-8-4 3-15,-8-4-1 0,0 0 1 16,-5 0-1-16,-3-2 0 0,2-1 0 0,-4 0 1 0,1-2-1 16,12-2-2-16,3 4-3 0,-8 0 0 0,1 0 0 15,10 1-4-15,7 2-2 0,6 5-2 0,-10-3-1 16,2-1-4-16,0 2 0 0,12-1-3 0,-6 1-7 16,4-1-4-16,-2-2-5 0,5-2-7 0,5 2-32 15,2 0-19-15,4 0-25 0,2-3-33 0,3-5 91 16,-2 5-69-16,4-5-21 0</inkml:trace>
          <inkml:trace contextRef="#ctx0" brushRef="#br0" timeOffset="2213.6396">-2789 10691 841 0,'7'0'363'0,"-6"0"-231"0,2-4-53 0,1 0-8 0,2 4-34 16,-1-2-33-16,3-1-4 0,1 1-3 0,4-1-5 15,8 0-2-15,3 1-1 0,-4 2 0 0,6-5 0 0,10 1 0 16,7-3 0-16,8-2 1 0,-1 1 4 0,7-3-2 16,-3 0 4-16,11-4-2 0,4 4 3 0,1-2-1 15,2 2 1-15,4 2 1 0,-3-4 0 0,4 5 2 16,1-2 0-16,-6 1 0 0,1 1 0 0,-3 0 1 16,-5 0 3-16,-1 3 0 0,0 0 3 0,-7 2 5 15,-1 2 2-15,-5 1 4 0,-7-4 5 0,-6 3 10 16,-9-4 5-16,-7 5 6 0,-2-3 3 0,-3 0 1 0,-9-1 1 15,0 3 12-15,2-1 0 0,-6 2-8 0,1-1-3 16,-2-1-2-16,0 2-1 0,-4-2-4 0,1-1-4 16,-3 0-11-16,4 3-5 0,-2-5 3 0,-3-1-7 0,0-5-5 15,2 3-5-15,1-5 0 0,-3 4 0 16,1-14-4-16,-2 1-2 0,1-5-5 0,0-5 2 0,4-9 0 16,-4-2-3-16,0-8-2 0,1-5-2 0,-2-13 0 15,2 6 1-15,-1-12 1 0,-3-5 0 0,-1-6 2 16,2 0 2-16,-2-1 4 0,0-6 3 0,-3 11 0 15,1-6 2-15,1-1-1 0,-3 6 1 0,3 2-1 16,1 4 0-16,0 2-2 0,2 1 1 0,1 8 0 16,-2-1-1-16,4 13 1 0,-1 8-2 0,-1-3 2 15,-3-4 0-15,0 12 0 0,1 2-1 0,4 1-1 0,-5-2 1 16,5 5 0-16,3 0 0 0,-3 5-2 0,-2 3 0 0,5-3 0 16,-5 4-1-16,-1 2 0 0,1 4-2 0,5-1 1 15,-9-3-1-15,5 10 0 0,4-2-1 0,-3 3-1 16,3 4 0-16,0 1 0 0,0 0 0 0,-1 1-4 15,1 2 0-15,0 4 0 0,-3-2-1 0,1 3-4 16,-3 0 1-16,-3 4-2 0,5 1 1 0,-7 0 3 16,1 1 0-16,-5 1 0 0,-1 2 1 0,-4 1 4 15,-2-1-1-15,-2 4 1 0,-8 0-1 0,7 1 3 16,-11-1-2-16,-8 3 1 0,0 0 0 0,0 0 1 16,-6-3 0-16,-7-1 1 0,-7 3 0 0,-12 1-1 15,3 1 1-15,5-4 1 0,-1 0-1 0,-10 1 2 16,3 0 0-16,-3-4-1 0,11 1 1 0,-5 0 2 15,-4 0 1-15,12-4-2 0,0 5 2 0,7-2-1 16,6-1 1-16,8 1 1 0,0 0-1 0,6-3-2 0,7 1 0 16,6 2 0-16,-3-7 1 0,6 4-2 0,4-4-1 15,4 2 0-15,-1 1 0 0,6 0-1 16,0-1 0-16,2 0-1 0,-1 0-3 0,4 3 1 0,1-4-3 16,1 4-2-16,1 0-2 0,0 2-2 0,0 3-1 15,3 4 1-15,0 5-1 0,2-6-1 0,3 15 2 0,0 12 0 16,0-4 1-16,0 3 2 0,1 7 1 0,1 5 0 0,-1 18 1 15,1 14 0-15,-2-8 1 0,0 0 1 0,0 13 1 16,0 3 1-16,-2 3 2 0,-1 0-1 0,0-8 3 16,0 2 1-16,-2-3 2 0,2-7 2 15,-4-6 2-15,4 0 0 0,0-10 2 0,-4 2 0 0,1-10 3 16,-1 0 0-16,-1-1 1 0,0-8 1 0,4-4-2 16,-4-1 1-16,3-7-1 0,-2-1 0 0,3-4-4 15,-1-2-1-15,0-2-2 0,0-1-1 0,-1-4-1 16,1-1-3-16,2-5-2 0,-2-1-1 0,2-3-9 15,-1 0-5-15,4-2-8 0,2-1-13 0,1-2-44 16,-3 1-22-16,10-2-29 0,1-1-31 0,16-2 102 16,3-1-83-16,30-4-20 0</inkml:trace>
          <inkml:trace contextRef="#ctx0" brushRef="#br0" timeOffset="8603.6777">-1744 9181 1162 0,'-6'-5'484'0,"-2"-3"-336"0,3 2-115 0,5 3 4 16,-2-5-35-16,-3 4-23 0,5 0-27 0,-3 4-56 16,2 1-29-16,-1 7-39 0,2 0-49 0,3 2 142 15,4 6-104-15,5 1-24 0</inkml:trace>
          <inkml:trace contextRef="#ctx0" brushRef="#br0" timeOffset="9161.6204">-1792 12715 1285 0,'-5'-15'521'16,"4"4"-365"-16,-1-2-118 0,-3 2-7 0,7 3-11 16,1 2-22-16,4 0-26 0,-6 1-29 0,1 2-27 0,3 1-75 15,-1 2-49-15,3 0 143 0,-3 0-107 0,14 5-42 0</inkml:trace>
        </inkml:traceGroup>
      </inkml:traceGroup>
    </inkml:traceGroup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0:37.68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B80127D-A090-4C62-99B0-BF9A01DD2DAE}" emma:medium="tactile" emma:mode="ink">
          <msink:context xmlns:msink="http://schemas.microsoft.com/ink/2010/main" type="writingRegion" rotatedBoundingBox="27409,8883 30442,8673 30539,10077 27506,10287">
            <msink:destinationLink direction="with" ref="{BB5713BE-D82F-4F56-AD10-D4B99997DE4D}"/>
          </msink:context>
        </emma:interpretation>
      </emma:emma>
    </inkml:annotationXML>
    <inkml:traceGroup>
      <inkml:annotationXML>
        <emma:emma xmlns:emma="http://www.w3.org/2003/04/emma" version="1.0">
          <emma:interpretation id="{DF168989-AA6B-4421-9928-6AE50A988AB3}" emma:medium="tactile" emma:mode="ink">
            <msink:context xmlns:msink="http://schemas.microsoft.com/ink/2010/main" type="paragraph" rotatedBoundingBox="27409,8883 30442,8673 30539,10077 27506,102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BD19A2-7E67-43D6-9344-B1F4FD57374D}" emma:medium="tactile" emma:mode="ink">
              <msink:context xmlns:msink="http://schemas.microsoft.com/ink/2010/main" type="line" rotatedBoundingBox="27409,8883 30442,8673 30539,10077 27506,10287"/>
            </emma:interpretation>
          </emma:emma>
        </inkml:annotationXML>
        <inkml:traceGroup>
          <inkml:annotationXML>
            <emma:emma xmlns:emma="http://www.w3.org/2003/04/emma" version="1.0">
              <emma:interpretation id="{A5577B17-9D8C-472D-BCE9-46D03E7D3EAE}" emma:medium="tactile" emma:mode="ink">
                <msink:context xmlns:msink="http://schemas.microsoft.com/ink/2010/main" type="inkWord" rotatedBoundingBox="27409,8883 30442,8673 30539,10077 27506,1028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2699 5863 811 0,'3'-6'444'0,"-3"-5"-262"15,2 0-121-15,-2 0 41 0,-2 3-45 0,2-3-14 16,0 1-20-16,4 5-10 0,-3-1-14 0,6-1-7 16,-4 1 0-16,5 3-2 0,0-3 1 0,3 4 1 15,2-3 1-15,3 2 1 0,-1 1 1 0,3 1 0 16,3-1-2-16,1 2-1 0,-1 2-2 0,-4 1-8 15,2 0 0-15,-3 5 1 0,3 0-1 0,-4 5 1 16,-3 1 2-16,-12 7-2 0,5-4 4 0,0 4 4 0,-8 3 2 16,-7-3 2-16,1 3 0 0,-9-2 3 0,5-3 1 15,1-3 2-15,1 6 3 0,-5-7 4 0,6 4-2 0,-1 0 4 16,-2-3 0-16,5 1 0 0,2-1 1 0,-1 0-1 16,1 0 2-16,5-2-2 0,-4-1 2 0,5 0-5 0,3 4 4 15,-1-6-1-15,5 5 0 0,3 2 0 16,0-2-4-16,1 0 2 0,1-2-1 0,8 5-2 15,-6-3 0-15,3 2-3 0,-1-1-1 0,-1 2 0 0,1 4 2 16,0 2-1-16,-5-1 1 0,-2 1 3 0,1 1 3 16,-2 1 2-16,-2-2 3 0,-3-1 2 0,-3 0 7 15,-3 0 6-15,-5-2 3 0,0-1 3 0,-6 0 3 16,0-2 0-16,-4-2 1 0,2 1-3 0,-5-2-9 16,5 0-5-16,-9-3-7 0,3 1-8 0,-1-1-21 15,1-1-14-15,-3-4-21 0,-1 0-18 0,-3 0-99 16,4-3 124-16,-10 1-79 0,3-2-46 0</inkml:trace>
          <inkml:trace contextRef="#ctx0" brushRef="#br0" timeOffset="-1803.913">724 6306 381 0,'-3'2'219'0,"-1"-4"-93"16,-3 2-74-16,1-1 42 0,-1 1-20 0,1-2-37 16,0 0-5-16,-1 4-2 0,1-4-2 0,1 2 5 15,0 4-1-15,2 0 3 0,0-4-3 0,3 4-3 16,0-4-4-16,0 3-6 0,3-2-3 0,5 3-10 16,2-1-2-16,9 0-4 0,3 2-2 0,5 1 2 15,10-1-1-15,17 0 2 0,-3-1 2 0,11 1 6 16,10-2 1-16,1 1 0 0,-1-3 2 0,-2 1-1 0,-2-2 1 15,15 1 1-15,-3-1 0 0,-12 0-3 0,4 2-1 16,-10-4-1-16,8 2-4 0,-11-4-3 0,5 2-1 16,-23 0-2-16,4-2-10 0,-2-1-5 0,-5 2-7 15,-5-1-9-15,-2 0-59 0,-1 4-41 0,-2-2 96 16,0-4-73-16,-5 1-54 0</inkml:trace>
          <inkml:trace contextRef="#ctx0" brushRef="#br0" timeOffset="-1481.8489">1828 6064 585 0,'-11'-1'330'16,"-2"-3"-169"-16,7-5-116 0,0-1 49 0,6 5-61 16,-4-2-11-16,1 0-30 0,3 2-5 0,3 2 0 0,1 2-2 15,3-3 9-15,0 3 3 0,1-4 3 0,3 3 2 16,3 1 8-16,-1-1 0 0,3 1 1 0,0-1-1 15,1 2-3-15,1 2 0 0,-2 2-3 0,5 0 1 16,-6 0-4-16,3 6-1 0,3 3 1 0,-2-1-1 16,-2 0 0-16,2 5 0 0,-1 5 0 0,-1 2 0 15,-1 8 0-15,0-2 1 0,-3 2 1 0,-7 5 4 16,7 3 1-16,-6 0 2 0,-7 1-1 0,0 2 3 16,-4 2 4-16,-5-2-2 0,-2 3 0 0,-4-3 0 15,-4 1-3-15,0 1 0 0,-5-2-1 0,-4-2-6 16,4 1-5-16,-7-2-5 0,1-1-3 0,-3 0-19 15,-1-6-8-15,1 0-16 0,-1-5-20 0,-1-5 47 16,0 0-33-16,-1-7-12 0</inkml:trace>
          <inkml:trace contextRef="#ctx0" brushRef="#br0" timeOffset="-2180.7765">-22 5803 804 0,'0'-3'365'0,"0"-2"-267"0,0 2-91 0,-2 1 3 16,2 1-18-16,-2 1-14 0,2 4-2 0,0 4-2 15,4 0 2-15,-3 2 11 0,1 4 5 0,-2 4 4 16,1 2 4-16,-1 3 5 0,2 1 0 0,-2 7 2 16,0-2-3-16,0 13 0 0,0-1 1 0,0 5-1 15,2 7-2-15,-1 6-2 0,1 0 0 0,1 4-2 16,-2 3 2-16,1-3-2 0,0 1 1 0,-1 1-2 15,2-3 3-15,-1-6 2 0,1 1 0 0,-1-6 1 16,1-3 2-16,-3-5 1 0,3-1 1 0,2-7-2 16,-2-4 0-16,0-5-2 0,-1-4-3 0,1-1-8 0,0-10-8 0,5 5-32 15,-3-5-26-15,1-3-47 0,2-1 86 16,0-1-64-16,5-1-48 0</inkml:trace>
        </inkml:traceGroup>
      </inkml:traceGroup>
    </inkml:traceGroup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1:20.32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C6224C8-FDCD-41BB-BC6D-7124BC0FBB0F}" emma:medium="tactile" emma:mode="ink">
          <msink:context xmlns:msink="http://schemas.microsoft.com/ink/2010/main" type="inkDrawing" rotatedBoundingBox="22334,13957 31116,13814 31120,14060 22338,14203" shapeName="Other"/>
        </emma:interpretation>
      </emma:emma>
    </inkml:annotationXML>
    <inkml:trace contextRef="#ctx0" brushRef="#br0">4 343 809 0,'-4'0'371'0,"1"-13"-242"0,3 2-98 0,3-3 36 16,1-2-37-16,2-2-36 0,2 2-7 0,0 4-4 15,1-4 0-15,4 1 6 0,0 3 2 0,1-4 2 16,-3 5 5-16,4-1 6 0,-1 3 4 0,4-2 2 16,-4 1 3-16,2-1 1 0,-2 3 0 0,0 2-1 15,2 1-2-15,3 0-3 0,-1 5-2 0,1-1-1 16,3-1-2-16,-2 2-2 0,3 0-1 0,12 2-3 16,-3-1-1-16,0-1 1 0,3 3 0 0,5 1 0 0,8-1-1 15,9 0-1-15,-3 0-1 0,-4-1 4 0,4-1 0 0,17 4 0 16,3-5-1-16,4 3 1 0,-5-1-1 0,13-1 0 15,3 1-1-15,8 0-2 0,0 4 0 0,4-4-5 16,6 2 1-16,7 0-2 0,-4-1 2 0,8-2-1 16,5 1 1-16,9-1 1 0,-2-1 1 0,4 0 4 15,3 0 1-15,5-3 1 0,1 3 0 0,2-1 3 16,-2-1 1-16,4 1 0 0,3-1 1 0,1 0-1 16,0 1 1-16,1 1 0 0,-4 0 2 0,-13 0-3 0,-3 0-2 15,19-2 1-15,1 1-1 0,-22-1-1 16,4 0 0-16,5-1-3 0,17-3 1 0,6 1-1 0,-4-1 2 15,-16 1 0-15,1-3-1 0,15-2 2 16,-1 1 0-16,-1-1 2 0,-15 4-1 0,5 0 4 0,7-2 4 16,-16 3 1-16,0 0 3 0,1 0 2 0,-10 4 3 15,-2 1-2-15,-5-2 4 0,-5 2 0 0,0 0 1 16,-3 2-3-16,-6-2 1 0,-8 1 0 0,-5-1-3 16,-10 0 1-16,-1 0-1 0,-11 0-4 0,-9 0-2 15,-10-1-1-15,1 1-3 0,-9-2-6 0,-9 0-7 16,-1 1-8-16,-8-1-17 0,-4-1-79 0,-7-2-60 15,-16-1 128-15,0-4-94 0,-4 6-51 0</inkml:trace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1:21.19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E6D915B-AD4D-4829-B514-475163CE868C}" emma:medium="tactile" emma:mode="ink">
          <msink:context xmlns:msink="http://schemas.microsoft.com/ink/2010/main" type="inkDrawing" rotatedBoundingBox="26890,9736 27224,18244 27010,18253 26676,9744" shapeName="Other"/>
        </emma:interpretation>
      </emma:emma>
    </inkml:annotationXML>
    <inkml:trace contextRef="#ctx0" brushRef="#br0">23 23 631 0,'5'-5'331'0,"0"0"-176"0,-2 0-106 0,0 2 64 16,-3 0-80-16,0 3-14 0,0-2-6 0,3 6-7 15,0 0-1-15,-3 3 1 0,2 1 2 0,-2-2 3 16,2 5 1-16,4 0 3 0,-4 2 3 0,-2 3 1 0,1-2-2 16,2 7 0-16,-1 5-3 0,1 2-2 0,-1 3-2 15,-1 4-4-15,1 8-3 0,0 3 0 0,-2 0-3 16,0 3 0-16,0 7-2 0,-2 9 0 0,0-1 1 15,1 6-2-15,1 7 1 0,-7 9-1 0,1-5 2 16,1-3 1-16,0 3-1 0,-1 11 1 0,1 2 2 16,-4-12 1-16,7-1 1 0,-3 0 0 0,4 13 2 15,-2 0 0-15,-1-2 2 0,1-10 1 0,0 13 2 16,1 2 2-16,2 0 0 0,0-1 0 0,-1 4-1 16,-1 1 3-16,2 2-4 0,2 2-1 0,-1 2-3 15,-1-4-2-15,0 7-2 0,0 2 0 0,0 6-1 16,2-1-2-16,-2 5 0 0,0 2 0 0,2 0 0 15,-2 3 0-15,1 2 0 0,2 4 0 0,1-4 1 16,-1-4 1-16,3 1 0 0,2 0 4 0,2 1 2 16,-2-4-1-16,1-2 5 0,2-3 2 0,5-3 4 15,-5 2 2-15,2-5 0 0,1 6-1 0,1-8 3 16,1 1 3-16,0-1-2 0,1 1 0 0,-6 3 2 0,4-5 0 16,-1 5 0-16,-3-6 0 0,0-1 1 0,-3 1-1 15,5-5-1-15,-7 1 2 0,7-4-5 0,-3-4 2 16,-2-4-2-16,0-1 1 0,0-4 0 0,-5-2 1 15,-2-2 1-15,4-5-1 0,-3-5 3 0,-1-3-2 16,1-1 2-16,3-4-1 0,-4-9-3 0,1-10-2 0,3 6 2 16,-4-1-1-16,2-6-2 0,1-7-1 0,-3 0-1 0,-1 2 2 15,2-5-2-15,1 0 2 0,-3-6-5 0,0-4 0 16,0 1-3-16,0-2-1 0,0-2-2 0,2-4-5 16,-4-3-3-16,0 3-1 0,-2-5-4 0,2-2-5 15,-1-2-17-15,0-4-13 0,3-2-18 0,-5 2-21 16,3-2-96-16,2-1-70 0,-1 0 170 0,-9-7-128 15,-3-11-85-15</inkml:trace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7:18.90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C6D6013-FBC5-4BCD-8C46-4D050F5EE9A6}" emma:medium="tactile" emma:mode="ink">
          <msink:context xmlns:msink="http://schemas.microsoft.com/ink/2010/main" type="inkDrawing" rotatedBoundingBox="17037,6741 18076,3557 18344,3645 17305,6829" semanticType="scratchOut" shapeName="Other">
            <msink:sourceLink direction="with" ref="{EE531C05-92F1-4EF8-89D6-AA9841D86358}"/>
          </msink:context>
        </emma:interpretation>
      </emma:emma>
    </inkml:annotationXML>
    <inkml:trace contextRef="#ctx0" brushRef="#br0">14313 2386 430 0,'-12'-31'192'0,"3"3"-118"16,-1-2-47-16,1 2 19 0,-1-2 1 0,-3 0-4 15,5 3 1-15,-1 3 4 0,-2 0 3 0,1 0 2 16,1 4 0-16,1 0-1 0,1 6-4 0,-4 1-6 15,0 2-4-15,6 3-14 0,-3 5-7 0,5 3-5 16,-8 0-6-16,5 8-10 0,6 5-2 0,-4 11-2 16,0-2-1-16,0-1 0 0,-2 17 1 0,0 10 0 15,1-2 1-15,-5 0 1 0,2 5 1 0,2 3-1 0,-5 16 0 16,-2 11-1-16,0 2-1 0,1-11 3 0,-3 12-1 0,-4 13 1 16,-6 12 0-16,-10 5 0 0,6-7-1 0,-6 17 5 15,-2-6 1-15,-7 5 0 0,1-1 0 0,-3 6 2 16,1-6 3-16,5-5 3 0,0-6 2 0,-3-12 2 15,5-2 5-15,5-11 3 0,1-2 1 0,2-10 7 16,1-9-1-16,2-4 1 0,0-3 0 0,4 0-3 16,-2-6 0-16,4-7-4 0,1-2 0 0,5-3-6 15,1-7-3-15,4-4-3 0,1-2 0 0,6-6-11 16,-1-2-11-16,0 0-13 0,4-5-22 0,0-3-31 16,4-1-45-16,12-4 86 0,-1 4-64 0,4-5-22 0</inkml:trace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3:05.41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654A891-1FF1-4D34-AC8D-B503E70A0A20}" emma:medium="tactile" emma:mode="ink">
          <msink:context xmlns:msink="http://schemas.microsoft.com/ink/2010/main" type="inkDrawing" rotatedBoundingBox="23471,17470 23934,10556 27243,10777 26780,17692" semanticType="scratchOut" shapeName="Other">
            <msink:sourceLink direction="with" ref="{D97802E8-0B48-4614-8A80-90B60F74469A}"/>
          </msink:context>
        </emma:interpretation>
      </emma:emma>
    </inkml:annotationXML>
    <inkml:trace contextRef="#ctx0" brushRef="#br0">2159 73 417 0,'-8'-16'226'0,"-3"5"-112"15,-5-1-68-15,-3 6 27 0,3-3-15 0,-8 7-17 16,0-3-8-16,-9 2-13 0,3-2-4 0,-12 5 0 16,4 2-4-16,-8-1 2 0,-8 1-1 0,-4 1 1 15,-1 4-2-15,4 4 2 0,-8 1-1 0,3 6-1 16,-7-2 1-16,5 5-4 0,-2 4 1 0,2 2-3 15,0 3 1-15,-2 1-3 0,2 1-2 0,0 3 1 16,3 4-2-16,0 4 0 0,-1 4 0 0,4 4 1 16,-1 1-1-16,2 5 0 0,3 6 1 0,1-3 0 15,0 1 3-15,8-4 1 0,0-3-2 0,-5 11 6 16,2-3 2-16,8-7 1 0,0 0 1 0,6 1-1 0,-6 14-1 16,9-1 0-16,-1-4 0 0,6-6-4 0,5 0-2 0,-2 8-1 15,5-4 0-15,3 1 1 0,4-15-2 0,2 14-2 16,-1-1 3-16,8 3-3 0,-1-3 2 0,1 0-3 15,6 2 1-15,2-4-2 0,0-1 3 0,5 2-2 16,1-5 1-16,2-2 0 0,2 1 0 0,1 4 5 16,1 0-1-16,1-1 2 0,3-1 2 0,3-1 2 15,0-1 1-15,3-2 2 0,1-2 2 0,-3-10 2 16,6-1 3-16,2-3 0 0,-2-1 2 0,-4-7 1 16,0-3 0-16,9 1 6 0,-3-3-1 0,-1-2-2 0,0-3 0 15,-1-3 0-15,7 3 2 0,2-5 0 0,0 1-1 16,-5-3-5-16,1-2 0 0,8-2 2 0,1-2-1 15,-2-4-1-15,-1-1-1 0,6-2-1 0,3-1 0 16,2-6 0-16,1 0-1 0,-4-4-2 0,6-3 0 16,-2-1-1-16,0-3-3 0,2-1-1 0,-2-3-2 15,1 3 0-15,-2-8-2 0,2 1-1 0,1-1 0 16,2-1 0-16,-5 0-3 0,-2-4 2 0,2 0-1 16,-2-4 0-16,-2 5-1 0,-1-3 0 0,-3-3 0 15,3 0-2-15,-3 1 3 0,-2-1-2 0,0-1 0 16,3 0 0-16,-1-1 2 0,-6 5-1 0,-4 1-3 0,2-7 5 15,1-2 0-15,-1 5 1 0,-8 0 0 0,-2-2 3 0,5-2 3 16,-5-9 1-16,2 4 4 0,-6 4-1 0,-2-8 0 16,-2 0 1-16,-3-2 2 0,-5 1-3 0,1-1-1 15,1 0 0-15,-4 2-3 0,-4 1-2 0,0 2-2 16,-1-2 0-16,-3 3-1 0,-2-6-2 0,-2 0-2 16,-2 4-1-16,1-5-1 0,-1 0 0 0,-7-5 1 15,-1 5-4-15,-1-2 1 0,-2 5-1 0,-6 0-1 16,0-5 0-16,-3 7 1 0,-4-2-1 0,-4 0-3 15,1-2 2-15,-6-1-2 0,3 3 0 0,-11 0-1 16,5 0 0-16,-8 7-2 0,-2-4-1 0,0 8-3 16,-1 0-3-16,-7 9-1 0,-1 0-2 0,-5 3-4 15,-2 2-4-15,-6 9-3 0,0 1-2 0,-6 3-11 16,-6 7-9-16,-4 4-12 0,-3 2-15 0,-6 13-69 16,-6 1-44-16,-12 16-84 0,2 2 182 0,-2 8-159 15,-8 13-76-15</inkml:trace>
    <inkml:trace contextRef="#ctx0" brushRef="#br0" timeOffset="1773.8828">684 3482 824 0,'-46'23'389'0,"-5"4"-243"0,18-11-132 0,-2 0 24 16,-11 9-28-16,-1 1-37 0,6-4-24 0,-7 19-4 0,-1 17-5 16,1-3 7-16,-5 1 17 0,10 11 5 0,4 3 5 0,-3 14 4 15,14 12 5-15,-6-4 4 0,13-4 7 0,7 19 2 16,-2-2 2-16,8 8 2 0,7 2 0 0,5-1 4 15,3 1 0-15,5 1 0 0,4-1 0 0,7-1-1 16,1-4-2-16,1-3 1 0,2-7 2 0,8-2 0 16,2 0 3-16,3-7 5 0,4 1 3 0,4-10 12 15,3-4 7-15,6 0 3 0,4-2 3 0,3-9 8 16,-2 0-1-16,6-8 1 0,-1-2 1 0,3-7-3 16,-3 1 1-16,1-8 0 0,4-4 0 0,0-8 2 15,-2 2 1-15,-3-19-2 0,3 4 1 0,-3-13-3 16,1 4-2-16,-4-20-1 0,1 2-3 0,-1-9-3 15,1-6-2-15,2-6-1 0,2-2-2 0,1-9-4 16,-2-6-3-16,1-4-1 0,-3-1-2 0,1-7-2 16,-1-3 0-16,1-8 0 0,-2 1-1 0,-5-2 3 15,2-7 1-15,-4-2-2 0,1-1 1 0,-5-7-2 16,-3 2-2-16,-3-1-2 0,-1-3 0 0,0-4-5 16,-6-1 0-16,-1 7 2 0,-4-3 0 0,-4 13 1 0,-5 12 2 15,-1-17 5-15,1 2-1 0,-6 15 0 0,-5 1-1 16,-5 0 1-16,3-5-2 0,-4-2-4 0,-1 0-3 15,-1 15-5-15,-8-13-3 0,0 1 1 0,-3 2-2 16,-2-3-3-16,-6 0-2 0,-3-3 0 0,-5 0 1 16,-7-2-1-16,-4 8 1 0,-2-3-4 0,-6 5 1 15,-4-2-1-15,-9 2 0 0,-1 2 0 0,-7 3-3 16,-3 1-3-16,-11 5-3 0,-1-5-3 0,-10 6-2 0,-5 10-4 16,-12 10-13-16,1-1-5 0,-13 12-9 0,-13 5-10 15,-6 17-34-15,3 6-18 0,-14 10-24 0,-2 6-32 16,-7 26 108-16,-1-7-77 0,5 45-17 0</inkml:trace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1:16.74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4ADCEFB-A731-4D76-A711-58EAE13A8CDE}" emma:medium="tactile" emma:mode="ink">
          <msink:context xmlns:msink="http://schemas.microsoft.com/ink/2010/main" type="writingRegion" rotatedBoundingBox="28996,10759 29706,16881 27649,17119 26939,10997">
            <msink:destinationLink direction="with" ref="{BB5713BE-D82F-4F56-AD10-D4B99997DE4D}"/>
          </msink:context>
        </emma:interpretation>
      </emma:emma>
    </inkml:annotationXML>
    <inkml:traceGroup>
      <inkml:annotationXML>
        <emma:emma xmlns:emma="http://www.w3.org/2003/04/emma" version="1.0">
          <emma:interpretation id="{3F9C4F33-DDBB-44F6-901A-1AA6FF0B809A}" emma:medium="tactile" emma:mode="ink">
            <msink:context xmlns:msink="http://schemas.microsoft.com/ink/2010/main" type="paragraph" rotatedBoundingBox="28996,10759 29706,16881 27649,17119 26939,109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7BFCD2-7F4C-4B3F-B14B-FEB8A28577A8}" emma:medium="tactile" emma:mode="ink">
              <msink:context xmlns:msink="http://schemas.microsoft.com/ink/2010/main" type="line" rotatedBoundingBox="28996,10759 29706,16881 27649,17119 26939,10997"/>
            </emma:interpretation>
          </emma:emma>
        </inkml:annotationXML>
        <inkml:traceGroup>
          <inkml:annotationXML>
            <emma:emma xmlns:emma="http://www.w3.org/2003/04/emma" version="1.0">
              <emma:interpretation id="{AB5ED718-8011-432E-BD4E-97CCD9445227}" emma:medium="tactile" emma:mode="ink">
                <msink:context xmlns:msink="http://schemas.microsoft.com/ink/2010/main" type="inkWord" rotatedBoundingBox="28921,10767 29216,13308 27278,13533 26983,10992">
                  <msink:destinationLink direction="with" ref="{ED1C15C3-DE8B-48AA-A341-2CF657389528}"/>
                </msink:context>
              </emma:interpretation>
              <emma:one-of disjunction-type="recognition" id="oneOf0">
                <emma:interpretation id="interp0" emma:lang="" emma:confidence="0">
                  <emma:literal>CA</emma:literal>
                </emma:interpretation>
                <emma:interpretation id="interp1" emma:lang="" emma:confidence="0">
                  <emma:literal>a ,</emma:literal>
                </emma:interpretation>
                <emma:interpretation id="interp2" emma:lang="" emma:confidence="0">
                  <emma:literal>. ,</emma:literal>
                </emma:interpretation>
                <emma:interpretation id="interp3" emma:lang="" emma:confidence="0">
                  <emma:literal>on</emma:literal>
                </emma:interpretation>
                <emma:interpretation id="interp4" emma:lang="" emma:confidence="0">
                  <emma:literal>A ,</emma:literal>
                </emma:interpretation>
              </emma:one-of>
            </emma:emma>
          </inkml:annotationXML>
          <inkml:trace contextRef="#ctx0" brushRef="#br0">1 10074 87 0,'0'-1'55'0,"0"-4"-25"16,0 3-19-16,-1-1 6 0,1 0-7 0,0 1-5 0,0-1-5 16,0 0-1-16,0 0-1 0,0 0 4 0,0-2 2 15,1 0 8-15,-1 2 3 0,0-2 5 0,-1 2 11 16,1-4 5-16,-5 3 6 0,5-1 0 0,-3 0 6 15,0 0-2-15,0 2-4 0,-1-2 0 0,1 2-5 16,0 0-2-16,1 0-7 0,1 1-2 0,-2 1-6 16,1 1 0-16,-1 0 0 0,0 0-2 0,-1 1-3 15,0 2 2-15,-3 2 0 0,3 0 0 0,-3-2-4 16,1 4 0-16,-1-1-1 0,-1 2 0 0,0-2-6 16,2 2 0-16,0-1-2 0,-4 4 0 0,2-3 0 0,2-2-2 0,-4 4 1 15,2-4-1-15,0 4 3 0,2-4-2 16,-2 0 3-16,3 2 1 0,-1-1 2 0,0 1-1 0,1-2 1 15,2-3 0-15,-1 2 2 0,1 0 1 0,3 1 1 16,-1-1 1-16,1 0 4 0,0-1 5 0,6 3 2 16,-1-1 3-16,4 1 3 0,2-1-2 0,7-3-2 15,1 3 0-15,8-1-6 0,3 0-1 0,10-2-4 16,2 0-3-16,9 2-6 0,8-2 0 0,7-1 0 16,1-2-3-16,5 0-2 0,8-3 0 0,-1-2-2 0,4 3 0 15,0-4 2-15,-2 1 0 0,0 0-2 16,1 1 5-16,-11-1-1 0,-4 0-2 0,6 2 4 15,-1-3 1-15,-11 1 0 0,-9-2 1 0,-3 3 2 0,6-1 4 16,-11 5 1-16,1-3 3 0,-9 3 1 0,-5-2 2 0,-1 2 5 16,-8 2 3-16,1-2 3 0,-9 3 0 0,-3-3 8 15,2 0 4-15,-13-2 0 0,1 2 2 0,6 0-2 16,-9-1-1-16,-4-1-3 0,3-1-3 0,-1 1-7 16,1-1-2-16,5-5-4 0,-5 5-3 0,-5-7-5 15,4 2-2-15,4-3-3 0,-6-1-1 0,0-6-7 16,-4 2-1-16,1-6-2 0,1-2-1 0,1-6-7 15,-4-4 1-15,-2-7-1 0,5-4-1 0,0 5 1 16,0-9-2-16,1-11-1 0,-5 1 3 0,6 3 1 0,-2-3 1 16,3-2 0-16,2-5 2 0,-2-8 2 0,-1-2 0 15,3 12 2-15,3-6 0 0,-3-8 0 0,-1-3 1 16,3 3 0-16,-2 6-1 0,4-3 0 0,2-1 1 16,-3 9 2-16,0-2 4 0,7 6 2 0,-2 4-2 15,-2 5 5-15,0 3 2 0,-3 5-2 0,0 6-1 16,0 3 1-16,1 7-5 0,-4 6 0 0,2 6-2 15,1 6-3-15,-5-3 0 0,3 6-2 0,-1 6 0 16,0-2-4-16,0 0 1 0,0 2-3 0,1 0-1 16,-1 3 1-16,3 0 0 0,-3 0 0 0,3 1 2 15,-7-1 0-15,7 0-1 0,-1 3 4 0,-3-3 0 0,1 2 1 16,0-2 1-16,-2-2 1 0,4 2-1 0,-2 0 1 0,-2-1 1 16,-2-1-1-16,3 1 2 0,-4-4-1 0,-3 2 2 15,1-2 0-15,-1 2 0 0,-4-8 0 0,-4 3 1 16,0 0-2-16,-1-2 1 0,-4 2-1 0,-7-3-2 15,-2 0 0-15,-4 1 1 0,-4 6-1 0,-10-8 0 16,3 1 0-16,-11 2-2 0,0-4 1 0,-4 5 0 16,2 0 0-16,-6-3 1 0,2 1-2 0,3 6 1 15,-2-1-1-15,4 3 1 0,-3 2-1 0,6 0 2 16,1 0-2-16,2 0 0 0,3 2 0 0,4-1 1 16,-4 1 0-16,9-2 0 0,2 3 1 0,4-1 0 15,-4-1 2-15,10 2-2 0,-2 1 1 0,5-3 2 16,3 2 1-16,5-1 0 0,-4 0 1 0,6-2-1 15,1 0 0-15,-2-2 3 0,6 0-4 0,2 2-2 16,-1-1 1-16,3-1 0 0,2 1-4 0,-1 1 1 16,4 0-1-16,2 1-4 0,-1 1 2 0,0-1 0 15,2 3-4-15,-1-1 0 0,1 2 0 0,1 1-1 16,1 0 0-16,0 10 1 0,-2-8 0 0,3 3 1 0,-3 13 0 16,6 7 2-16,-1-1 0 0,-2 2 2 0,5 7 1 15,0 6 0-15,2 16-1 0,1 9 1 0,1-5 2 16,1 5-1-16,0 14-1 0,-2 2 0 0,2 8 0 15,-2 5-1-15,0 3-4 0,0 5-2 0,-3 3-4 16,-3 0-1-16,0 4-5 0,-2-1-6 0,-1 2-3 0,-4 0-7 16,-3-6-30-16,0 3-17 0,-3-2-30 15,2 6-48-15,-5-4 108 0,3-4-77 0,-2 7-27 0</inkml:trace>
          <inkml:trace contextRef="#ctx0" brushRef="#br0" timeOffset="5251.0833">1357 9205 1128 0,'-2'0'445'0,"-3"-7"-291"16,2 1-132-16,-2-5 14 0,-3 4-42 0,2 3-79 15,-3 4 61-15,-1 0-55 0,-14 17-24 0</inkml:trace>
        </inkml:traceGroup>
        <inkml:traceGroup>
          <inkml:annotationXML>
            <emma:emma xmlns:emma="http://www.w3.org/2003/04/emma" version="1.0">
              <emma:interpretation id="{400521DA-54FC-4725-B906-FB4E94D82E55}" emma:medium="tactile" emma:mode="ink">
                <msink:context xmlns:msink="http://schemas.microsoft.com/ink/2010/main" type="inkWord" rotatedBoundingBox="29368,13967 29706,16881 27649,17119 27311,14206">
                  <msink:destinationLink direction="with" ref="{8D68CD23-2807-4DA0-A709-7A05F34C2AD9}"/>
                </msink:context>
              </emma:interpretation>
            </emma:emma>
          </inkml:annotationXML>
          <inkml:trace contextRef="#ctx0" brushRef="#br0" timeOffset="1187.7663">173 11369 895 0,'-1'-24'484'0,"-1"5"-254"0,2-2-158 0,-3 1 71 16,0-1-86-16,-2 3-10 0,0 1-40 0,2-1-8 16,-2-1-8-16,9 0-6 0,2 5-3 15,2-1-2-15,0 1 2 0,1 1-1 0,7-4 5 0,3 4 2 16,16 4 3-16,-7 1 5 0,-5-2 2 0,22 5-1 0,8-1 2 16,-1 3-1-16,2 3 2 0,4 0-1 0,1 0 0 15,17 0-4-15,12 4-1 0,-7 0 1 0,-3-1-1 16,-5-2 0-16,8 3-2 0,4-1 4 0,-9 2-1 0,-12-1 3 15,3 0 4-15,-2-1 3 0,-3-2 4 16,-4 4 4-16,-6-3 7 0,-3-2 0 0,-7 0 4 0,1 1 4 16,-8 1 1-16,-8-2 1 0,-6 1 0 0,1-1-1 15,-6 4-4-15,-5-1-1 0,-3 2-1 0,-2-2-5 16,1 5-7-16,-4 1-3 0,-1 1-3 0,1 4-3 16,-2 7-2-16,1 4-4 0,3 10-2 0,-4 0 1 15,1-3 1-15,-2 16-2 0,0 17 0 0,0-1-1 16,0 0 0-16,-3 9 0 0,1 7-2 0,0 15-2 15,1 14-1-15,-1-1 1 0,1-13 1 0,2 3-1 0,-2 11 2 16,1 1 1-16,-2-14 2 0,2-12 1 0,2 5 3 16,-1 2 2-16,2-22 0 0,-1 4 3 0,3-6 3 15,-2-7 1-15,3-1 0 0,-1-8 3 0,-2-1 1 16,2-7 2-16,0 1-1 0,-2-6 2 0,0-6-1 16,-1 0 0-16,-2-6 0 0,1 2 0 0,1-4 0 15,0-3 0-15,-2-2 2 0,-2 0-2 0,0 0 1 16,-1-3 1-16,0-2 1 0,0 1-2 0,-5 1 0 15,2-4-1-15,-1 3-3 0,-2-2 1 0,1-2-1 0,-2 1-3 16,-7 3 1-16,-1-1 0 0,2-1-1 0,-5 0-1 16,-4-2 1-16,-5 1-1 0,-15-2-2 0,5 0 3 15,-4 2-4-15,-12-4 3 0,-1 0-1 0,-9 2 1 16,-4-1 1-16,-6-4 2 0,3 5-1 0,-5-7 0 16,4 5 0-16,-1-3-3 0,-3-2-1 0,4-2-4 15,-4-1-6-15,1 0-25 0,2 2 11 0,-4-2-70 0,-15-3-59 16,-10-2 112-16,1-1-72 0,-17 1-34 0</inkml:trace>
          <inkml:trace contextRef="#ctx0" brushRef="#br0" timeOffset="550.7169">212 11613 865 0,'3'-35'429'16,"-8"6"-235"-16,5 2-123 0,-5 1 31 0,4-2-22 16,-2 7-13-16,1 0-15 0,-6 1-39 0,8 4-6 15,0 5-2-15,0-2-4 0,3 5-1 0,0 5-2 16,-1 3 0-16,-5 0-3 0,4 6 0 0,-1 4 1 0,7 7 0 16,-4 7 0-16,-2 9 3 0,7 9 2 0,-1 17-1 15,2 0 2-15,-4 14 2 0,0 11-2 0,1 9 2 16,-4 2-3-16,6 14-3 0,-3 5-2 0,1 9 0 15,2-4 0-15,0-7-1 0,0-1 0 0,0 17-2 16,1 1 4-16,-4-21 1 0,0-5 0 0,-3-10 2 0,-2 14-2 16,-2-13 2-16,-1-2 1 0,-2-16 2 0,2-14 0 0,0 9 0 15,3-11 0-15,-7-4-1 0,4-16-1 16,-3-4-7-16,3 7-10 0,-1-16-10 0,3-3-12 0,-7-8-30 16,8-8-15-16,0-6-6 0,0 1-23 0,-2-10-109 15,-1-7 154-15,3-21-90 0,0-2-39 0</inkml:trace>
          <inkml:trace contextRef="#ctx0" brushRef="#br0" timeOffset="5743.9156">823 12823 1281 0,'27'21'567'0,"-19"-18"-430"16,7 6-141-16,-15-9-56 0,-7-1-98 0,-7-2 131 15,-2 3-90-15,-19-7-62 0</inkml:trace>
        </inkml:traceGroup>
      </inkml:traceGroup>
    </inkml:traceGroup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3:06.28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D1C15C3-DE8B-48AA-A341-2CF657389528}" emma:medium="tactile" emma:mode="ink">
          <msink:context xmlns:msink="http://schemas.microsoft.com/ink/2010/main" type="inkDrawing" rotatedBoundingBox="26602,13587 27414,10120 30148,10761 29336,14227" semanticType="enclosure" shapeName="Other">
            <msink:sourceLink direction="with" ref="{AB5ED718-8011-432E-BD4E-97CCD9445227}"/>
            <msink:sourceLink direction="with" ref="{2BF75AD4-EAEF-490F-B119-902695E7D5BC}"/>
          </msink:context>
        </emma:interpretation>
      </emma:emma>
    </inkml:annotationXML>
    <inkml:trace contextRef="#ctx0" brushRef="#br0">1787 427 1172 0,'-26'-26'466'0,"-7"-2"-344"0,1 2-105 0,-1-3 0 15,-7-1-17-15,-3 2-16 0,0-1-3 0,2 3-4 16,-7 6 2-16,-6 1 2 0,3-2 7 0,3 10 5 15,-2 3 4-15,1 0 1 0,-10 6 0 0,7 7 0 0,1 0-1 16,3 1 2-16,5 2-4 0,-8 5-7 0,3 6-5 16,-3 5-3-16,10-2-3 0,-9 8-8 0,1-1-2 15,0 17-3-15,-1-1-1 0,4 3 2 0,0 7 3 16,3 14 1-16,0 1 3 0,2 10 4 0,1 4 3 16,8 12 1-16,-6-4 2 0,4 15 5 0,4 1 2 15,-2 5 2-15,3 2 0 0,6-5 6 0,-5 3 2 16,11-11 1-16,1 3 3 0,5-2 1 0,6-12 2 15,5 0 0-15,2-7 2 0,2-9 0 0,9-8-2 0,2 9 1 16,0 1-1-16,1-14 1 0,3-4-2 0,1 0-1 0,7 11 1 16,8 0-2-16,-5-3 1 0,2-6 2 0,0-5-1 15,12 4 4-15,4-4 3 0,5 0 3 0,-9-15 1 16,12 0 10-16,0 6 2 0,9-17 0 0,0 3 3 16,5-2 4-16,5-9 0 0,2-5 2 0,-3 1 2 15,6-7 3-15,1-5 1 0,-3-4 4 0,0-2-1 16,0-10 3-16,0-1 0 0,2-5 1 0,-5-3-2 15,-3-5 0-15,-1-3-2 0,1-3-1 0,-2-3-1 16,-3-9-4-16,-3-1-3 0,-1-9-4 0,4-1-1 16,0-6-7-16,-3-8-3 0,-2-4 0 0,-3-1 0 15,-3 8-3-15,-12-3-1 0,7-9 7 0,0-4-2 16,-8 9 1-16,-5-1 1 0,-9-6-2 0,8-7-1 0,-9-4-2 16,4 0-2-16,-10 14-7 0,-2-20-2 15,2 6-6-15,0-1-1 0,-3 1-2 0,-4 0-2 0,-3 1-1 16,-1 1-1-16,-4 4 0 0,-4 2 1 0,-6 1 2 15,-4 4 0-15,0-1-1 0,-13 4-3 0,1-2-2 16,-6 0 0-16,-10 0-3 0,-7 5-2 0,1 0-4 16,-13 2 0-16,-5 1-2 0,-11 6-2 0,-5-1 0 15,-8 5-4-15,-1 4-1 0,-10 9-11 0,-5 1-5 16,-6 9-9-16,-8 9-13 0,-15 11-39 0,11-2-23 16,-35 28-36-16,6 3-53 0,-17 23 142 0,7-9-100 15,-1 42-28-15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3:02.73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3C9A02B-3F3A-4887-AC39-360F085070D5}" emma:medium="tactile" emma:mode="ink">
          <msink:context xmlns:msink="http://schemas.microsoft.com/ink/2010/main" type="writingRegion" rotatedBoundingBox="9824,10708 10805,10708 10805,12101 9824,12101"/>
        </emma:interpretation>
      </emma:emma>
    </inkml:annotationXML>
    <inkml:traceGroup>
      <inkml:annotationXML>
        <emma:emma xmlns:emma="http://www.w3.org/2003/04/emma" version="1.0">
          <emma:interpretation id="{32528DEC-BEFB-484C-AF7A-36A662D34621}" emma:medium="tactile" emma:mode="ink">
            <msink:context xmlns:msink="http://schemas.microsoft.com/ink/2010/main" type="paragraph" rotatedBoundingBox="9824,10708 10805,10708 10805,12101 9824,12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3CF694-1041-4F1D-BF02-CA279E0A108A}" emma:medium="tactile" emma:mode="ink">
              <msink:context xmlns:msink="http://schemas.microsoft.com/ink/2010/main" type="line" rotatedBoundingBox="9824,10708 10805,10708 10805,12101 9824,12101">
                <msink:destinationLink direction="with" ref="{85404086-C53F-4ACF-B854-435FC05A9D4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3909871-F9C0-4395-905A-09DA68CF0D5C}" emma:medium="tactile" emma:mode="ink">
                <msink:context xmlns:msink="http://schemas.microsoft.com/ink/2010/main" type="inkWord" rotatedBoundingBox="9824,10708 10805,10708 10805,12101 9824,12101">
                  <msink:destinationLink direction="with" ref="{0585C897-DFC2-48A8-95EE-C74E5A9B5F2B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8968-3819 965 0,'-7'-5'409'0,"2"-1"-287"0,1 1-105 15,0 3 20-15,1 2-42 0,0 0-40 0,0 5-5 16,-3 10-5-16,2-1 1 0,-2 13 4 0,0 5 8 15,1 11 10-15,-3 1 8 0,1 12 17 0,1 8 3 16,3 4 2-16,-3 1 4 0,6 1 9 0,-2 3 2 16,2-4 1-16,2 1 2 0,2-3-1 0,1-4 1 15,3-7 2-15,-2 0-3 0,1-8 0 0,-1-10 0 0,2-2 7 16,0-1 2-16,-3-11 3 0,1-6 7 0,-3-5 6 0,2-4 19 16,-3-7 3-16,-1-1 7 0,3-5-1 15,-4-8 5-15,1 1 0 0,-1-3-5 0,0-10-5 0,-1-6-16 16,1-5-5-16,-5-5-5 0,0-5-2 0,0-4-2 15,0-5 0-15,-1-2 1 0,1 3 1 0,-1-4 3 16,-2-3 0-16,2 2-1 0,1-2-2 0,-2 2-6 16,1 4-5-16,0-5-5 0,1 4-4 0,0 7-7 15,-1 0-6-15,1 10-1 0,0 4-2 0,2 7-6 16,0 0-1-16,0 8-1 0,0 5-3 0,3 7-9 16,0-1-5-16,0 7-7 0,1-2-5 0,2 4-8 15,2 1-2-15,5 11 1 0,-1-1 1 0,2 4 5 16,7 8 7-16,4 6 5 0,-1 1 7 0,8 7 10 15,-1 3 4-15,4 1 0 0,0-2 3 0,1-2 5 16,4 2 0-16,-5-15 0 0,3 7 4 0,0-8 3 16,0-5 3-16,-13-10 4 0,7 1 1 0,-7-8 7 15,-3-2 5-15,-6 0 2 0,6-4 3 0,-12-4-2 0,7-7 1 16,2-5 4-16,-5 5 0 0,-3-5-7 0,5-5-1 16,-4-2-3-16,-2-8 0 0,-3-3-3 0,1 1-2 15,-5 2-6-15,3 0-2 0,-3-10-1 0,3 1-3 16,1 2-1-16,-4 7-5 0,0-5-1 0,0-1 0 15,-2 9-3-15,-1-4-1 0,3 12-3 0,0 1-4 16,0 6-2-16,0 1-4 0,3 6-14 0,0 9-5 16,-1 1-4-16,4 5-2 0,-3 7-2 0,5 9 1 15,7 16 3-15,-4-6 5 0,3 11 13 0,4 14 7 0,1 4 2 16,-2 2 4-16,2 8 3 0,-1 5 1 16,1-2-1-16,-1 5-2 0,-1-3-4 0,1 3-4 0,-4-8-4 15,2 1-8-15,-2-13-10 0,-6-7-18 0,3 7-61 16,-1-6-26-16,-2-9-62 0,-2-3 139 0,2-5-106 0,-1-5-71 15</inkml:trace>
        </inkml:traceGroup>
      </inkml:traceGroup>
    </inkml:traceGroup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0:39.19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BF75AD4-EAEF-490F-B119-902695E7D5BC}" emma:medium="tactile" emma:mode="ink">
          <msink:context xmlns:msink="http://schemas.microsoft.com/ink/2010/main" type="writingRegion" rotatedBoundingBox="26979,10954 30474,10569 30604,11749 27109,12134">
            <msink:destinationLink direction="with" ref="{BB5713BE-D82F-4F56-AD10-D4B99997DE4D}"/>
            <msink:destinationLink direction="with" ref="{ED1C15C3-DE8B-48AA-A341-2CF657389528}"/>
          </msink:context>
        </emma:interpretation>
      </emma:emma>
    </inkml:annotationXML>
    <inkml:traceGroup>
      <inkml:annotationXML>
        <emma:emma xmlns:emma="http://www.w3.org/2003/04/emma" version="1.0">
          <emma:interpretation id="{F2CFEF4A-6025-4A0B-A0F4-52B260608BEA}" emma:medium="tactile" emma:mode="ink">
            <msink:context xmlns:msink="http://schemas.microsoft.com/ink/2010/main" type="paragraph" rotatedBoundingBox="26979,10954 30474,10569 30604,11749 27109,12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007150-7933-455C-90F1-7903DF19184E}" emma:medium="tactile" emma:mode="ink">
              <msink:context xmlns:msink="http://schemas.microsoft.com/ink/2010/main" type="line" rotatedBoundingBox="26979,10954 30474,10569 30604,11749 27109,12134"/>
            </emma:interpretation>
          </emma:emma>
        </inkml:annotationXML>
        <inkml:traceGroup>
          <inkml:annotationXML>
            <emma:emma xmlns:emma="http://www.w3.org/2003/04/emma" version="1.0">
              <emma:interpretation id="{91DF31A1-F208-4279-B513-1F2BD6E927A9}" emma:medium="tactile" emma:mode="ink">
                <msink:context xmlns:msink="http://schemas.microsoft.com/ink/2010/main" type="inkWord" rotatedBoundingBox="26979,10954 30474,10569 30604,11749 27109,12134"/>
              </emma:interpretation>
            </emma:emma>
          </inkml:annotationXML>
          <inkml:trace contextRef="#ctx0" brushRef="#br0">533 8337 651 0,'-3'-3'354'0,"-2"3"-184"0,2-5-117 0,0 0 43 16,1 5-45-16,2-8-14 0,-1 5-33 0,-1-2-5 15,4 3-4-15,1-1-3 0,2 2 0 0,0 1 0 16,6-2 1-16,0 1 2 0,8 1 4 0,2 0 1 15,7 0 2-15,4 0 1 0,8-2 5 0,8 2-1 16,8-2-1-16,1 2-2 0,-5-1 1 0,15-2-2 0,7 1-1 16,-1-4-1-16,-6 2-2 0,1 0 1 0,-1-1-1 0,5-3 1 15,-5 0 1-15,3 0 0 0,-13 2 3 0,-4-2 1 16,6 3 1-16,-5-3-1 0,-7 0-1 0,-5 3 0 16,1 0-2-16,-2-3-2 0,-9 4-2 0,3 0-4 15,-6 3-9-15,-2 1-4 0,-6 0-6 0,-1 0-10 16,-4 0-51-16,-3 0-26 0,0 1-40 0,-4-1 102 15,-6-4-96-15,1 2-46 0</inkml:trace>
          <inkml:trace contextRef="#ctx0" brushRef="#br0" timeOffset="271.1107">1656 7905 528 0,'-14'-6'406'16,"9"-1"-172"-16,2 7-143 0,0-6 106 0,-1 3-128 15,3-2-8-15,-4 3-25 0,4-1-17 0,1 3-24 16,1 0-7-16,10 0-5 0,-1 0-2 0,7 3-2 16,7 1 3-16,2-3 2 0,2 4 1 0,3 0 5 15,4-2 2-15,-3 5 2 0,3-2 0 0,-2 5 2 16,0 2 0-16,-1 3-1 0,-1 3 0 0,-4 4-1 16,-2 2 0-16,-3 4 0 0,1 1 0 0,-6-3 4 0,-1 11-1 15,-3 5-1-15,-2-3 3 0,-3-2 0 0,-3 5 1 0,-5-1-4 16,0 5-9-16,-8-2-7 0,-2-2-6 0,1-6-7 15,-4 3-10-15,-5-1-26 0,1 1-14 0,-4-5-10 16,-1-5-12-16,-2 2 64 0,0 2-48 0,2-17-8 16</inkml:trace>
          <inkml:trace contextRef="#ctx0" brushRef="#br0" timeOffset="862.801">2738 7618 972 0,'1'-9'404'0,"1"-1"-278"0,-2-1-95 0,0 5 11 0,1-1-16 15,4 1-13-15,0 1-9 0,-2-1-8 0,2 4-1 16,3-1-2-16,3 2 0 0,3 1-2 0,1 0 2 16,-3 0 0-16,1 1 2 0,6 2-2 0,-1 2-1 15,4 2 2-15,-8-3-2 0,4 4-3 0,-2-1 1 16,-3 5-4-16,1 0 0 0,-1-1-2 0,-5 3 1 15,-4 5-3-15,3-5 2 0,-4 2 1 0,-2 2-1 16,-1 1 3-16,-3-3 1 0,-1 1 4 0,-4-1 3 16,-7-4 2-16,7 3 0 0,-4-2 7 0,-3-3 3 15,7 1 1-15,-1 0 1 0,-4-1 2 0,7 1 0 16,2-2 0-16,-2 1 3 0,3-2-3 0,1 0 1 0,-1-2 2 16,0 2 1-16,3-3 0 0,0 0-1 0,0 3-2 0,3 0 2 15,0-2-3-15,2 2-1 0,1-2-3 0,4 2-1 16,-1 2-2-16,3-2-2 0,2-2 1 0,-3 4-3 15,3-2 0-15,1 1-1 0,-7-2-1 0,1 4-1 16,6 1 0-16,-6 0 0 0,1 2 0 0,-2 0-1 16,-2 1 1-16,2 4 3 0,0-2 0 0,-2 1 3 15,-2-1 4-15,-1 1 3 0,-5-1 3 0,-3 1 2 16,-1-2 6-16,-7 0-1 0,-4 3 0 0,-1-6-2 16,-6 1-7-16,-1-1-5 0,-12-4-6 0,5 2-9 0,-1-3-13 15,-10-1-11-15,-8-3-46 0,0 1-36 16,2-2-72-16,-4 1 133 0,4-3-92 0,-17-7-70 0</inkml:trace>
          <inkml:trace contextRef="#ctx0" brushRef="#br0" timeOffset="-393.004">-338 7919 966 0,'-17'-12'466'0,"4"1"-273"0,2-1-139 16,1 1 51-16,5 7-75 0,-2-3-6 0,5 4-36 16,-4-2-10-16,1 5-5 0,0 0-3 0,5 5-3 15,0 0 4-15,-3 4 4 0,3-1 1 0,0 5 12 16,0 1 2-16,1 5 4 0,-1 1 3 0,-4 7 1 15,2 0-2-15,0 8 0 0,2 5 0 0,-1 1-2 16,-1 8 0-16,2-1-2 0,0 0 1 0,-1 0-3 16,1-2 1-16,0-6-1 0,1-2-2 0,1-5 3 0,7-15-2 0,-1 1 0 15,-3-2 0-15,6-2 5 0,-1-10 3 16,7-1 0-16,-5 0 3 0,5-4 0 0,-1 0 2 0,-2 0 5 16,7-7-2-16,-2 1 2 0,2-5 1 0,0-4-1 15,-1 3 2-15,1-4 5 0,0-2 3 0,-2-1 1 16,0-5 2-16,-2 3 3 0,-1-1 4 0,-3 0 1 15,-2 0 1-15,2 1 1 0,-5 2-3 0,0 0-4 16,0 6 0-16,-5-1-5 0,2 4-6 0,-2 4-3 16,0 1-4-16,-1 5-6 0,-2 0-2 0,0 8-1 15,0 0-1-15,0 6-2 0,-2 5-1 0,1 5 1 16,-1-2-1-16,2 7-3 0,-2 3-2 0,6 1-3 16,-4 1-5-16,3-6-3 0,2 3-8 0,2 1-29 15,0 1-19-15,1-6-26 0,0-1-29 0,3-1-50 0,2 5 119 16,6 1-89-16,-5-6-20 0</inkml:trace>
        </inkml:traceGroup>
      </inkml:traceGroup>
    </inkml:traceGroup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3:07.92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D68CD23-2807-4DA0-A709-7A05F34C2AD9}" emma:medium="tactile" emma:mode="ink">
          <msink:context xmlns:msink="http://schemas.microsoft.com/ink/2010/main" type="inkDrawing" rotatedBoundingBox="27370,17358 27443,13675 30393,13733 30320,17416" hotPoints="30567,15698 28921,17344 27274,15698 28921,14052" semanticType="enclosure" shapeName="Circle">
            <msink:sourceLink direction="with" ref="{400521DA-54FC-4725-B906-FB4E94D82E55}"/>
          </msink:context>
        </emma:interpretation>
      </emma:emma>
    </inkml:annotationXML>
    <inkml:trace contextRef="#ctx0" brushRef="#br0">846 522 1066 0,'-19'0'432'0,"0"-1"-278"16,-6-1-122-16,-1 5 32 0,-1 0-29 0,5-1-52 16,-9 4-11-16,-5 9-8 0,-4 2-5 0,2 9-1 15,-2-1 5-15,-1 4-5 0,-1 3 2 0,-1 4-1 16,0 9 2-16,5 4-3 0,0 4-1 0,-4 9 0 15,7 3 0-15,-1 8 1 0,2 12-2 0,7 6 2 16,0-1-2-16,3 11 5 0,5 7 3 0,5 7 3 0,3-5 2 16,6 7 10-16,5 4 3 0,9 2 4 0,1 3 5 15,6-8 4-15,8 1 3 0,6-11 1 0,0 4 1 16,5-1 3-16,5-10 4 0,5-4 5 16,-4-3 5-16,-1-14 11 0,3-15 5 0,9 6 19 0,-1-2 6 15,-1-16 3-15,1-10 3 0,1-4 0 0,17 1 7 16,4-10-6-16,-4 2-2 0,-1-11-14 0,15-4 3 15,-2-2-3-15,5-7 1 0,0-7-2 0,2-7-2 16,2-2 4-16,1-9 0 0,2-6 4 0,-4-9 0 16,2 2 1-16,-1-10 0 0,-5 0-2 0,-6-9-1 15,1-2-5-15,-7-3 0 0,-1-3-3 0,-5-5-2 16,0-2 1-16,-2-6-2 0,-3-2 2 0,-8-3-3 16,4-1 2-16,-7-2-3 0,-5-3-3 0,-10-1-3 15,3 3-4-15,-9-4-4 0,-3-2-3 0,-5-1-5 0,2 4-7 16,-8-9-4-16,-3-1 0 0,-5-4-7 15,4-3-1-15,-15-3-3 0,-2-1-1 0,-7-2-4 0,-7 1 3 16,-4 2 2-16,-1 4-1 0,-9 0-1 0,0 3 0 16,-7 7 1-16,-2 1 1 0,-7 2-4 0,-4 6 0 15,-6-1-3-15,-1-1-2 0,-5 9-4 0,-5-4-3 16,-5 10-3-16,-3 3-3 0,-7 5-11 0,-4 14-7 16,-3 7-9-16,-10-1-12 0,14 11-13 0,-23 9-24 0,-34 9-81 15,5 2-63-15,9 7 172 0,-25 11-120 0,2 9-50 16</inkml:trace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9:08.39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AA9119C-F7EF-4A92-9BC1-64B5EA652765}" emma:medium="tactile" emma:mode="ink">
          <msink:context xmlns:msink="http://schemas.microsoft.com/ink/2010/main" type="inkDrawing" rotatedBoundingBox="14716,11655 14836,15245 14810,15246 14689,11656" semanticType="verticalRange" shapeName="Line">
            <msink:sourceLink direction="with" ref="{A1218CCE-7C59-41B0-BF9F-D84F39195901}"/>
            <msink:sourceLink direction="with" ref="{30102F80-A9A1-4580-B76B-47A01FBBF73A}"/>
          </msink:context>
        </emma:interpretation>
      </emma:emma>
    </inkml:annotationXML>
    <inkml:trace contextRef="#ctx0" brushRef="#br0">10756 10135 775 0,'-4'-5'330'0,"2"-3"-218"15,0 3-87-15,2 2 27 0,0 1-45 0,0 6-6 16,5-3-8-16,-3 10-5 0,3 1 3 0,-4 8 3 15,1 7 3-15,1 8 4 0,-1 5 4 0,2 8 4 16,-2 9 5-16,1 15 1 0,-1-2 0 0,3 10 0 16,-2 9 0-16,3 11-1 0,-1 5-1 0,0 12-4 15,-1 5-3-15,0 10 0 0,2 4-1 0,-1 10-2 16,-4 7 0-16,3-5 0 0,-3 0 1 0,1-15 0 16,2-11 2-16,0 18 4 0,-3-6 3 0,2-24 2 15,1-3 3-15,-1-12 5 0,2 12 7 0,-2-21 3 0,-2 3 1 16,3-19-2-16,-1-5 0 0,-2 4 1 0,3-9-3 15,-1 1-2-15,-2-20-11 0,1 4 3 0,1 3-7 16,-3-18-3-16,0 2-4 0,2-8-6 0,-2-8-1 16,0-7-3-16,0 2-1 0,0-1-14 0,0-8 0 15,0-1-7-15,0-2-10 0,-2-6-29 0,2 1-27 16,-3-12-35-16,3-2-60 0,-3-15 128 0,1-8-90 16,5-32-30-16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9:08.82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CAAE261-C808-40F3-A42D-7425A96FDF33}" emma:medium="tactile" emma:mode="ink">
          <msink:context xmlns:msink="http://schemas.microsoft.com/ink/2010/main" type="inkDrawing" rotatedBoundingBox="15513,11774 15889,15228 15748,15244 15371,11789" semanticType="verticalRange" shapeName="Line">
            <msink:sourceLink direction="with" ref="{A1218CCE-7C59-41B0-BF9F-D84F39195901}"/>
            <msink:sourceLink direction="with" ref="{30102F80-A9A1-4580-B76B-47A01FBBF73A}"/>
          </msink:context>
        </emma:interpretation>
      </emma:emma>
    </inkml:annotationXML>
    <inkml:trace contextRef="#ctx0" brushRef="#br0">11460 10377 990 0,'-6'-14'468'0,"3"-4"-282"0,-2 4-131 16,2-2 46-16,1 3-57 0,-1-1-8 0,1 3-24 15,1 3-17-15,-2 3-1 0,3 2 0 0,-2-4 0 16,2 4 5-16,3 3-1 0,-3 0 3 0,0-2 2 16,2 1 3-16,-2 1 0 0,1-3 0 0,4 6 0 0,2 8-1 15,-4-1 1-15,5-1-2 0,1 9-2 0,4 10-1 16,3 12 0-16,0 11 0 0,3 2 0 0,-1 12-1 16,1-1 0-16,-2 22 0 0,2 1 0 0,-1 10-2 15,-1 8 1-15,-1 12 0 0,0-6 1 0,0 9-1 16,0 9 1-16,-2 4-1 0,-1 0 1 0,-3-4 2 15,-1 4 2-15,-2-7 0 0,1 5 3 0,-4-5 0 16,-2-5 8-16,1-10 4 0,0-4 2 0,-3-7 4 16,3-7 1-16,-3-9-1 0,2-1 0 0,-2-18 3 0,0-8-9 0,0 4-1 15,0 4-2-15,2-17-6 0,1-3-3 0,0-2 0 16,0 0-1-16,0-10-4 0,4 2 0 0,-2-6-2 16,1-7-3-16,-3 2-1 0,3-7-2 0,-1-2-2 15,0-7-3-15,-2 1-9 0,-1 1-10 0,1-7-12 16,-1 2-19-16,-1-5-55 0,1-2-29 0,-2-1-89 15,3-7 160-15,7-9-137 0,-4-6-61 0</inkml:trace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08:45.89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B8E7CD4-7361-493C-844E-D055F4A1ACF9}" emma:medium="tactile" emma:mode="ink">
          <msink:context xmlns:msink="http://schemas.microsoft.com/ink/2010/main" type="writingRegion" rotatedBoundingBox="1161,8956 22325,9086 22264,18891 1100,18761"/>
        </emma:interpretation>
      </emma:emma>
    </inkml:annotationXML>
    <inkml:traceGroup>
      <inkml:annotationXML>
        <emma:emma xmlns:emma="http://www.w3.org/2003/04/emma" version="1.0">
          <emma:interpretation id="{0B62A1F0-7BEC-49AE-B79E-C90C259DC6A7}" emma:medium="tactile" emma:mode="ink">
            <msink:context xmlns:msink="http://schemas.microsoft.com/ink/2010/main" type="paragraph" rotatedBoundingBox="2321,9185 20950,8604 21015,10678 2386,112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AEFCC6-6B17-4EC1-AC7F-599529BA5210}" emma:medium="tactile" emma:mode="ink">
              <msink:context xmlns:msink="http://schemas.microsoft.com/ink/2010/main" type="line" rotatedBoundingBox="2321,9185 20950,8604 21015,10678 2386,11259">
                <msink:destinationLink direction="with" ref="{BB5713BE-D82F-4F56-AD10-D4B99997DE4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5C6BE38-AA55-4912-8E12-E8F539E1D40E}" emma:medium="tactile" emma:mode="ink">
                <msink:context xmlns:msink="http://schemas.microsoft.com/ink/2010/main" type="inkWord" rotatedBoundingBox="2377,9212 7796,9214 7795,11130 2376,11128">
                  <msink:destinationLink direction="with" ref="{0F14EBF6-E8CF-45C0-B802-322C327661E3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-1226 8045 533 0,'0'5'252'0,"0"-5"-158"0,-3 10-69 0,1-2 32 16,-3 8-42-16,4 1-10 0,-1 12-5 0,2 1-5 15,-2 7-3-15,-1 9 0 0,-3 6 4 0,-2 4-1 16,6 3 4-16,-4 5-3 0,3-4 4 0,-4-1 0 16,1 2 2-16,6-7 2 0,-6-3-2 0,4-3 3 15,-6-4 2-15,2-4 1 0,-2-5 1 0,0 0 0 16,-2-5 3-16,5-9 0 0,-3 0 4 0,2-2 2 16,-3-5 2-16,4-4 4 0,2-2 5 0,-2-4 12 15,-3-5 3-15,0-4 3 0,3 0-1 0,-3-9 1 0,2-7-1 16,-2-7-3-16,1-11-5 0,1 0-8 0,3-11 0 15,-2 2-2-15,7-15-1 0,-2-3 1 0,4-8 2 16,6-8 4-16,4 1-1 0,-1 0 1 0,5-3-3 16,2-4-1-16,7 8-4 0,-1 4-5 0,1 6-5 15,2 4-6-15,1 8-1 0,2 5-6 0,-5 12-5 16,0 4-4-16,-2 8 0 0,-1 4-3 0,2 14-4 16,-7 7-2-16,5 6 1 0,-4 1-3 0,3 8 0 15,-3 9 0-15,4 10 0 0,2 0 1 0,-4-4 4 0,0 17 3 16,4 7-1-16,-1 1 6 0,1-1-1 0,-2 4 2 0,-4 0 1 15,4 11-2-15,-3 5-1 0,1-3-2 0,-6-6 1 16,-1 3-4-16,1-1 3 0,-2 1 0 0,2-2-1 16,-5-6 0-16,0-4-1 0,2-2 0 0,-2-4-5 15,-3-1-6-15,-2-1-6 0,-3-2-9 0,-1-1-15 16,-2 2-86-16,-2-2 105 0,-2 2-61 0,-4-4-41 16</inkml:trace>
          <inkml:trace contextRef="#ctx0" brushRef="#br0" timeOffset="193.9836">-1088 9031 937 0,'-11'8'516'0,"-2"3"-271"0,4-12-175 16,4-11 87-16,2 5-112 0,3-1-17 0,0 0-43 15,3 4-14-15,7 0-9 0,1-1-9 0,8-2-20 16,5 3-9-16,4-4-9 0,3-2-8 0,-1 2-3 15,5-8-13-15,6-3-43 0,1 3-26 0,-4 0 120 16,2-3-74-16,3 3-24 0</inkml:trace>
          <inkml:trace contextRef="#ctx0" brushRef="#br0" timeOffset="818.5461">-398 8692 550 0,'-2'5'348'0,"2"-4"-166"16,0 1-112-16,2 3 47 0,1-4-12 0,2 4-71 15,1-2-13-15,4 4-11 0,1 1-7 0,2 3-8 0,3 1-2 16,3 8-1-16,-2 0-1 0,1 7 0 16,2 7 1-16,3 1 3 0,-1 1-1 0,-3-1 4 0,0 4 0 0,4 8 1 15,-1-4 0-15,-3-4 2 0,-1 0-1 0,-3-3 1 16,1-1 2-16,-1-8 1 0,-1 4 1 0,-9-13 0 16,3 0 5-16,1-3 4 0,-4-3 7 0,-2-4 6 15,-3-4 23-15,0 1 5 0,0-5 6 0,0-3 5 16,-1-5-2-16,-4-2-2 0,2-4-8 0,-2-5-8 0,0-13-28 15,0-1-10-15,-1-9-12 0,1-9-11 16,0-6-24-16,4-2-10 0,-2-11-4 0,3 0-7 0,1-5-31 16,4-3-8-16,1-2-8 0,9-6-3 0,1 2-3 15,3 1 8-15,3-4 2 0,5 13 6 0,0 7 38 16,-1-1 15-16,-6 33 14 0,3-8 12 0,-1 17 27 16,-3-1 2-16,-9 21 1 0,2-4 3 0,3 10-4 15,-4 5 1-15,8 10-4 0,-5-1 0 0,2 8-1 16,3 5 3-16,1 7 0 0,-1 1 0 0,0 6 2 15,-2 4-2-15,-1 6 1 0,0 0-3 0,3 3-4 16,-1 5 0-16,-1-5-3 0,1 2 1 0,-2-2-1 16,1-2-1-16,-2-2 0 0,0 1 0 0,0-8 0 15,-4 0 0-15,-3-4 0 0,0 0 0 0,-2-7-2 16,-3-7 0-16,2 5-2 0,-2-1 0 0,-1-7-2 16,0-3 4-16,-2-1-2 0,1-2 8 0,-1-7 7 0,0 2 7 15,-1-9 8-15,-1-2 15 0,0 0 7 16,2-8 2-16,-3-5 6 0,3-4 0 0,-1-2 0 0,1-5-4 15,1 0-3-15,2-5-13 0,1 1-3 0,4-1-4 16,1 4-6-16,5-1-8 0,-1 1-4 0,3 2-4 16,-2 6-3-16,4 4-4 0,-2-1-5 0,1 6-3 15,4 3-2-15,-7 5-8 0,6 3-3 0,-1 3-2 16,-3 6-1-16,3 8-3 0,-2 1 1 0,-2 5 3 16,-6 4 1-16,-1 5 5 0,2 0 2 0,-10 5 1 15,0 3-1-15,-5 0 4 0,-2-4 1 0,-5 3 0 16,-4-6-2-16,-5 1-2 0,-3-3-3 0,-4-4-4 15,0-2-3-15,-5-4-27 0,-4-3-33 0,1-3-65 16,-1-1 109-16,2-4-87 0,0-2-48 0</inkml:trace>
          <inkml:trace contextRef="#ctx0" brushRef="#br0" timeOffset="1057.3635">1080 8858 1302 0,'1'14'564'16,"4"-9"-416"-16,5 7-147 0,-2 4 15 0,3 3-32 15,6 9-3-15,3 8-3 0,-1-1 0 0,0 5-117 16,1 6 119-16,-4 2-1 0,2-3 1 0,-5-4 4 16,-2 0 0-16,-5-7 2 0,2 1 4 0,-5-7 3 15,-1-4 4-15,-1-3 0 0,1-2 0 0,-2-1-6 16,0-4-5-16,0-1-10 0,0 0-14 0,0-2-21 0,-3-5-39 15,0-1 67-15,1 3-47 0,-3-5-15 0</inkml:trace>
          <inkml:trace contextRef="#ctx0" brushRef="#br0" timeOffset="1213.0154">1279 8265 1217 0,'2'-1'475'15,"-2"-3"-344"-15,0-4-121 0,-4-3-11 0,3 5-9 0,1 1-31 16,3 3-54-16,0 1 8 0,7 4-72 0,-2 0-43 16,1 0 136-16,2 2-88 0,4-5-27 0</inkml:trace>
          <inkml:trace contextRef="#ctx0" brushRef="#br0" timeOffset="1857.7227">1374 8891 984 0,'2'2'388'0,"-4"-4"-245"0,2 0-42 0,2-2-38 16,-2 0-23-16,2 1-25 0,2 2-12 0,6-3 1 15,0 1-3-15,1-3-4 0,3 3-3 0,10 1-2 16,1-6-1-16,2 0-6 0,5 0 1 0,0 2-2 16,-2-4 0-16,4 2 2 0,-4 2 0 0,2-4 1 15,-2 4-1-15,-3 0 3 0,-1 1 1 0,-2 3 1 0,6 2 0 16,-5 0 1-16,-1 4 0 0,0-1 1 0,-5 6 0 0,7 4 0 15,-2 3-1-15,-2 1 0 0,-4 3 1 0,2 5-3 16,1-3 1-16,-7 7 0 0,7-2 0 0,-5 2 2 16,-2 1 0-16,-4-1 2 0,1-1 1 0,0-2 2 15,-1-1 1-15,-1-1 1 0,-2-2 0 0,-6-4 1 16,6-1 1-16,-7-2 1 0,0-2 0 0,0-4 1 16,-7-3 1-16,2-1 1 0,4-2 1 0,-7 1 4 15,5-4 0-15,1 0 1 0,-1-4 3 0,-2 3 0 16,3-6 0-16,-4-5 4 0,-2 2 2 0,8-1-3 0,-5-5 1 15,-3-5 1-15,5-1-1 0,2-3-2 16,-3-2 1-16,4 3-6 0,0-5-6 0,2-4-6 0,6 1-8 16,6 0-10-16,-1 0-13 0,3-5-32 0,-3-1-21 15,12 5-22-15,-2-2-24 0,8 3 80 0,1 0-64 16,8 5-14-16</inkml:trace>
          <inkml:trace contextRef="#ctx0" brushRef="#br0" timeOffset="1437.8508">1523 8063 234 0,'3'0'130'0,"5"0"-65"16,-8 8-37-16,0 1 20 0,3 6-15 0,0 1-6 15,0 8 1-15,2 3 2 0,-2 3 4 0,0 5 6 16,2-5 1-16,-2 13 2 0,4 8 11 0,-4-2 5 16,0-7-4-16,2 7 0 0,-2-3-1 0,0 7 0 15,-1-4-6-15,-1 2-4 0,-1-9-14 0,0 1-6 0,0 8-3 16,0-2-2-16,8 2-5 0,-3-5-7 0,0 5 1 16,5 2-1-16,-2-9-1 0,4 2-2 0,-1-3 1 15,1-3-5-15,-4-5 0 0,6 0 0 0,-5-9-10 16,4-2-3-16,1-4-5 0,-1-4-9 0,0-4-32 15,1-6-15-15,2-1-12 0,-1-5-18 0,0-4 64 16,1-3-53-16,0-9-9 0</inkml:trace>
          <inkml:trace contextRef="#ctx0" brushRef="#br0" timeOffset="2249.9102">2814 8663 371 0,'7'7'240'0,"-11"-4"-99"0,-2 3-84 16,1 1 58-16,0-4-58 0,-4 0-17 0,-4 3-15 0,-1 2-13 15,-2 5-6-15,2-3-4 0,1 1-5 0,-5 3-5 16,-1 4-2-16,0 1-2 0,-2 1 0 0,4 1 3 16,-4 3 1-16,0 0 1 0,4 1 1 0,-1-2 1 15,2 1 3-15,4-1 3 0,4 0 3 0,1-3 2 16,3 1 4-16,4-2 7 0,0-4 2 0,1-4 4 15,6 1 12-15,-1-4 1 0,5 0 4 0,-1-3 3 16,2-5 4-16,4 2-1 0,0-7-2 0,2 3 1 16,-1-7-8-16,2-2-2 0,1-4-5 0,0 1-1 15,-4 1-9-15,0-6-3 0,3-2 2 0,0 2-4 16,-4-1-4-16,-1 1 0 0,-1-4 1 0,1-2-2 16,-1-2-1-16,0 1 0 0,-4 1-2 0,2 6-2 0,2-5-2 15,0 5-1-15,-7 4-2 0,2 3-1 0,2 2-3 16,-1 0-4-16,-1 9-4 0,-5-6 1 0,-1 7-5 15,1 2 0-15,3 3 0 0,4 3 0 0,0 1-1 16,1 4 1-16,-7 3 2 0,12 2 1 0,-3 1 1 16,1 1-1-16,6 1 0 0,-6 1-2 0,2 1-4 15,1-1-2-15,7-5-6 0,-8 3-9 0,10-1-28 16,-6-2-20-16,3 1-23 0,-1-4-28 0,2-3 87 16,-2 2-68-16,-6-5-18 0</inkml:trace>
          <inkml:trace contextRef="#ctx0" brushRef="#br0" timeOffset="2683.3835">3418 8861 502 0,'0'-13'334'0,"0"0"-151"0,-3 4-90 0,-1 1 63 15,1-2-88-15,0 2-19 0,0 0-15 0,1 0-10 16,-1 4-15-16,3 0-1 0,-2 1-24 0,1 2 14 16,1 1-2-16,0 0-1 0,0 0-1 0,3 1 0 15,2 2 1-15,0 1-1 0,3-1 2 0,0 3 1 16,0 2 0-16,1-2 0 0,2 6-1 0,0 0 0 15,4 1 0-15,-6 1 1 0,2 2-1 0,-1-1 0 16,0 1 0-16,-3-2 1 0,1-3 0 0,0 2 1 0,-4-2 3 16,-1-3 1-16,0 0 2 0,2-2 2 15,-4-1 5-15,1 0 1 0,-2-4 2 0,3-1 2 0,-1 0 2 16,1-3 1-16,-3-3 0 0,0-1-2 0,1-2-2 16,-1-2-1-16,0-5-2 0,0 1-3 0,0 3-2 15,7-6-4-15,1-2-3 0,-3-1 2 0,1 2-3 16,5-2-3-16,-1 5-3 0,-4-6-1 0,2 3-4 15,3 1-2-15,-6 2 2 0,4 3-2 0,-2 2 0 16,1 0 0-16,3 8 1 0,2 0 2 0,-2 3-2 16,-2-2 2-16,6 10-1 0,-6-3-1 0,6 8 2 15,-1-2-1-15,-1 6 2 0,-1-1 0 0,1 8 3 16,-2 0 3-16,-3 0-1 0,0 5 2 0,-1-2 3 16,-6 1 0-16,6 1-2 0,-6 0 3 0,-1-4 0 15,2 2-1-15,-2-6 0 0,1 1 1 0,3-3-2 16,-4-4-2-16,0-3-2 0,1 3-6 0,-1-9-23 15,0 0-33-15,0-2-52 0,0-1 89 0,0-2-60 0,0-7-35 0</inkml:trace>
          <inkml:trace contextRef="#ctx0" brushRef="#br0" timeOffset="2850.888">3671 8162 1012 0,'-3'9'499'0,"-4"-10"-296"0,-8 1-146 0,11-5 61 16,1-3-100-16,0 5 3 0,3-1-49 0,0 4-56 16,-2 2-33-16,10 3-47 0,2-2-77 0,-2 0 171 15,-3 4-119-15,12-11-52 0</inkml:trace>
          <inkml:trace contextRef="#ctx0" brushRef="#br0" timeOffset="11383.9591">-1542 9585 542 0,'-4'-3'206'16,"0"0"-133"-16,1 1-22 0,2-1-20 0,-1 0-13 0,0-2-6 15,2 4-2-15,-1-4 0 0,1 3 6 0,0-3-1 16,0 4 1-16,0-1-1 0,0-1 2 0,0 0 1 16,0-3-1-16,1 1 1 0,-1-2 0 0,0 1 0 0,2-2 6 15,-2 0-2-15,0 0 0 0,0 2 0 0,0-2 0 16,0 1 1-16,-2 1-3 0,1-2 0 0,-1 2-3 15,1-1 2-15,-1-1 2 0,2 0 0 0,-1-1 10 16,1-2 3-16,0 0 6 0,0-2 1 0,1-3 9 16,1-2 1-16,-1-1 0 0,1-5-3 0,1-1-9 15,2-4-6-15,0-11-6 0,-1 7-7 0,4-7-18 16,2-4-12-16,1-1-15 0,2 2-19 0,-2 3-27 0,6-1-43 16,12-10 78-16,1 1-56 0,1 7-17 0</inkml:trace>
        </inkml:traceGroup>
        <inkml:traceGroup>
          <inkml:annotationXML>
            <emma:emma xmlns:emma="http://www.w3.org/2003/04/emma" version="1.0">
              <emma:interpretation id="{E06404DA-136A-46E7-98E4-A9BA6A5B968D}" emma:medium="tactile" emma:mode="ink">
                <msink:context xmlns:msink="http://schemas.microsoft.com/ink/2010/main" type="inkWord" rotatedBoundingBox="8276,9000 9084,8974 9148,11048 8340,11073">
                  <msink:destinationLink direction="with" ref="{0F14EBF6-E8CF-45C0-B802-322C327661E3}"/>
                </msink:context>
              </emma:interpretation>
            </emma:emma>
          </inkml:annotationXML>
          <inkml:trace contextRef="#ctx0" brushRef="#br0" timeOffset="3383.2406">4334 7456 1144 0,'6'10'418'0,"-3"-1"-299"0,2 6-103 0,0-1 8 16,4 2-5-16,-7-2-42 0,4 16-1 0,5 17-8 0,2 13 1 16,-5 12 3-16,0-5 6 0,2 17 0 15,-1 4 2-15,-1 12 0 0,-2 0 1 0,-2-1 3 16,2 5-1-16,-3-9 3 0,0 1 3 0,1-6 0 0,-4-8 0 15,0-14 0-15,1-3-4 0,4-12-16 0,0-10-7 16,1-10-15-16,-1 1-10 0,6-12-26 0,-1-8-7 16,2-4-3-16,-2-2 1 0,1-6 18 0,0-6 11 15,0-7 13-15,2 0 13 0,-2-8 40 0,2-3 13 16,-2-4 11-16,2-2 10 0,-4 2 7 0,-1-4 8 0,3-5 16 16,-3 0 4-16,0 5-4 0,-3-1 1 0,0 6 1 0,0-4 5 15,-5 12-8-15,3-6-6 0,-3 17-20 0,1 0-8 16,-2-1-9-16,-1 7-9 0,-1 2-6 0,2 4-12 15,-3 4-4-15,3 2 0 0,-2 3 4 0,1 2 0 16,2 1 5-16,-2 3 1 0,2-6 1 0,2 3 7 16,1-2 4-16,0-3 6 0,1-5 1 0,3 0 11 15,1-2 3-15,2-3 4 0,-2-3 2 0,5-5-3 16,-1-1-3-16,4-4-4 0,2-1-3 0,3-8-10 16,-2 0-4-16,9-5-5 0,-4 3-2 0,2-6 1 15,2 0-2-15,3 0 0 0,-4 0 0 0,-2 2 0 16,1 1 0-16,-7 8-1 0,3-2-1 0,-3 9-6 15,-6 4-2-15,3 8-3 0,-3 4-2 0,-1 8-1 16,0 6-1-16,-5 9 2 0,3 2-1 0,-2 8 4 16,-5 2 2-16,-1 7 1 0,3-1 1 0,-5 6 2 15,0 2 1-15,0 2-2 0,0 3-1 0,-2-2-5 16,0 1-1-16,1-7-4 0,-4 3-6 0,3-7-13 0,-1-6-25 16,2 2 42-16,-1-2-25 0,2-8-9 0</inkml:trace>
        </inkml:traceGroup>
        <inkml:traceGroup>
          <inkml:annotationXML>
            <emma:emma xmlns:emma="http://www.w3.org/2003/04/emma" version="1.0">
              <emma:interpretation id="{50A78BA1-D5B9-4F54-BEBB-C6E7A3E82BD5}" emma:medium="tactile" emma:mode="ink">
                <msink:context xmlns:msink="http://schemas.microsoft.com/ink/2010/main" type="inkWord" rotatedBoundingBox="10482,9311 15854,9144 15900,10607 10527,107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658.3534">7089 8918 846 0,'-11'2'343'0,"6"-2"-243"0,-8-8-82 16,0 3 1-16,-6 0-12 0,0 0-30 0,5 4-8 15,-4 1-8-15,-1 0-6 0,-8 8-3 0,0 0 3 16,3 0 10-16,-1 6 4 0,-7 2-6 0,-3 5 12 0,4 4 5 16,3-3 8-16,-2 4 4 0,-4 1 2 0,15 0 0 15,-3-3 0-15,6 0 11 0,3-5-5 16,8-2 1-16,0 1-2 0,9-9 1 0,2-1 0 0,7 0 1 15,3-4 3-15,6-4 4 0,3-4 5 0,6-5 5 16,-1-2 4-16,7-2 13 0,2-6 4 0,4-10 5 16,-1 4 3-16,2-7 2 0,3-6-1 0,0-5-3 15,-5 0-1-15,-1-8-8 0,1 0-3 0,-4-5-3 16,-2-1-2-16,-7 6-7 0,-7-8-2 0,-1-13-1 16,3 4-4-16,-6 4-5 0,-7-5-3 0,-3 4-4 0,-4-8-6 15,-4 3-5-15,2-2-3 0,-2 20-6 0,-5-4-11 16,-3 3-5-16,-1 7-5 0,-1 11-6 0,2 11-11 15,-1 2-4-15,-3 14 2 0,5 6 3 0,-3 15 9 16,4 3 3-16,-2 14 7 0,3 7 7 0,3 11 16 16,2-2 6-16,0 11 2 0,7 7 3 0,5 6 2 15,4-2 2-15,3 9 1 0,5-2 0 0,5-2 4 16,0 2-1-16,2-3 2 0,1-9 0 0,0-5 9 16,0-1 1-16,-3-9 3 0,-5-10 4 0,-1-8 6 15,1 2 4-15,-6-21-1 0,-1 5 3 0,-5-11-4 16,2 1 0-16,0-11-3 0,5 1-4 0,-4-6-8 15,2 1-2-15,-4-11-2 0,3 3-5 0,0-9-3 16,-3-1-1-16,-6-3-3 0,3-2 1 0,-4-1-1 16,-1-2-2-16,2 9 1 0,-3-6 0 0,0 9 1 15,0 2-3-15,-2 8-2 0,-2-3-5 0,1 13-5 16,-2 1-3-16,1 7-4 0,1 3-1 0,-1 0-2 0,5 11-2 0,5 2-4 16,-4 3 0-16,2-2 0 0,3 4-3 0,2-1-6 15,-2 5-39-15,5 2-33 0,0 0 76 0,-2-5-49 16,4-1-24-16</inkml:trace>
          <inkml:trace contextRef="#ctx0" brushRef="#br0" timeOffset="5086.967">7622 8185 941 0,'0'0'330'0,"2"-1"-290"0,-2-1-61 0,6 4-21 16,2 3-9-16,3 3-8 0,7 3-5 0,3 0 3 15,1 2 2-15,6 1 4 0,-5-3 2 0,2 0-1 16,2-1 2-16,-4-2 4 0,1-2 5 0,-2-1 14 16,-5-2 5-16,6 0 7 0,-6 1 8 0,-1-3 19 15,-3 1 2-15,-4-1 2 0,1 6-1 0,-1 4 0 16,-1-2 0-16,2 10-3 0,3 5 1 0,-2 5-3 15,0 1-1-15,2 9 1 0,0-1 2 0,2 2 0 16,0-1 2-16,1 3 0 0,0-4 2 0,4 2 10 16,-1-5 4-16,2-3 2 0,0 1 4 0,0 1 10 15,1-6 6-15,-5-5 5 0,1 0 3 0,-1-3 4 16,-1-6 3-16,-5-5-1 0,2 1 2 0,-5-7 0 16,0-3-1-16,0 0-2 0,0 0-2 0,-5-6-9 0,0-2-4 15,-3-6-4-15,2 1-8 0,1-5-12 16,-3-4-6-16,2-4-5 0,-4-1-4 0,1 4-6 0,1-6-3 0,-4-3-1 15,4-1-3-15,0 2-4 0,-1-1-2 0,-4-6-7 16,5-3-21-16,0-5-16 0,0 1-25 0,2 4-38 16,-2 2-48-16,4-8 112 0,4 4-83 0,2 3-26 0</inkml:trace>
          <inkml:trace contextRef="#ctx0" brushRef="#br0" timeOffset="5322.8649">8818 8286 1233 0,'2'28'484'16,"1"-10"-350"-16,-3-16-104 0,2 2 5 0,1 8-3 15,2 10-24-15,1-1-12 0,0-1-8 0,5 9-2 0,-1 6-3 16,1 8 2-16,2-2-1 0,-5-2-2 0,5 4-1 16,-4 1-1-16,-4-4-1 0,1 3 2 0,-1-3 5 15,0 0-5-15,-5-13 8 0,1 5 2 0,-1-4 2 16,0-6 0-16,0-4-1 0,-1-4 2 0,-1-3-16 15,1-1-8-15,-1-4-20 0,1-2-25 0,-1-4-102 16,0-4 134-16,-2-7-84 0,-1-2-54 0</inkml:trace>
          <inkml:trace contextRef="#ctx0" brushRef="#br0" timeOffset="5479.4073">8804 7778 1008 0,'-2'1'372'0,"2"1"-291"16,0 3-85-16,0 0-3 0,4 1-19 0,2 7-14 16,2 1-25-16,0 2-13 0,5 6-15 0,1-1-25 15,5 1 80-15,3 0-54 0,2 1-16 0</inkml:trace>
          <inkml:trace contextRef="#ctx0" brushRef="#br0" timeOffset="5781.1254">9468 8176 209 0,'2'13'181'16,"-4"-1"-88"-16,-1 1 18 0,-2 3-9 0,0-3-67 16,-3 1 14-16,-1 4-3 0,-4 1 0 0,0 1-3 0,1 1-6 15,-4 1 0-15,0-2-3 0,0-3-3 16,0 5-8-16,0-4-3 0,0 1-5 0,3-1 2 0,1-4-3 16,0 2-1-16,6-3 0 0,-2 4-2 0,2-4 0 15,6 0 1-15,4-2 3 0,-2 1-1 0,1 0 0 16,5-1 0-16,5 1 0 0,4-2 2 0,7 3 1 15,-1 0-4-15,-1-2-3 0,2 1 1 0,6-2-2 16,-1 1-1-16,-2-1-1 0,-3-2-3 0,0 0 1 16,1-2 0-16,-9-1-3 0,0 0 0 0,-2 1-2 15,-4-3-4-15,-7 0 0 0,2 2-4 0,-5 0-6 16,-2 0-2-16,-6 1-2 0,0-1-2 0,-6 3-7 16,-2 1-2-16,-3 1-2 0,-7 1-4 0,-1 0-14 15,-3 2-15-15,0 1-29 0,0 1-45 0,-4-3 99 16,1 3-64-16,6-9-26 0</inkml:trace>
          <inkml:trace contextRef="#ctx0" brushRef="#br0" timeOffset="6142.8981">9911 7716 999 0,'-7'-5'335'0,"3"-6"-307"16,0-2-81-16,4 5-49 0,4-3 73 0,0 6-58 15,17 5-27-15</inkml:trace>
          <inkml:trace contextRef="#ctx0" brushRef="#br0" timeOffset="6005.9541">9917 8385 580 0,'18'-2'388'0,"-7"2"-172"15,0 0-140-15,-5 0 112 0,1 0-135 0,-3 6-10 16,1 5-26-16,-5 4-19 0,2 6-3 0,3 6 0 15,-4 1 2-15,-1 3 0 0,2 7 2 0,-2 3 1 0,0-4 0 16,0 3 0-16,-5-1 0 0,3-2 0 0,-4 0-3 16,1-2 0-16,1-3-1 0,-3-7-5 0,6 4-1 15,1-4-2-15,-7-7-5 0,1-1-16 16,3 2-11-16,1-8-21 0,-3-1-36 0,-1-4-66 0,4-4 120 16,2-10-82-16,0 3-34 0</inkml:trace>
          <inkml:trace contextRef="#ctx0" brushRef="#br0" timeOffset="6542.934">10207 7695 464 0,'3'45'190'0,"0"-10"-127"0,4 3-44 0,-1 8 7 15,2-1 3-15,2-2-13 0,-1 6-5 0,1 4 0 0,1 7-2 16,0 9-5-16,2-4 0 0,-7 0-4 0,4 4-3 15,-1-1-1-15,-1 2 1 0,-3-8-1 0,-3-6 1 16,-1-2 2-16,-1-12 0 0,-1-11 2 0,-3-4 3 16,0 1-1-16,0-11 1 0,1-4-1 0,-2-5 0 15,2 1 0-15,0-5 1 0,0-4 2 0,0 0 10 16,-4-4 3-16,3 0 5 0,0-3 5 0,0-7 10 16,-1-2 7-16,2-2 3 0,1-4 4 0,4-3 0 15,-1-1 0-15,6-4-2 0,-1-2-2 0,5 0-7 16,-1 2-3-16,7-2-4 0,-2 5-3 0,2 3-10 15,-1-3-2-15,5 14-5 0,-1-1-2 0,1 8-8 16,0 6-5-16,3 4-4 0,-2 1-5 0,-1 9-10 16,1 4-1-16,0 7-2 0,-1-2 0 0,0 4 1 15,-2 6 2-15,-6 1-1 0,-2-1 1 0,0 5 5 16,-8-1 2-16,-1-2 1 0,-1 2-2 0,-6-2 1 16,1-2-2-16,-6-4 2 0,2 0-1 0,0-7 1 0,-3-5-4 15,-11-2-9-15,4 1-3 0,2-5-8 0,-4-5-12 16,0-3-25-16,-5-6 49 0,-2-11-33 0,-2-2-11 15</inkml:trace>
          <inkml:trace contextRef="#ctx0" brushRef="#br0" timeOffset="6759.9438">10771 7765 1058 0,'0'2'434'0,"1"4"-308"16,4-4-99-16,0 7 13 0,3 4-22 0,5 11-13 15,-2 3-7-15,2-5-4 0,2 20-3 0,5 5 1 16,-5 4 0-16,0-3 1 0,-2 5 0 0,-1-1-1 0,3 10 0 16,-4 0 0-16,2-1 3 0,-6-7-3 0,3 0-2 15,1 2-4-15,-3-7-1 0,0-1-4 0,2-10-13 16,-4-1-6-16,0-8-14 0,-1-4-22 0,2-7-102 16,-3 1 133-16,3-10-79 0,-3-1-49 0</inkml:trace>
          <inkml:trace contextRef="#ctx0" brushRef="#br0" timeOffset="7104.1726">11242 8410 701 0,'8'14'387'0,"-5"-12"-197"0,-1 4-122 0,0-6 52 16,-2 0-43-16,4-1-24 0,-1 1-24 0,5 3-23 16,4 2-3-16,-3 3-1 0,7 1 0 0,-2-4 2 15,2 5 2-15,2-7-1 0,1-2 5 0,0-1 2 16,2-8-1-16,1-3 3 0,-3 2 0 0,5-6-2 15,-2 1 0-15,-1-8 0 0,0 3-3 0,-5 3-3 0,0-7-2 16,-2 1-4-16,-1-5-2 0,-2 3-1 0,-3 0-3 16,-5 2-4-16,3-4-3 0,-6 4-5 0,0 0-1 0,0 1-3 15,2 10-2-15,-8-3-10 0,-2 6 1 16,-4 5 1-16,-2 1 4 0,1 4 3 0,-1 1 3 0,-5 9 5 16,-2 1 2-16,1 6 10 0,-3 7 4 0,1 4 1 15,0 0 4-15,3 7 7 0,-1 3 3 0,11 6 3 16,1-3 5-16,3 0 10 0,8 2 5 0,4-9 3 15,2 1 2-15,9-1 0 0,-2-10 0 0,8-1-3 16,-2-2-3-16,5-4-13 0,5 0-7 0,1-3-7 16,4-2-11-16,3-4-45 0,1-2-27 0,2-4-49 15,3 0-110-15,-3-3 171 0,18-2-116 0,6-14-96 16</inkml:trace>
        </inkml:traceGroup>
        <inkml:traceGroup>
          <inkml:annotationXML>
            <emma:emma xmlns:emma="http://www.w3.org/2003/04/emma" version="1.0">
              <emma:interpretation id="{D9A76B50-DBA8-400C-BF4E-69D31C0D3BB5}" emma:medium="tactile" emma:mode="ink">
                <msink:context xmlns:msink="http://schemas.microsoft.com/ink/2010/main" type="inkWord" rotatedBoundingBox="17224,9109 20962,8993 21005,10370 17267,1048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989.2945">13402 7719 841 0,'-7'-13'341'0,"1"-6"-234"0,3 1-77 16,-4 1 17-16,-1-2-21 0,7 3-4 0,-5 3-10 15,2-1-3-15,-4 4-3 0,5 6-5 0,2-1-3 16,-4 0-3-16,5 3-4 0,3 2-1 0,-3 4 1 0,0 0-4 16,0 9 0-16,-2-2-1 0,1 2 5 0,-1 9-2 0,-4 4 2 15,3 9 0-15,-7 8 0 0,4-2 1 0,1 7 1 16,2 3 3-16,1 5 0 0,-1-1 2 0,-2 8-1 16,7-3 1-16,3 7 2 0,-1 1 0 0,1 2 4 15,-2 5 0-15,2-5 1 0,5-3 3 0,-1-5 13 16,1-4 5-16,1-9 3 0,-3-3 5 0,6-9 7 15,-1-7 0-15,4-6 2 0,-2 2-1 0,1-7-12 16,3-3-4-16,3-7-3 0,2 4-7 0,3-5-19 16,2-3-10-16,4-9-12 0,1 3-12 0,-1-2-16 15,4-13-19-15,7-3-50 0,1-4-54 0,-2-2 123 16,3-4-81-16,0-3-33 0</inkml:trace>
          <inkml:trace contextRef="#ctx0" brushRef="#br0" timeOffset="9264.848">14227 8361 425 0,'1'-15'287'0,"-2"9"-127"0,-2 0-97 0,-2 6 53 15,-2 1-34-15,-2 4-44 0,-2 1-10 0,-2 4-10 16,2 7-5-16,-4 3-6 0,-2-3 2 0,-2 7 0 16,-2-2 1-16,2 4 2 0,5-1-1 0,-4-3 4 15,2-2-1-15,7-3 6 0,-1 2 0 0,7-4 1 16,1 0 0-16,2-7 5 0,0 4 1 0,5-8-2 16,8 4 2-16,0-3-6 0,-4 0 2 0,15-5-4 15,-5-3 0-15,7 1-2 0,4-4-2 0,2-2 0 16,-5 0-2-16,0-3 6 0,2 0 1 0,-7-2 4 15,2-2 1-15,-8 1 0 0,-4-3 2 0,-4 2-2 16,-1-4 2-16,-6 0-6 0,-2 0-3 0,-6-3-4 16,-2 3-4-16,-2-4-10 0,-7-1-4 0,-1 4-6 15,0-1-6-15,0 2-6 0,3 3-5 0,-8 3-10 16,0-1-4-16,7 3-3 0,-1 4-8 0,9-2-13 0,-6 6-54 16,12 3-32-16,-7 0-42 0,9 1 130 0,6 2-98 0,14 2-67 15</inkml:trace>
          <inkml:trace contextRef="#ctx0" brushRef="#br0" timeOffset="9624.3672">14999 8381 910 0,'5'-3'396'0,"-3"-3"-248"0,-2-1-102 16,-4 3 18-16,0-3-19 0,-1 4-12 0,-3 2-20 16,-2-1-7-16,-2 5-6 0,-1 3-4 0,0-2-6 0,-11 7-3 15,3 5 0-15,-7 0-2 0,5 0 4 0,-4 4 2 16,0 1 2-16,-1 3 1 0,5 3 0 0,-1-2 4 15,1 1 2-15,8-2 0 0,-1 0 2 0,5 0 2 16,5-2 2-16,6-6 6 0,-7 3 1 0,11-5 3 16,-1-3 2-16,5 1 6 0,5-4 2 0,1-4-1 15,3 1 0-15,2-3 1 0,4-1 2 0,7-1-3 16,-3-1 1-16,-1-9-4 0,-1 4-4 0,-1-7 3 16,-3 0-4-16,-2-4-2 0,-3-2-1 0,-2-2-2 15,-3 0-1-15,-3-3-4 0,-1 2 2 0,-4-5-3 16,1 5-1-16,-4 4-3 0,0-3-1 0,0 10-2 15,-1-5-4-15,1 10-5 0,0-4-4 0,-2 10-4 16,1-1-2-16,1 2-6 0,0 4-1 0,0 8-3 16,4-2 2-16,1 7-1 0,3 2-1 0,3 6-2 15,1-2-4-15,2 1-15 0,3 2-15 0,7-1-17 16,0-1-25-16,3-1-92 0,3-3 141 0,7-2-90 0,0 2-47 16</inkml:trace>
          <inkml:trace contextRef="#ctx0" brushRef="#br0" timeOffset="10033.8288">15807 8636 537 0,'-2'-17'327'16,"-8"-1"-173"-16,-1 4-98 0,0-2 33 0,-5 0-25 15,0 3-19-15,-3-1-20 0,0 1-9 0,-3 2-14 16,-2 1-2-16,-2 2 0 0,-4 4-4 0,3 2-1 16,-5 2-2-16,-1 3 1 0,3 2-3 0,-2 0 3 15,1 3-1-15,4 5 1 0,7 2 2 0,-1 0-1 16,8 6 2-16,5-1-3 0,-5-2 4 0,12 6 0 15,1-4 2-15,3-2 0 0,3-1 3 0,-1-2 2 0,10-6 1 16,2 1 7-16,5-1 3 0,-4-4 3 0,7-2 3 16,-2-1 5-16,7-4 8 0,3-6 0 0,1 2 3 15,-6-2-1-15,-4-2-2 0,5-5 3 0,0-6-2 16,-5-5-2-16,-7 2-7 0,1-12 4 0,-1 4-4 16,-4-21-3-16,1 7-1 0,-3-6-3 0,1-9-2 0,-6 4-1 15,2-2-1-15,-3 0-5 0,-2 2 0 16,0 4-2-16,-1-3-1 0,-1 5-4 0,1 2-2 0,1 8 0 15,-1 1-2-15,1 10-6 0,0 4-4 0,0 10-3 16,0 3-5-16,2 13-7 0,0 7 0 0,0 7-1 16,-1 7 0-16,4 7 5 0,2 11 4 0,3 5 3 15,-2-2 5-15,0-1 8 0,2 8-1 0,7 9 1 16,-2-1 1-16,-2-9 0 0,5 3-1 0,1 5-2 0,0 4-8 16,10 2-4-16,-2 0-4 0,-11-11-6 0,12 0-23 15,-1 3-23-15,-1-9-34 0,-6-5-51 0,3-5 110 16,-5-2-74-16,1-6-29 0</inkml:trace>
          <inkml:trace contextRef="#ctx0" brushRef="#br0" timeOffset="10389.0039">16354 8666 1194 0,'-1'-9'498'0,"1"-4"-324"0,3 2-49 0,3-2-69 15,2 1-21-15,5 0-23 0,0-4 2 0,6 1-2 16,2-3-2-16,-1-1 0 0,3 0-1 0,2-7-6 16,1-2 0-16,-2-4-2 0,1 2-1 0,-3-1-5 15,2-4-4-15,-3 0-4 0,1 3-4 0,-3-1-7 16,-1 3-5-16,-4 4-3 0,-4-1-5 0,-1 3 1 0,-6 10-3 0,-3 0-12 16,2-2-3-16,-2 6 3 0,-5 4-1 0,-1 4 2 15,3 2 2-15,-5 6 3 0,0-1 6 0,8 10 15 16,-2 2 11-16,1 2 7 0,2 5 8 0,6 0 7 15,5 6 11-15,3 2 3 0,4 0 5 0,0 0 4 16,8 1 8-16,3 4 0 0,5-1-1 0,-1-4-1 16,-6-1-6-16,-1 0-2 0,0-2-6 0,1-3-4 15,-16-4-15-15,3 0-4 0,-7 0-7 0,-4-1-8 16,-7 0-21-16,-2 0-8 0,-11 1-11 0,-15 5-11 16,-22 0-128-16,2-1 146 0,-25 4-82 0,-9-3-51 0</inkml:trace>
        </inkml:traceGroup>
      </inkml:traceGroup>
    </inkml:traceGroup>
    <inkml:traceGroup>
      <inkml:annotationXML>
        <emma:emma xmlns:emma="http://www.w3.org/2003/04/emma" version="1.0">
          <emma:interpretation id="{CB43A5BB-C1CA-42B6-B485-012F8B431284}" emma:medium="tactile" emma:mode="ink">
            <msink:context xmlns:msink="http://schemas.microsoft.com/ink/2010/main" type="paragraph" rotatedBoundingBox="1563,11042 9989,12226 9652,14626 1226,134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03432C-DCC1-4088-9F94-CB7E0C0B2162}" emma:medium="tactile" emma:mode="ink">
              <msink:context xmlns:msink="http://schemas.microsoft.com/ink/2010/main" type="inkBullet" rotatedBoundingBox="1543,11182 4088,11539 3780,13727 1236,13369"/>
            </emma:interpretation>
            <emma:one-of disjunction-type="recognition" id="oneOf3">
              <emma:interpretation id="interp3" emma:lang="" emma:confidence="0">
                <emma:literal>→</emma:literal>
              </emma:interpretation>
            </emma:one-of>
          </emma:emma>
        </inkml:annotationXML>
        <inkml:trace contextRef="#ctx0" brushRef="#br0" timeOffset="160335.9234">-2513 11853 621 0,'-26'-5'293'0,"-1"-3"-171"16,11-6-74-16,-6-3 27 0,5 1-15 0,1 1-7 15,-2 3-2-15,9 2-1 0,4-1 1 0,-2 3 0 16,1 3-4-16,1-1-4 0,2 3-4 0,3-1-4 0,0 1-11 16,3 0-4-16,4 0-1 0,4 0-1 15,-3-1-6-15,6 0-1 0,7-7 0 0,11-1 5 16,19-7 0-16,-7 0 1 0,2 2 1 0,7-4-1 0,23-13 0 15,9-1-2-15,17-9-1 0,-15-1-6 0,20-9-1 16,1 3-1-16,13-16-2 0,-1 4-1 0,2-6 1 16,-2 1 0-16,-9 1 2 0,1 1 0 0,-2 6 1 15,-7 1 1-15,-4 0-1 0,0-1 1 0,-13 4-2 16,0 0 1-16,-10 5-1 0,-1 2-2 0,-6-1 0 16,-12 7-2-16,-5 4 1 0,-2 4-3 0,-6 4 0 15,-4 6-2-15,-6 6-3 0,1 0-1 0,-8 4-7 16,-5 4-4-16,-6 6-4 0,2-3-4 0,-4 5-5 0,-9 5-8 0,1-1-13 15,-1 1-7-15,-4 1 1 0,1 3-5 16,-2-2-4-16,-3 8-26 0,0 1-17 0,-2-3-16 0,-3 4-22 16,-3 5 95-16,-4 2-69 0,1 4-19 0</inkml:trace>
        <inkml:trace contextRef="#ctx0" brushRef="#br0" timeOffset="160738.2884">-736 10062 667 0,'7'-15'365'0,"-4"1"-196"0,2 0-114 0,-7-1 71 16,2-1-80-16,0 5-19 0,0 2-15 0,2 1-12 15,1 1-2-15,2 2-2 0,1 1 0 0,-1 4 1 16,3 0-2-16,0-2 0 0,0 2 0 0,1 0 3 16,-1 0 0-16,6 5 2 0,1-4 0 0,2 4 2 15,1-2 3-15,-1 1 0 0,2-1 1 0,10 2 2 16,-2-2 2-16,3-3-1 0,1 0 4 0,7 0 0 16,-3-2 1-16,5 2-2 0,0-1 2 0,1-3-2 15,-1 3-1-15,1 1 2 0,-3 0-6 0,-2 3 0 0,0-1 0 16,-6 1 0-16,2 2-1 0,-8 1-1 0,-2 3-2 15,-1-2-1-15,-3 6-1 0,-2-2-4 0,-2 3-5 16,-11 4-4-16,2 1-4 0,0 1-8 0,-7 6-4 16,-17 15-4-16,8 1 0 0,-16 17-4 0,0 11-1 15,-12 17 1-15,3 2 1 0,-6-1 6 0,-9 27-11 0,-1 34 25 16,-10-5-12-16,4-12 2 0</inkml:trace>
      </inkml:traceGroup>
      <inkml:traceGroup>
        <inkml:annotationXML>
          <emma:emma xmlns:emma="http://www.w3.org/2003/04/emma" version="1.0">
            <emma:interpretation id="{CCD3C5E8-3EAD-475B-A630-B1BAB521E856}" emma:medium="tactile" emma:mode="ink">
              <msink:context xmlns:msink="http://schemas.microsoft.com/ink/2010/main" type="line" rotatedBoundingBox="5394,11581 9989,12226 9652,14626 5057,13981"/>
            </emma:interpretation>
          </emma:emma>
        </inkml:annotationXML>
        <inkml:traceGroup>
          <inkml:annotationXML>
            <emma:emma xmlns:emma="http://www.w3.org/2003/04/emma" version="1.0">
              <emma:interpretation id="{E0076022-E975-4254-940D-752A37E676D9}" emma:medium="tactile" emma:mode="ink">
                <msink:context xmlns:msink="http://schemas.microsoft.com/ink/2010/main" type="inkWord" rotatedBoundingBox="5665,11437 6928,13737 5844,14333 4581,12033"/>
              </emma:interpretation>
              <emma:one-of disjunction-type="recognition" id="oneOf4">
                <emma:interpretation id="interp4" emma:lang="" emma:confidence="1">
                  <emma:literal>5</emma:literal>
                </emma:interpretation>
                <emma:interpretation id="interp5" emma:lang="" emma:confidence="0">
                  <emma:literal>J</emma:literal>
                </emma:interpretation>
                <emma:interpretation id="interp6" emma:lang="" emma:confidence="0">
                  <emma:literal>y'</emma:literal>
                </emma:interpretation>
                <emma:interpretation id="interp7" emma:lang="" emma:confidence="0">
                  <emma:literal>t</emma:literal>
                </emma:interpretation>
                <emma:interpretation id="interp8" emma:lang="" emma:confidence="0">
                  <emma:literal>b'</emma:literal>
                </emma:interpretation>
              </emma:one-of>
            </emma:emma>
          </inkml:annotationXML>
          <inkml:trace contextRef="#ctx0" brushRef="#br0" timeOffset="14423.4645">2416 11514 881 0,'-10'-14'350'15,"4"1"-254"-15,3 2-77 0,-2-2 16 0,0 3-30 0,4 2-9 16,-1 0-6-16,2 2-1 0,0-2 1 0,0 2 1 0,2 1 2 15,1 2 5-15,3 1 4 0,1-1 5 16,1 1 7-16,0 2 2 0,3 5 10 0,0 0 3 0,3 1 1 16,1 2 0-16,2 5 1 0,-1-2 1 0,6 8-3 15,-1 0 0-15,3 4-6 0,1 4 0 0,4 3-3 16,-3 2-1-16,-1 3-8 0,2 3-1 0,-6 0-6 16,0 1-2-16,-4 7-6 0,-7-2-6 0,-9 11-3 15,-1-4-6-15,-14 4-11 0,-7 7-6 0,-20 8-5 16,-4 4-7-16,-28 10-69 0,-16 5 86 0,-28 21-49 15,-2-3-27-15</inkml:trace>
          <inkml:trace contextRef="#ctx0" brushRef="#br0" timeOffset="14121.8535">1537 10205 231 0,'-5'-22'205'0,"-1"2"-49"0,3 0-78 0,-4 4 60 16,1 0-32-16,3 0-19 0,-5 3-11 0,3 2-24 15,-1 2-8-15,1 1-5 0,-2 1-8 0,3 1-10 16,-1 4-5-16,3 2-3 0,-1 0-3 0,0 0-9 15,1 2-2-15,4 9-2 0,-5-5-4 0,1 4 2 0,-4 7-3 16,1 10 3-16,2-1-1 0,0 4 1 16,-2 5 1-16,-3 5 2 0,3 17 1 0,2 17-3 15,0-6 2-15,-2-3-1 0,2 2-1 0,-2 15 3 16,3 4-2-16,-1-2 0 0,3-6 1 0,-3 6 3 0,3-1 1 16,2-3 0-16,-2-1 2 0,0-4 2 0,3-5 4 15,0-8 1-15,-1 1 2 0,1-12 2 0,-3-4 3 16,0-5 4-16,1 1 1 0,1-7 6 0,-2-2 2 15,2-6 2-15,-1 0 3 0,-1-6 5 0,3-3 1 16,-3-5 0-16,-1-3-2 0,1 1 2 0,-2-8 0 16,4 1-1-16,-2-3-3 0,0-2-6 0,1-2-5 0,-1 1 2 15,3 1-4-15,1-4-7 0,-4 1-3 0,1-2 0 0,4 2-1 16,1 2-1-16,1-3 0 0,-1 1-2 0,8-2 0 16,2 1 0-16,4-1-1 0,8-5-2 0,-1 4-2 15,10-4 0-15,-4 1-2 0,9 1 0 0,-1 0 0 16,7-2-2-16,-2 4-1 0,0-2 0 0,2 2 0 15,3 3-1-15,-2-1-1 0,4 1-1 0,-4 0-1 16,-2 3-1-16,2 0-1 0,-5 3-1 0,3 0-1 16,-6-1-10-16,-3 4-4 0,-4-1-4 0,-2-2-8 15,-1 2-23-15,-3-2-14 0,-6 2-12 0,0 0-20 16,-4-4-66-16,-4 3-47 0,-4-1 141 0,4-2-103 16,-6 1-29-16</inkml:trace>
        </inkml:traceGroup>
        <inkml:traceGroup>
          <inkml:annotationXML>
            <emma:emma xmlns:emma="http://www.w3.org/2003/04/emma" version="1.0">
              <emma:interpretation id="{24BDCF59-23D5-450C-B425-E1F412198BE8}" emma:medium="tactile" emma:mode="ink">
                <msink:context xmlns:msink="http://schemas.microsoft.com/ink/2010/main" type="inkWord" rotatedBoundingBox="9730,12157 9801,14438 8773,14470 8702,12189">
                  <msink:destinationLink direction="with" ref="{7461D503-1217-49F2-A76C-D6B35927A722}"/>
                </msink:context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768.1213">4908 10724 965 0,'-8'-14'401'16,"1"-2"-263"-16,-3 5-48 0,2-2-45 0,-2 3-18 15,2 2-21-15,1 5-2 0,0-2-9 0,2 4-2 16,-1 10-3-16,0-4-1 0,-1 8-3 0,-1 6 2 0,0 8-2 16,0 0 3-16,2 13 6 0,1 5 1 15,2 10 4-15,0 4-2 0,0-5 2 0,3 21 0 0,1 10 0 16,2 2-1-16,2-6 0 0,2 7 0 0,-1 3-1 0,4 14 2 15,1 6-1-15,0-6 2 0,0-12 1 0,2 7 4 16,-4-1-1-16,4-8 1 0,-2-10 0 0,0-1 2 16,0-4-1-16,-3-8-1 0,2-2 0 0,-5-9-3 15,1-1-2-15,0-2-1 0,-4-5 0 0,1-14-8 16,0-3-4-16,-1-8-6 0,-2-6-7 0,0-9-39 16,-2 1-25-16,1-10-20 0,1 1-23 0,-7-15 83 15,1-5-71-15,-2-7-18 0</inkml:trace>
          <inkml:trace contextRef="#ctx0" brushRef="#br0" timeOffset="26305.0588">5572 11294 173 0,'2'-19'191'16,"-2"0"-67"-16,0 3-67 0,0-2 37 0,-2 1-21 0,2-2-5 15,-3 0-4-15,5 1 3 0,-2 2-5 0,-3 3 0 16,1-1 10-16,0 1 2 0,-1 2-1 0,3 2-5 16,-1 2-1-16,-6-2-5 0,4 6-10 0,1-1-6 15,-1 4-19-15,2 0-8 0,-1 7-6 0,0 1-9 16,1 3-8-16,-1 5-2 0,2 9 1 0,0 1-2 15,2 7 3-15,-1 5 1 0,4 4 1 0,-2 1 1 16,4 4 2-16,-1 1 0 0,1 0 1 0,-1 3 1 16,2-2 2-16,-2 2 0 0,2-3 0 0,2 4 3 0,2-1 2 15,1-1 1-15,-3-4 0 0,-4-6 1 16,4-1 1-16,-4-10-3 0,2 9 4 0,2-4-3 0,-7-10-1 16,6-1 0-16,-4-2-3 0,6 1 1 0,-1-7-3 15,-1 4 0-15,-1-10-5 0,-3-1-6 0,3 2 3 16,0-5-19-16,2-2-11 0,1 0-65 0,-3 0-45 15,3-3 104-15,5 0-79 0,8-3-62 0</inkml:trace>
        </inkml:traceGroup>
      </inkml:traceGroup>
    </inkml:traceGroup>
    <inkml:traceGroup>
      <inkml:annotationXML>
        <emma:emma xmlns:emma="http://www.w3.org/2003/04/emma" version="1.0">
          <emma:interpretation id="{4340D665-100D-4261-B156-B5AAD5154551}" emma:medium="tactile" emma:mode="ink">
            <msink:context xmlns:msink="http://schemas.microsoft.com/ink/2010/main" type="paragraph" rotatedBoundingBox="8594,12363 19249,11617 19545,15841 8890,165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00FE98A-B420-49D0-95E8-16D2F22A411A}" emma:medium="tactile" emma:mode="ink">
              <msink:context xmlns:msink="http://schemas.microsoft.com/ink/2010/main" type="line" rotatedBoundingBox="11787,12139 19249,11617 19454,14535 11992,15057">
                <msink:destinationLink direction="with" ref="{7461D503-1217-49F2-A76C-D6B35927A7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E3CE3CA-FA12-416C-BCD9-6ACC62903C64}" emma:medium="tactile" emma:mode="ink">
                <msink:context xmlns:msink="http://schemas.microsoft.com/ink/2010/main" type="inkWord" rotatedBoundingBox="11857,13134 12603,13082 12660,13890 11914,13942"/>
              </emma:interpretation>
            </emma:emma>
          </inkml:annotationXML>
          <inkml:trace contextRef="#ctx0" brushRef="#br0" timeOffset="27405.9689">7918 11593 796 0,'-2'5'446'0,"2"-5"-252"0,5-3-138 16,4 1 77-16,-1-1-78 0,5 1-56 0,6 1-10 16,8 1-8-16,-3 0-3 0,0 1 3 0,8 3 0 0,6-4 6 15,0 3 0-15,-6-2 7 0,2-1 3 0,-4 4 1 16,5 0 3-16,-3 3-2 0,0 1-3 0,-5 1-4 16,-8-1-3-16,3 8-13 0,-4 2-2 0,-4 5-4 0,-9 1-2 15,-2 7-4-15,0-6 6 0,-9 15 2 0,-1-5 3 16,-5 5 13-16,-6 1 5 0,-7-3 3 0,4-1 6 15,-5-1 11-15,-2-1 1 0,2-4 4 0,-1 2 3 16,0-6 8-16,3 0 0 0,4-3 3 0,-1 0-1 16,2-2-2-16,3-1 1 0,5-4-1 0,0-1 0 15,4-1-2-15,4-1 0 0,5-4 0 0,1-1-1 16,8-3-2-16,2-1-4 0,7-2-1 0,3-1-3 16,-3 0-7-16,12-6-7 0,14 0-9 0,1-1-14 15,-1-1-18-15,10-2-14 0,4-2-24 0,10-4 51 16,13-4-41-16,-4 4-15 0</inkml:trace>
        </inkml:traceGroup>
        <inkml:traceGroup>
          <inkml:annotationXML>
            <emma:emma xmlns:emma="http://www.w3.org/2003/04/emma" version="1.0">
              <emma:interpretation id="{F18B300A-C0A8-47B3-8D86-11153D447268}" emma:medium="tactile" emma:mode="ink">
                <msink:context xmlns:msink="http://schemas.microsoft.com/ink/2010/main" type="inkWord" rotatedBoundingBox="14952,12964 15446,12930 15491,13578 14998,13613"/>
              </emma:interpretation>
            </emma:emma>
          </inkml:annotationXML>
          <inkml:trace contextRef="#ctx0" brushRef="#br0" timeOffset="28467.0517">11053 11515 120 0,'-2'-3'117'0,"1"1"-34"0,1-1-43 0,0-2 32 15,-2 1-8-15,2 2-19 0,-1-3-6 0,1 2-4 0,0 0 5 16,-2 1-3-16,-1-1 3 0,1 0-3 0,2 1 6 15,-1-1 0-15,1 0 2 0,0 3 2 0,0-5-4 16,1-1 1-16,1 1-2 0,-2 2-1 0,1-2-4 16,1-1-2-16,0-1-3 0,-2 3-2 0,3 0-6 15,0 3-2-15,2-2-3 0,1 1 1 0,2 1-9 16,-2 1 0-16,6-2-1 0,-1 2-3 0,5 2-1 16,-4-1-1-16,4 2-2 0,0 0-2 0,2 2 1 15,-1 2-2-15,-1 1-1 0,2-2-1 0,-9 3-2 16,7-1-2-16,-8 5-1 0,2-3-3 0,-6-1 0 15,4 2 1-15,-4 2-3 0,-3-2 0 0,-1 2 2 16,-1 0 2-16,-4-2-1 0,3 3 5 0,-4-3 1 16,-2 2 2-16,-3-3 2 0,4 2 2 0,1 0 2 15,-4-3 1-15,1-1 2 0,-1-2-2 0,4 2 4 16,0-3 0-16,2 0-1 0,-2 1 2 0,0-3 1 16,4 1 4-16,2-3 2 0,-1 1 3 0,-1-1-1 0,5-1 0 15,0 0 7-15,2 0-1 0,3 0-4 0,2 0 0 16,-2 0-2-16,7 0-1 0,3 0-2 0,-4-1-1 15,4 1-5-15,-2 0-3 0,3 0 1 0,5 1-4 16,-5-1 0-16,-3 4-4 0,1-1 2 0,4 0-1 16,-5 2-1-16,3 0 1 0,-8-1-2 0,5 3 1 15,-5 1 0-15,0-2 0 0,-1 4-1 0,-2-1 0 16,0 4 0-16,-3 0-1 0,-4-2 0 0,1 0 0 16,-2 2 0-16,0-2 0 0,-3 1-1 0,-4-2 2 15,1 3 0-15,-2-5 2 0,-3 4-2 0,-2 1 0 16,-1-2 0-16,-1 2-1 0,-4-2-6 0,-5 2-2 15,-4-5-2-15,1 3-5 0,1-3-1 0,4-2-4 0,-10 5-8 16,-1-1-5-16,6-5-2 0,1 4-8 0,2-1-13 0,0 2-60 16,-1-4-50-16,-4 4 117 0,12-2-78 0,-1-2-61 15</inkml:trace>
        </inkml:traceGroup>
        <inkml:traceGroup>
          <inkml:annotationXML>
            <emma:emma xmlns:emma="http://www.w3.org/2003/04/emma" version="1.0">
              <emma:interpretation id="{99755B5A-5F19-4F23-8061-59C082592387}" emma:medium="tactile" emma:mode="ink">
                <msink:context xmlns:msink="http://schemas.microsoft.com/ink/2010/main" type="inkWord" rotatedBoundingBox="17416,11752 17458,14674 16481,14689 16439,1176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9971.9553">13365 10229 98 0,'-2'0'46'0,"2"0"-28"0,0 0-18 0,0 0 1 16,-1 0-13-16,-1 2-8 0,1 1 0 0,-3-3 2 16,4-2 14-16,-3 2 8 0,2 0 14 0,1-3 18 15,0 2 26-15,1-3 9 0,1 3 5 0,-1-1 6 16,1 1 1-16,0-1-1 0,-4 0-3 0,2 1-9 15,0-1-15-15,-2 1-7 0,2 1-4 0,0 0-8 16,0-2-9-16,4 2-3 0,-4 0-1 0,0 2 2 16,0-1 1-16,-4 2 5 0,6 1 2 0,-2 2 2 15,-2 0 2-15,2 2-1 0,2 3-1 0,0 2-3 16,4 3-4-16,-6 3-5 0,3 5-2 0,-3 0 1 16,3-2-8-16,0 12-2 0,5 10 0 0,-3-1-3 0,-2-1-2 15,4 8-2-15,1 6-3 0,1 9-2 0,-2 12 0 16,1-4 0-16,1 5-2 0,-2 14 0 0,1 2-1 15,-5 10 0-15,-2-1 0 0,4 7 3 0,1 6-1 16,-6-3 0-16,0 0 1 0,0-9 0 0,0 2 2 16,0-5 2-16,0-8 3 0,2-5 2 0,-2-4 3 15,2-6 3-15,1-1 6 0,2-9 8 0,-2-1 5 16,2-3 2-16,-4-7 3 0,4-9 3 0,0 0 0 16,-2-13 1-16,0 1-3 0,-3-6-4 0,3 1-3 15,0-6-2-15,1-3-2 0,-4-3-6 0,0 2-1 16,0-8-4-16,-2 0-1 0,4-4-6 0,-2-1-1 15,-2-5-3-15,2 2-3 0,0-3-5 0,0-2-5 16,0 0-2-16,0 0-6 0,0-3-21 0,-2-1-18 16,1 0-20-16,-6-6-24 0,-2-3-104 0,-2-3 145 0,-8-6-95 15,-10-5-52-15</inkml:trace>
          <inkml:trace contextRef="#ctx0" brushRef="#br0" timeOffset="30581.8783">12561 11565 290 0,'-5'-13'195'0,"3"-2"-102"0,-2 3 23 0,-3-4-24 16,1-2-60-16,3 6 7 0,0-3-3 0,-2-2 2 15,0-1-3-15,3 6-1 0,1-3-3 0,1 1 8 16,-2-2 3-16,1 6-2 0,1-1 1 0,0 2 2 16,0-1-1-16,0 1 2 0,-2-1-3 0,2 5-2 0,2-3-4 15,-2 4-2-15,0-3-3 0,0 4-9 16,0 3-3-16,0 0-5 0,1-2-2 0,1 4-10 0,-1 3 0 15,3 7 0-15,-1-2-1 0,-2 3-1 0,3 6 0 16,-4 0 1-16,3 6 0 0,-2 3 0 16,1-1 3-16,-2 6-3 0,5-1 1 0,-4-2 0 0,3 2 0 0,-3 5 1 15,1-2-1-15,1-4 2 0,-2-2 0 0,3-2 1 16,-3 6 3-16,1-7 1 0,1 3 1 0,0-13 1 16,0-1 5-16,-1 3 2 0,1-7 1 0,0 2 0 15,2-7 2-15,1-3 0 0,2 4 0 0,5-2-2 0,-5-5-2 16,2 0-4-16,2-7-1 0,0-2-1 0,2-3-6 15,0 4-2-15,-1-7 0 0,1-5-2 0,2 3 1 16,-5-2-1-16,7 0 0 0,-1-2 2 0,-9 4 0 16,7-7 1-16,-7 5 0 0,4-1 2 0,-2 3-2 15,0-1 1-15,-1 4 1 0,-3 5-1 0,2-3 2 16,2 1 1-16,-5 7-3 0,-2-1 0 0,2 5 0 16,-1-2-1-16,1 5-2 0,-3 1-1 0,3 5-1 15,-2 5-2-15,0 4 2 0,0 1-1 0,0 6-4 16,1 4 1-16,-1 3-3 0,0 3-1 0,0 3-6 15,-1 4-4-15,1 1-6 0,0-2-7 0,-1 2-17 16,1 3-15-16,2 2-26 0,-1-4-39 0,0 1 88 16,0 3-58-16,3-2-20 0</inkml:trace>
        </inkml:traceGroup>
        <inkml:traceGroup>
          <inkml:annotationXML>
            <emma:emma xmlns:emma="http://www.w3.org/2003/04/emma" version="1.0">
              <emma:interpretation id="{4A90EE7F-826F-4EF4-9BDA-D2306EEBC1B8}" emma:medium="tactile" emma:mode="ink">
                <msink:context xmlns:msink="http://schemas.microsoft.com/ink/2010/main" type="inkWord" rotatedBoundingBox="18532,12754 19325,12699 19379,13464 18586,13519"/>
              </emma:interpretation>
            </emma:emma>
          </inkml:annotationXML>
          <inkml:trace contextRef="#ctx0" brushRef="#br0" timeOffset="31317.0459">14597 11286 453 0,'4'-5'238'16,"-4"2"-172"-16,3 1-56 0,-2-1 7 0,3 5-14 0,-3-2-4 0,-1 6-4 16,3 1-1-16,-1-1 5 0,1 2 2 0,-3 1 11 15,0 1 3-15,0-2 4 0,0 0 2 0,0 0 6 16,0-2 4-16,0 2-3 0,-3-3 1 0,1 1-3 16,1 1 0-16,-1-6-1 0,1 4-3 0,1 0-2 15,0-4 1-15,-4 3-1 0,3-3 0 0,1 1-1 16,0 1-2-16,3 0-2 0,-1 0 2 0,-2 2-3 15,4-2-1-15,-2-1 2 0,-1 3-3 0,3-1 3 16,-3 0-1-16,4-1 1 0,0 2-1 0,-2-2-1 0,2-2-1 0,3 4 2 16,0 0 0-16,-2 0-3 0,0-1 2 0,2 0 0 15,-3-1 3-15,2 0 0 0,0 2 2 0,-2-4-1 16,5 4-1-16,-4-3 1 0,2-1 0 0,6 4-2 16,-2-2-3-16,4 0 1 0,-4 4-2 0,4-2-3 15,3-1 2-15,2 3-4 0,-2-1-1 0,3 2 0 16,1 0-2-16,-1-2-1 0,2 2 0 0,-5 0 0 15,0 2-1-15,-1 1 1 0,-4-1-1 0,0 1 0 16,-3 0 0-16,1 3-1 0,-4-1 0 0,3 3-1 16,-5-3 0-16,0 2-2 0,-1 1 0 0,-3 0-1 15,-1 0 0-15,3-3 0 0,-8 1 0 0,1 5 1 16,-2-3-1-16,-1-1 3 0,-2 2 0 0,0 1 0 0,-5-4-1 16,1 0 0-16,1 2-1 0,-2-5-1 0,0 2-3 0,-3-2-7 15,-1-1-2-15,-6-7-4 0,4 7-2 0,0-4-10 16,-3 0-4-16,-1-4-9 0,1-2-7 0,0 0-34 15,3 0-19-15,0-3-27 0,3-4-41 0,-7-2 114 16,6-2-83-16,-9-7-21 0</inkml:trace>
          <inkml:trace contextRef="#ctx0" brushRef="#br0" timeOffset="31660.3277">14596 11235 523 0,'1'-2'246'15,"1"-1"-149"-15,-2 3-68 0,2-4 21 0,-2 0-21 0,0 3-13 16,0 1-6-16,-2-2-8 0,2 2 4 0,-2-1 3 0,1-1 16 16,1 2 6-16,0 0 10 0,0 0 4 0,0-2 16 15,0 1 4-15,0-1 3 0,0 2 1 0,3 0 2 16,2-1-3-16,1 1-3 0,4 1-5 0,10 2-11 16,1-1-8-16,11 1-7 0,17 5-9 0,10-2-37 15,2-2-24-15,18 2-35 0,10 4-66 0,29 1 100 16,-3-7-71-16,14 3-35 0</inkml:trace>
        </inkml:traceGroup>
      </inkml:traceGroup>
      <inkml:traceGroup>
        <inkml:annotationXML>
          <emma:emma xmlns:emma="http://www.w3.org/2003/04/emma" version="1.0">
            <emma:interpretation id="{61DFE546-7865-471F-B3F7-94849252E9AF}" emma:medium="tactile" emma:mode="ink">
              <msink:context xmlns:msink="http://schemas.microsoft.com/ink/2010/main" type="line" rotatedBoundingBox="8745,14597 15447,14103 15593,16094 8892,16588">
                <msink:destinationLink direction="with" ref="{7461D503-1217-49F2-A76C-D6B35927A7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EDC5776-5B53-4E76-8D48-CF80E6C92AB3}" emma:medium="tactile" emma:mode="ink">
                <msink:context xmlns:msink="http://schemas.microsoft.com/ink/2010/main" type="inkWord" rotatedBoundingBox="8745,14597 11886,14365 12033,16357 8892,16588"/>
              </emma:interpretation>
            </emma:emma>
          </inkml:annotationXML>
          <inkml:trace contextRef="#ctx0" brushRef="#br0" timeOffset="38545.3525">7609 13202 475 0,'-3'-3'283'16,"-2"-5"-135"-16,-1 3-91 0,-1 1 59 0,2-4-58 16,1 4-14-16,-3 1-9 0,4 2-8 0,0-2-6 15,1 3-1-15,2 0 2 0,-1-2 0 0,-1 2 1 16,2 0 1-16,0 0 2 0,2 0 1 0,-1 0-2 15,2 0 0-15,2 0-1 0,2 3 0 0,-4-3-3 16,-2 0-3-16,3 0-2 0,10 6-3 16,3-1 0-16,-1 0-2 0,5 0-2 0,3 1 0 0,-3 1-1 0,2-1-1 15,1 2 2-15,-1-5-2 0,-3 2-2 0,-2-2 1 16,1 2 0-16,2 1 0 0,-1 1-3 0,-2 0 2 16,-2-2-1-16,-3 0 1 0,1 3 0 0,-3-3-1 15,-1 0-1-15,-6-1 2 0,1 3 0 0,3-4-2 16,-3 0-3-16,-2 3 1 0,-1-4-1 0,-1 1 0 15,-1 5-1-15,3-3-1 0,-4 0-2 0,-2 4 2 0,-2 6 0 16,5-6-2-16,-3 7 2 0,-4-2-1 0,3 4 0 16,-4-2 0-16,4 9 2 0,-2-2 0 15,-4 4-2-15,1 0 3 0,3 3-2 0,-4 5 0 0,-1 3 1 16,1 2-1-16,-2-7 1 0,8 4-1 0,-2 3 1 16,-5 1-1-16,3-4 1 0,3-4-3 0,5-3-2 0,-3 5-7 15,3-4-4-15,-5 0-7 0,5-5-6 0,0-5-13 16,-1 1-82-16,-3-3 95 0,4-3-57 0,0-3-28 15</inkml:trace>
          <inkml:trace contextRef="#ctx0" brushRef="#br0" timeOffset="38020.9257">5548 13209 345 0,'-1'-8'248'16,"-2"-2"-92"-16,-2 5-89 0,-1-4 77 0,4-1-77 16,-4 4-13-16,2-2-7 0,-2 2 0 0,3 1-6 15,0 0 1-15,-1-1-8 0,0-1 7 0,2 4 0 16,-1-2 1-16,0-1 0 0,0 0-2 0,1 1-2 15,0 0-2-15,2 0 1 0,0 2-11 0,-1-2-2 16,1 4-5-16,0 1-3 0,0 0-9 0,0 0-1 16,0 1-1-16,3 7-3 0,0-1 1 0,-1 1-1 15,2 4 0-15,1 0 0 0,3 7 2 0,-3-2 1 16,3 2 1-16,-2 2 1 0,2 1-1 0,2 0 1 16,-2 6-1-16,3-1 1 0,0-2-2 0,0 2 0 0,4 0-2 15,-1 0-1-15,-1 0 2 0,3 0-1 0,-1 2-2 16,1-4 2-16,0-1-1 0,0 3 1 0,5 0-2 15,-7-1 2-15,5 1-3 0,-1-2 3 0,4-1-1 16,-1 2-1-16,1-1 2 0,2-1 0 0,-2-3 0 16,5 4 2-16,-1-2-1 0,-4-3-1 0,2 1 1 15,2 0-1-15,-1-2 2 0,1 3-1 0,1-3 0 16,1-3 1-16,3 0-1 0,-1 0 2 0,3-2 1 16,-1-1 1-16,-2-4-1 0,2-2 0 0,3 2-1 15,3-2 2-15,-7-2-2 0,2-1-1 0,1-2 0 0,4 0 2 16,0-1-2-16,0 1 0 0,-4-4 2 0,-1 2-2 15,5-5 2-15,-4 2-2 0,-2-2 0 0,1 1 0 16,2-4 1-16,-2 3 0 0,1-3-3 0,-1-3 0 16,2 1 1-16,2-1 0 0,4 2-2 0,-4-6 1 15,0 1 0-15,2-2 0 0,3 0 1 0,-4 2 2 16,0-2 1-16,-3-2 0 0,-4-1 0 0,0 0 1 16,3 0 0-16,-6-2 1 0,-2 2-2 0,-2-1-1 15,1-4-1-15,-2 3 0 0,-1 0 1 0,0 2-3 16,-3-2-1-16,2 6-1 0,-3-6 1 0,-1 3-1 15,1 2-1-15,2 2-1 0,-1-2 1 0,-1 3-2 16,1-1 0-16,-8 1-2 0,5 1 0 0,-2 2-1 16,-6 1 0-16,0 2-2 0,2 1 0 0,-5 1-4 15,1 3 1-15,2 1-2 0,-3-1-1 0,1 2-5 16,-3-1-5-16,2-1-4 0,-2 2-7 0,-1-3-23 16,-1 3-11-16,7 0-16 0,-3 2-22 0,0-2-23 0,-3 0-35 0,1 0 99 15,-3 0-70-15,4 1-3 0</inkml:trace>
          <inkml:trace contextRef="#ctx0" brushRef="#br0" timeOffset="42728.0011">5453 14096 875 0,'1'-1'355'0,"-1"-6"-255"0,-1 1-80 0,1 1 10 16,0 1-21-16,0 0-10 0,0 1-4 0,0 0 3 16,1-2 0-16,-1 0 4 0,0 2 3 0,0-3 12 15,-1 1 2-15,-1 0 4 0,0 5 2 0,-1-3-3 16,-2 0 0-16,2 1-4 0,-3 1-4 0,-1 4-12 15,1-1 2-15,-3-1-11 0,-3 2-4 0,-4 4-1 16,4-1 0-16,-7 7 1 0,1-2 3 0,-3 3 6 16,1 1-3-16,-4 1 8 0,1-1 4 0,1 3 4 15,-2-4 1-15,-4-1-1 0,4 3 0 0,-5-3 0 16,2 1-1-16,5 5-2 0,3-1-1 0,-7-4-2 16,9 5 0-16,1 3-1 0,-2-4 2 0,9 4-1 15,-6-3 3-15,3 0 1 0,0 5 2 0,8 0 3 16,0-2 0-16,0 1 1 0,4 2 2 0,0 2-3 15,3-1-1-15,10 1 0 0,-4 0-3 0,-1-5-3 0,6 5-4 16,10 3-3-16,-5 4-3 0,5-9-3 0,2 5-6 16,2 1-7-16,6 1-22 0,7-4-16 0,-1 2-21 0,-2 1-29 15,10-6 71-15,8 2-55 0,0-1-17 16</inkml:trace>
          <inkml:trace contextRef="#ctx0" brushRef="#br0" timeOffset="39396.3486">5918 13040 351 0,'-2'2'185'16,"2"-2"-107"-16,0 1-3 0,0 2-18 0,-1-1-40 16,1 3 5-16,-2-4-1 0,0 1 3 0,1-1 4 15,-1 3 3-15,2-3 6 0,0-1 2 0,-3 0 6 16,0 0 0-16,-2 0 0 0,2 0-2 0,-3 0-10 16,-2-1-4-16,-2-3-4 0,5 4-3 0,-1-1-9 15,0-1-3-15,-6-1-3 0,1 3-1 0,5-1-2 0,-10-1 0 16,3 2 2-16,-4-2-1 0,-4 1 2 0,4 1 0 15,-1-2 3-15,-4-1 3 0,-1 1 0 0,1 1 4 16,0-2 0-16,1-1 2 0,2 1 0 0,0 2 1 0,-2-3 0 16,4 4-1-16,-1-6-1 0,4 5 0 0,-2-1-4 15,3 2-1-15,-3-2-1 0,2 2-1 0,1 2 0 16,0-2-3-16,1 2-2 0,2-2 1 0,1 0 0 16,-1-2 2-16,4 2 0 0,-2 0 2 0,5 0 1 15,-2 0 1-15,0 0 1 0,3 3-1 0,1-1-1 16,-1 1-1-16,1 0-2 0,-1 0-1 0,0 4-3 15,2-1-3-15,0-1 3 0,0 4-4 0,-1 4 0 16,1 0-1-16,0 0 1 0,0 2-1 0,0 5 1 16,1-1 0-16,-1 3-1 0,0 5 0 0,0 2-1 15,2-2-1-15,-2 6-1 0,3 2-2 0,-3-3-1 16,3 3-6-16,-1-2-4 0,0 1-4 0,1-4-5 16,0 5-21-16,0-3-15 0,2 3-26 0,0 0-45 15,-1 2 92-15,1 2-62 0,0 0-21 0</inkml:trace>
        </inkml:traceGroup>
        <inkml:traceGroup>
          <inkml:annotationXML>
            <emma:emma xmlns:emma="http://www.w3.org/2003/04/emma" version="1.0">
              <emma:interpretation id="{08FBBEC1-03F2-406A-A889-44290DD5EAE8}" emma:medium="tactile" emma:mode="ink">
                <msink:context xmlns:msink="http://schemas.microsoft.com/ink/2010/main" type="inkWord" rotatedBoundingBox="13312,14408 15457,14250 15579,15895 13433,16053"/>
              </emma:interpretation>
              <emma:one-of disjunction-type="recognition" id="oneOf7">
                <emma:interpretation id="interp11" emma:lang="" emma:confidence="0">
                  <emma:literal>G</emma:literal>
                </emma:interpretation>
                <emma:interpretation id="interp12" emma:lang="" emma:confidence="0">
                  <emma:literal>4</emma:literal>
                </emma:interpretation>
                <emma:interpretation id="interp13" emma:lang="" emma:confidence="0">
                  <emma:literal>6</emma:literal>
                </emma:interpretation>
                <emma:interpretation id="interp14" emma:lang="" emma:confidence="0">
                  <emma:literal>w</emma:literal>
                </emma:interpretation>
                <emma:interpretation id="interp15" emma:lang="" emma:confidence="0">
                  <emma:literal>U</emma:literal>
                </emma:interpretation>
              </emma:one-of>
            </emma:emma>
          </inkml:annotationXML>
          <inkml:trace contextRef="#ctx0" brushRef="#br0" timeOffset="42041.9079">10142 13825 708 0,'-1'0'296'15,"1"-4"-212"-15,0 0-71 0,0-1 26 0,3 2-40 16,-2 1-6-16,4 1 1 0,-2 1 6 0,2-2 18 15,1 2 13-15,1 3 8 0,1-1 5 0,-2-2 6 16,5-2 1-16,5 5 2 0,-3-1-5 0,3 0-15 16,1-2-8-16,3 0-5 0,5 0-7 0,7 0-6 15,-4 1-3-15,1-2-4 0,9-1 0 0,1 2 0 16,4-2 0-16,0-2 0 0,-2-1 5 0,0 0 1 16,2-1 2-16,-3 1 3 0,-3-1 3 0,-2-4 1 15,0 4-1-15,-5-4 2 0,-1 2-2 0,-1-1 1 16,-2 2-2-16,-2-1 2 0,-4 0-6 0,0 2 1 15,-3 1 0-15,-1 4-1 0,-5-4 0 0,0 0-1 0,-1 2 0 16,-4 3-2-16,-1 0-1 0,-2-2-2 0,-1 2-2 16,1 0 0-16,-3 7-4 0,0-4-2 0,-5 6-1 15,2 2 1-15,-2 9-1 0,2-5 2 0,-5 17 1 16,0 0-1-16,0 5 3 0,0 4 1 0,0 4 0 16,0-2-3-16,-1 1-4 0,-1 1-4 0,-1-2-4 15,1 0-4-15,-2-2-23 0,1-1-17 16,-2-3-31-16,-3 1-65 0,-2 0 112 0,1-3-71 0,-1-13-30 15</inkml:trace>
          <inkml:trace contextRef="#ctx0" brushRef="#br0" timeOffset="43841.8969">9518 13043 765 0,'-1'-8'286'0,"-2"-2"-218"16,-1 4-64-16,0-4 0 0,2 4-10 0,-1-2-5 0,1 2 1 15,1 1 5-15,1 0 6 0,-2 0 8 16,2 1 18-16,-1-1 5 0,2 2 4 0,-1-1 2 0,0 1 4 16,0 0-3-16,0 0-6 0,2 1-3 0,-2-1-11 15,3 3-6-15,-2-2-1 0,3 2-4 0,0 0-5 16,0 2 0-16,0 1 0 0,3 0 0 0,2 5 0 16,-2-1 2-16,1-1 0 0,4 4 0 0,1 1 0 15,0 2 1-15,1-1 0 0,2 7 0 0,-2-4 0 16,4 4-2-16,1-5 0 0,3 8 1 15,-2-2-1-15,2 0 1 0,-1 1 1 0,4 1 1 0,2-1-1 16,0 6 2-16,-1-3 1 0,-7-7 2 0,9 4 1 16,-4-3-1-16,5-3 1 0,-4-5 0 0,-4 3 1 15,8-2 0-15,-1-2-1 0,4 1-3 0,-6-4 0 16,1 1-1-16,2-1-2 0,1 0-3 0,-2-1 1 16,1-2-2-16,0 1 0 0,1 0 0 0,0 0 1 15,2 0-1-15,0-1 3 0,0 1 0 0,1-3 0 16,7-1 0-16,-6 3 0 0,1-6-1 0,1 0 0 0,2 0 1 15,1 0-2-15,-3-2 0 0,1 0 0 16,-5-1-1-16,4-4 1 0,-1 5-1 0,-3-4 1 0,-3-1-1 16,1 2 0-16,1 0 2 0,-3 0 0 0,-1 2 2 15,0-3-1-15,-1 1 3 0,-2 0-1 0,-2 0 2 16,7-2 0-16,-9-1 0 0,-5 0-3 0,4-3 2 16,-2 1 0-16,-1 2-2 0,-3-2 0 0,1-1-1 0,-7-1 0 15,4-1-1-15,2 0 1 0,-4 4-4 0,1-4-1 16,-2-2 0-16,1 4-1 0,-1-2-2 0,2 2-3 15,-2-2 1-15,-2 1-1 0,0 0 1 0,-1 3-4 16,0 0 1-16,-2 1 0 0,2 3-1 0,-3-2 1 16,-1 2-2-16,-1 3 2 0,0 2-2 0,0-2 2 15,0 2 0-15,-3 0 0 0,3 0-1 0,-2 3 4 16,2-2 0-16,0-1 0 0,-1 3 3 0,1 0 1 16,0 0-1-16,0 0 2 0,0 0 0 0,0 0 1 15,0 0-1-15,-2 2 0 0,2-4 0 0,-1 2-2 16,-1 0 2-16,0 3-5 0,-4-1 2 0,3-1-5 15,-2 1-1-15,3 1-3 0,1 0-3 0,-5 1-10 16,4-3-5-16,-3 4-6 0,4-2-10 0,1 3-49 16,-5-1-34-16,2-2-69 0,-9 5 136 0,4-1-114 15,-1 1-60-15</inkml:trace>
          <inkml:trace contextRef="#ctx0" brushRef="#br0" timeOffset="44932.8947">9842 12845 646 0,'-1'0'311'0,"1"0"-198"16,-7 0-89-16,-1 0 17 0,0 4-36 0,-4-4-21 0,-1 4-10 16,-1-2-2-16,-1 3 2 0,1-2 7 0,0-2 6 15,-2 1 20-15,0-2 8 0,-2 0 6 0,-2-3 5 16,0 1 5-16,3-1-1 0,-2 0-3 0,-2 1-2 16,4 2-10-16,-3 0-1 0,1 0-5 0,2 3-2 15,1 1-4-15,0 0 1 0,2 0 0 0,1 2 0 16,0-1 5-16,0 0 3 0,2-2 3 0,3 3 3 15,0-4 9-15,0 2 1 0,4 0 1 0,-3-4 1 16,6 3 0-16,-3-2-1 0,4 1-2 0,-3-2 0 16,2 0-6-16,-1 0-1 0,2 0-1 0,0 0 1 15,0 2-1-15,2-2-1 0,-2 1-2 0,1 1-2 16,2 4-1-16,-1-3-4 0,1 5-1 0,-1 3 0 0,1 2-6 16,2 3-1-16,1 0 0 0,-1 2-1 0,0 5-3 15,1 0 0-15,0 5-2 0,-1 1-4 0,3 5-6 16,-3 4-5-16,1 0-9 0,1 5-9 0,-1-6-14 15,0 10-25-15,1 11 51 0,-1-4-36 0,2-2-8 16</inkml:trace>
          <inkml:trace contextRef="#ctx0" brushRef="#br0" timeOffset="44270.5746">11002 12947 733 0,'0'-3'242'0,"0"0"-236"16,1 1-42-16,-1 1-14 0,2 1-8 0,-2-2 2 15,1 2 10-15,3 2 51 0,-1-1 23 0,3-1 23 16,-1 2 19-16,-2-1 15 0,7-1 3 0,1 2 5 15,2 0-6-15,-2-2-33 0,3 0-11 0,0 1-9 0,6-1-10 16,2 0-9-16,0 2-3 0,-1-1-9 0,-2 1-2 0,8 1 1 16,0-1-1-16,0-2 1 0,-1 0-1 0,-1 1 5 15,2-1 0-15,-3 0 0 0,0 0 4 0,-5-3 6 16,0 2 0-16,-4-1 0 0,0 2 3 0,-3 0 0 16,-1 0 1-16,-3-2-1 0,0 2 1 0,-2 0-4 15,-3 2 0-15,0-2-3 0,-1 0-1 0,0 0-2 16,-2 0-2-16,0 0-1 0,0 0-3 0,0 0 0 15,0 2-3-15,-2 2 2 0,2 1-1 0,-2 3-2 16,1 0 0-16,-1 2 0 0,2 4 0 0,-1-1-2 0,-1 3 2 16,-1 6-3-16,1 0 1 0,-1-1 0 0,-2 4 1 15,5 6-1-15,-4-1-4 0,0 7-2 0,1-1-2 16,0-4-2-16,0 6-13 0,0-1-4 0,-2-2-10 16,2-3-12-16,-4 0-50 0,4 0-43 0,-3-2 100 15,-2-3-73-15,1-2-46 0</inkml:trace>
        </inkml:traceGroup>
      </inkml:traceGroup>
    </inkml:traceGroup>
    <inkml:traceGroup>
      <inkml:annotationXML>
        <emma:emma xmlns:emma="http://www.w3.org/2003/04/emma" version="1.0">
          <emma:interpretation id="{7C013819-83B9-419D-9B7D-68FFACC26907}" emma:medium="tactile" emma:mode="ink">
            <msink:context xmlns:msink="http://schemas.microsoft.com/ink/2010/main" type="paragraph" rotatedBoundingBox="1135,14527 7833,14569 7825,15775 1127,15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0AEA76-95D3-4435-819B-8F92AC7FD6B6}" emma:medium="tactile" emma:mode="ink">
              <msink:context xmlns:msink="http://schemas.microsoft.com/ink/2010/main" type="inkBullet" rotatedBoundingBox="1132,14955 1694,14959 1690,15550 1129,15547"/>
            </emma:interpretation>
            <emma:one-of disjunction-type="recognition" id="oneOf8">
              <emma:interpretation id="interp16" emma:lang="" emma:confidence="0">
                <emma:literal>•</emma:literal>
              </emma:interpretation>
            </emma:one-of>
          </emma:emma>
        </inkml:annotationXML>
        <inkml:trace contextRef="#ctx0" brushRef="#br1" timeOffset="289934.9651">-2639 13447 587 0,'-11'5'378'0,"6"-3"-194"0,-1-2-133 15,-4 1 100-15,5 4-148 0,-6-2-24 0,-1 5-19 16,-1 0-9-16,0 2-6 0,0 6 1 0,-1 6 5 16,3-3 6-16,-3 7 19 0,4 1 7 0,4-3 7 15,-2 4 4-15,0-2 7 0,6-4 0 0,2 5 1 16,0 0 1-16,0-5-3 0,3 2 1 0,2 2-1 0,5-2 0 16,7 1 0-16,-4 1 0 0,0-6 0 0,7-1 3 15,3 2 7-15,1-7 2 0,4-1 6 0,1-6 16 16,-2 1 3-16,5-5 9 0,-2-5 6 0,0-3 9 15,1-1 0-15,-4-4 2 0,-3-6 0 0,-1-3-7 16,1 2-2-16,-1-5-4 0,-4-4-2 0,-2 1-11 16,1-6 0-16,-1 3-1 0,-6 1-2 0,-3-2 2 15,2-1-1-15,-5 3-1 0,-4 1-3 0,-2 1 1 16,-4-1-3-16,-1 2-4 0,-2 4-3 0,-4 0-12 16,1 0-1-16,-6 1-5 0,1 0-2 0,-2 3-4 15,2 0-6-15,-6 6-3 0,1-1-4 0,-1 0-9 16,-2 6-9-16,0 2-7 0,5 3-16 0,-1 0-57 15,0 1-42-15,-3 4-90 0,5 0 170 0,-1 5-144 16,0 1-75-16</inkml:trace>
      </inkml:traceGroup>
      <inkml:traceGroup>
        <inkml:annotationXML>
          <emma:emma xmlns:emma="http://www.w3.org/2003/04/emma" version="1.0">
            <emma:interpretation id="{1ADDE01F-6E5C-4AC1-B6BB-94D0A839346E}" emma:medium="tactile" emma:mode="ink">
              <msink:context xmlns:msink="http://schemas.microsoft.com/ink/2010/main" type="line" rotatedBoundingBox="2209,14534 7833,14568 7825,15775 2202,15740"/>
            </emma:interpretation>
          </emma:emma>
        </inkml:annotationXML>
        <inkml:traceGroup>
          <inkml:annotationXML>
            <emma:emma xmlns:emma="http://www.w3.org/2003/04/emma" version="1.0">
              <emma:interpretation id="{4EE0B603-A3B6-48E6-A313-744B25A8F347}" emma:medium="tactile" emma:mode="ink">
                <msink:context xmlns:msink="http://schemas.microsoft.com/ink/2010/main" type="inkWord" rotatedBoundingBox="2209,14620 3112,14626 3106,15528 2203,15522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1" timeOffset="290168.9777">-1693 13554 1553 0,'-8'3'597'15,"7"0"-426"-15,-3-3-157 0,1 2-50 0,2 0-40 16,-3-1-12-16,3 2-76 0,-1-1-16 0,2 3-7 16,0 0-1-16,-3-1 28 0,1 1 19 0,1 0 24 15,-1-4 29-15,1 4 62 0,-3-5 17 0,1-1 2 16,0-3-18-16,3 4 13 0,0-1 7 0,0-1-17 0,6 2-18 15</inkml:trace>
          <inkml:trace contextRef="#ctx0" brushRef="#br1" timeOffset="290727.3369">-1330 13229 539 0,'-6'-13'349'0,"1"2"-147"16,-1 2-106-16,3-1 43 0,-2 1-8 0,-2-3-19 16,-1 0-18-16,0 2-11 0,4 2-26 0,-3-3-9 15,1 1-9-15,1 3-7 0,-1-1-13 0,4 3-5 16,1 0-4-16,-1 0-4 0,2 2-12 0,2 3-2 15,2-2-2-15,1 2-2 0,5 0-4 0,1 2-1 16,8 0 0-16,-2 1-1 0,3 2 7 0,3-1 1 0,1 3-1 16,0-1 1-16,5 4 3 0,-4-1 0 15,-1 2 1-15,0 1-2 0,0-3 2 0,-5 2-4 0,2 4 0 16,1-1 1-16,-9-5-2 0,0 4 1 0,-4-3 1 0,1 4 1 16,-5-1 0-16,1 0 4 0,-4-1 1 0,-2 3 3 15,-2-3 1-15,-1 3 3 0,-4 4 1 0,-1-5 2 16,2 4-1-16,-5-4 0 0,0 4 1 0,1-3-1 15,1 5-2-15,-1-5-1 0,1 0 1 0,1 2-2 16,0-1 1-16,1-3-1 0,4-2-1 0,0 0-1 16,1 0 0-16,2-1 0 0,5 0 0 0,0-2-4 15,1-1-3-15,2 0 2 0,2 1 0 0,6 0-1 16,-4 0 3-16,4-2-2 0,3 4 2 0,2-4 3 16,-2 2 3-16,4 2-2 0,-3-2 2 0,1-1-1 15,0 1 1-15,-7 2-1 0,0-4 1 0,-1 4-1 16,-2-1 3-16,-6-2 1 0,3 2 1 0,-6 3 7 15,-2-3 2-15,-4 4 1 0,1-2 2 0,-6 2-1 16,-3 1-1-16,-3 0-2 0,-3 2-1 0,-4 0-16 16,-2 0-12-16,-8-2-15 0,0 6-22 0,-8-3-88 15,-4 2 107-15,-15 7-68 0,-2-6-46 0</inkml:trace>
        </inkml:traceGroup>
        <inkml:traceGroup>
          <inkml:annotationXML>
            <emma:emma xmlns:emma="http://www.w3.org/2003/04/emma" version="1.0">
              <emma:interpretation id="{93693300-221C-43B6-8B03-5F48EF495453}" emma:medium="tactile" emma:mode="ink">
                <msink:context xmlns:msink="http://schemas.microsoft.com/ink/2010/main" type="inkWord" rotatedBoundingBox="5087,14552 7833,14568 7825,15775 5079,15758"/>
              </emma:interpretation>
              <emma:one-of disjunction-type="recognition" id="oneOf10">
                <emma:interpretation id="interp18" emma:lang="" emma:confidence="1">
                  <emma:literal>5</emma:literal>
                </emma:interpretation>
                <emma:interpretation id="interp19" emma:lang="" emma:confidence="0">
                  <emma:literal>J</emma:literal>
                </emma:interpretation>
                <emma:interpretation id="interp20" emma:lang="" emma:confidence="0">
                  <emma:literal>T</emma:literal>
                </emma:interpretation>
                <emma:interpretation id="interp21" emma:lang="" emma:confidence="0">
                  <emma:literal>j</emma:literal>
                </emma:interpretation>
                <emma:interpretation id="interp22" emma:lang="" emma:confidence="0">
                  <emma:literal>s</emma:literal>
                </emma:interpretation>
              </emma:one-of>
            </emma:emma>
          </inkml:annotationXML>
          <inkml:trace contextRef="#ctx0" brushRef="#br1" timeOffset="296548.9675">3239 13173 830 0,'2'0'515'0,"0"-1"-234"0,1-4-187 15,0 3 84-15,2-1-81 0,3-2-29 0,4-1-52 16,3 1-8-16,4 1-7 0,3-1-3 0,10 0-2 16,-2-3 2-16,7 3-1 0,1 0 1 0,-1-2 0 15,4 0-2-15,-1 1-4 0,1-4-6 0,-4 2-27 16,4-1-27-16,-4-2-29 0,0 1-46 0,1 4 98 15,0-4-75-15,-1 5-26 0</inkml:trace>
          <inkml:trace contextRef="#ctx0" brushRef="#br1" timeOffset="296370.1355">3273 13193 1138 0,'0'0'512'0,"0"3"-312"15,-2-3-142-15,2 0 56 0,0-2-76 0,-1 2-23 16,-1 2-12-16,2-2-7 0,-2 0-6 0,2 0-2 15,-1 3 1-15,-2-2 2 0,1 4 4 0,1-2 5 16,-1 1 3-16,2 2 2 0,0-1 0 0,-2 0 0 16,2 1-1-16,4 2-1 0,-1-3-2 0,3 7-1 15,0 1-2-15,2 0-1 0,2 0 0 0,4 1-1 16,1 3 1-16,1 4 0 0,1-3 2 0,-3-2 0 0,6 1 1 0,0 2 0 16,4 2 0-16,-8 0 0 0,3-4 1 0,0-1-1 15,4 6 0-15,-3 1-1 0,-1-3 0 0,-3 0 0 16,-6-1-2-16,4 1 1 0,-6-1 0 0,-3 1 1 15,-5-1-4-15,0 1 4 0,2 1-3 0,-2-3-2 16,-2 2 0-16,-4-2-1 0,1-2-3 0,-5-4-2 16,4 3-3-16,-4-6-17 0,-1 2-10 0,-2-3-13 15,-1-1-13-15,3-4-32 0,-2 0-24 0,-3-3-32 16,2 0-60-16,-10-8 143 0,2-3-88 0,-4-11-23 16</inkml:trace>
          <inkml:trace contextRef="#ctx0" brushRef="#br1" timeOffset="293829.2966">1148 13229 649 0,'-3'3'306'0,"3"-1"-191"16,-1-2-89-16,1 0 21 0,1 0-33 0,2 0-22 0,1 0-12 15,-1 0-4-15,1 0 4 0,3-2 5 0,-1 2 12 16,-1-1 14-16,1-1 9 0,1-1 16 0,1-2 4 16,-2 4 3-16,-1-1 0 0,-4 2 0 0,4-3-2 15,0 0-5-15,0-1-4 0,-2 3-14 0,0-1-4 0,0-1-2 16,1 1-4-16,-1 1-2 0,0 1-5 0,-2 0-1 16,-1 0 2-16,0-3-2 0,2 3 3 0,-2 1-2 15,0-1 2-15,-2 2-1 0,-1-2 1 0,2 1 1 16,-2 4 1-16,-2 2-1 0,2 1-1 0,-4-2 1 15,4 4 1-15,1-1 0 0,-2 2 2 0,-3 0-1 16,4 1-1-16,-2 0 1 0,1-2 1 0,-1 1-1 16,0-1 0-16,2-1 1 0,-2 1-1 0,2-4 0 0,1 2-2 15,-1-2 2-15,0 4 1 0,0-5-1 0,-1-1 0 16,3 3 1-16,-1 1 2 0,1-2 0 0,-1 2 1 16,1-2 3-16,1 1-2 0,0 2 3 0,-2-2 0 15,2-6 0-15,0 6 2 0,-2-1 2 0,2-4 1 16,0 2-3-16,-1 0 0 0,-1-1 0 0,2 5-2 15,0 1 0-15,-1-4-3 0,1 2-3 0,0-1-3 16,0 2 0-16,0 1-3 0,0 1-4 0,0-2-1 0,-2 6-3 16,2-1-1-16,0 3-3 0,0 1 0 0,2 4-1 15,1 1-1-15,-2 4 2 0,3 1-1 0,0 0 1 16,1 2 2-16,1 3 2 0,-1 1 3 0,3-3 0 16,2 2 2-16,-2-5 3 0,0-5 0 0,4 2 3 15,1-1 3-15,0-4-1 0,1-5 2 0,1 4 0 0,2-7 4 16,5-3 0-16,-1 3 2 0,-2-10-2 0,5 4 3 15,0-3 0-15,1-5 2 0,6-5 1 0,-4 0 2 16,-2-2 0-16,4-3 1 0,-2-2 1 0,-5-6 0 16,4 2 0-16,-6-4 1 0,-2 1 1 0,-4-3 0 15,1-2 1-15,-6-1 2 0,-2 1 1 0,1 0 0 16,-5 0-1-16,-2 0-1 0,-1 3-1 0,-4-1-6 16,0-1-1-16,-4 4-2 0,0 1-3 0,-6-4-7 15,1 4 3-15,-3-1-6 0,-3 3-1 0,3-2-3 16,-3 0-2-16,-6-3-3 0,4 5 0 0,0 5-5 15,-2-7-7-15,2 7-3 0,2 0-8 0,-2 1-31 16,5 3-19-16,2 9-25 0,1-9-32 0,2 5 87 16,3 2-67-16,5 3-18 0</inkml:trace>
          <inkml:trace contextRef="#ctx0" brushRef="#br1" timeOffset="297072.2703">2156 13804 1111 0,'13'8'502'0,"0"-5"-325"0,-5 2-134 16,-7-5 26-16,-1-2-33 0,5 2-55 0,0-3-26 16,-2 0-15-16,2 1-4 0,-5-1 3 0,3 0 9 15,2 1 8-15,0 1 14 0,-4-1 28 0,-2-1 11 0,1 3 14 16,0 0 3-16,0 0 1 0,0 2-5 0,-2-1-5 15,2 1-6-15,-1 1-6 0,1 2-4 0,-2-4-6 16,0 3-1-16,-4-3 3 0,1 2 1 0,-1-1 11 16,3 1 7-16,-4-3 4 0,3 0 7 0,-4 0 11 15,1 0 4-15,7 0 1 0,-3-1 1 0,-3-3-4 16,6 1-1-16,-2 0-2 0,4 0-3 0,-1-2-7 16,2 2-2-16,5-2-2 0,-3 2-2 0,2 0-3 0,-4-4-4 0,6 4-2 15,-4-2-2-15,1 1-7 0,-4 0-2 0,0 4-4 16,6-4-13-16,-5 2-11 0,3 0-8 0,-3-1-13 15,-3 2-19-15,8 1-62 0,-6-2-42 0,1 2-67 16,-3 2 163-16,0 4-145 0,2-1-64 0</inkml:trace>
          <inkml:trace contextRef="#ctx0" brushRef="#br1" timeOffset="293991.3172">2254 13283 1162 0,'8'31'652'0,"-7"-25"-381"0,2 2-209 15,1-5 139-15,-4 0-303 0,0 2-87 0,0 3 140 16,-2 3-116-16,-1 5-92 0</inkml:trace>
          <inkml:trace contextRef="#ctx0" brushRef="#br1" timeOffset="296038.3206">2383 13306 718 0,'-8'-5'361'0,"-4"0"-236"0,3 2-19 0,-1-7-90 15,1 7-2-15,-1 0-9 0,2-7-5 0,0 4 0 16,2 0 7-16,0-1 7 0,-2 2 9 0,3-1 13 16,2-3 3-16,1 4 21 0,2-2 7 0,0 1 3 15,-5 0-4-15,5-1-4 0,0-1-9 0,3 4-10 16,1-4 3-16,-3 0-22 0,4 1-8 0,-2 1-1 15,7 1-5-15,-4 0-1 0,8 1-1 0,-4 0 0 16,3 3-4-16,0-1 0 0,-1 1-1 0,4 1-1 16,5 0-1-16,0 1-2 0,-5 1 1 0,-1 3-2 15,5-4-2-15,-3 4 0 0,1 0-1 0,-1 4-2 16,-3-1 1-16,1 3 1 0,1 2-3 0,0 0 3 16,-2 0 1-16,-1 1 0 0,-1 0 1 0,1 2 1 0,0-3-1 15,-2 3 1-15,-1 3 0 0,-1 0-1 0,1-1-1 16,-2 4 0-16,-2-1-1 0,-1 1 2 15,0 2-2-15,-1-4 1 0,0 3-1 0,-4 1 1 0,0-2 1 16,0 0 0-16,-2 1 2 0,-1 2 0 0,-2-3 1 16,-1 5 0-16,2-1 2 0,0-1-1 0,-3 2 1 15,3-4-1-15,-1 1 0 0,-2-1 1 0,4-2 1 16,-3-2-1-16,1-1 0 0,2-4 2 0,0 2 0 16,0-5 0-16,-1 0 2 0,1 1 0 0,3-5-2 15,0 5 1-15,0-3-2 0,0-1 2 0,2 3-1 16,3-1 2-16,-4 3-4 0,4-7 4 0,1 0 1 15,1-1-1-15,1 1 2 0,-2 1 0 0,2-4 0 0,1 2 3 16,4-2 3-16,-2 2-3 0,1-2 2 0,-3 2 1 0,7-4-1 16,2 1 1-16,-4 1-1 0,0-3-4 0,1 0 0 15,2-1-3-15,1-3-2 0,-1-4-2 0,-3 4-2 16,4-1-5-16,1-3-2 0,-3 0-7 0,1-2-1 16,-1 1-16-16,0 1-5 0,2 0-11 0,-4-2-4 15,-3-1-32-15,4-2-14 0,-3-3-18 0,3 1-27 16,-4-6 91-16,0-3-63 0,0-6-12 0</inkml:trace>
          <inkml:trace contextRef="#ctx0" brushRef="#br1" timeOffset="294492.3896">2300 13205 1046 0,'3'15'529'0,"-3"-9"-302"0,-3 0-159 0,4-6 47 15,-1-3-61-15,2 2-45 0,1-1-32 0,0-1-33 16,10 1 0-16,1 2 0 0,1 2 5 0,1-1 23 15,1 1 12-15,2 0 12 0,-1-2 11 0,-2 4 17 16,1 0 1-16,2 0-1 0,-1 1-1 0,-2 1-9 16,1 2-6-16,-1 7-5 0,2-6-3 0,-4 1-8 0,-3 3-4 15,2 3-2-15,1-2 1 0,-3 0 1 0,-1 2 1 16,-4-3 3-16,-1 6 1 0,-2 2 1 0,4-4 3 16,-7 1 3-16,-2 1 0 0,-1 2 0 0,-2-1 1 15,-1 1-1-15,-1 1 2 0,-1-1 2 0,-1 0-1 16,3 1 0-16,-2-1 1 0,1-1 0 0,1-1-1 15,1-1 2-15,0-2-1 0,2 0-2 0,0-2 2 16,3-3 0-16,0-1 3 0,0 3 0 0,2-4 0 16,1-1 3-16,3-2-1 0,0 2 2 0,2 0-1 15,0-1-1-15,5-4-3 0,-2 2 0 0,5-1-2 16,0 0-3-16,5 5-1 0,-2-7 0 0,2 4-4 16,-4 1 1-16,2 1 0 0,0-1-4 0,-3 3-1 0,2 3-1 15,-5-5-3-15,-1 4-1 0,-2 8 1 16,-2-6-1-16,-2 3 0 0,-3 3 2 0,-3 3 2 15,0-3 1-15,-3 0 6 0,-2 3-1 0,-6-9 3 0,8 7 0 16,-6-2 0-16,-1-7 1 0,-1-2 1 0,-2 4-3 16,0-4-12-16,-1-1-10 0,3 3-14 0,-5-6-10 15,3 2-14-15,0-3-15 0,-2-4-68 0,-1 1-42 16,1-1 125-16,-1-4-84 0,0-3-33 0</inkml:trace>
        </inkml:traceGroup>
      </inkml:traceGroup>
    </inkml:traceGroup>
    <inkml:traceGroup>
      <inkml:annotationXML>
        <emma:emma xmlns:emma="http://www.w3.org/2003/04/emma" version="1.0">
          <emma:interpretation id="{66CEDA11-B62E-4D34-858A-AA5A32BA58A2}" emma:medium="tactile" emma:mode="ink">
            <msink:context xmlns:msink="http://schemas.microsoft.com/ink/2010/main" type="paragraph" rotatedBoundingBox="1148,15056 22342,15762 22271,17909 1076,172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9849DE-EA4A-4200-A343-57BD39D88835}" emma:medium="tactile" emma:mode="ink">
              <msink:context xmlns:msink="http://schemas.microsoft.com/ink/2010/main" type="inkBullet" rotatedBoundingBox="1125,15756 3401,15832 3394,16046 1117,15970"/>
            </emma:interpretation>
            <emma:one-of disjunction-type="recognition" id="oneOf11">
              <emma:interpretation id="interp23" emma:lang="" emma:confidence="0">
                <emma:literal>-</emma:literal>
              </emma:interpretation>
            </emma:one-of>
          </emma:emma>
        </inkml:annotationXML>
        <inkml:trace contextRef="#ctx0" brushRef="#br1" timeOffset="297984.8025">-2824 14425 883 0,'5'0'376'0,"-3"0"-255"0,-2-1-91 0,0-1 16 16,1 2-23-16,3-3-11 0,-1 3-11 0,1 0-2 15,3 0 0-15,4 0 1 0,-1 0 5 0,4 0 7 16,0 1 2-16,10 3 1 0,-2-1 3 0,7-2-1 16,1 1 0-16,5 0-1 0,2-1-2 0,12 2-5 15,-1-1-2-15,9-2-1 0,2 1-2 0,7 3-2 16,7-3-1-16,3 2-1 0,1-1 0 0,-9 0 2 0,7-2-3 15,10 3 1-15,-3-3 7 0,-12 0 2 0,2 0 3 16,-2-5 5-16,10 0 5 0,-7-1 3 0,2 0 5 0,-13-2 2 16,3-5 1-16,2 0 0 0,-6 2-4 15,-7 0 0-15,-3-4-7 0,0 3-2 0,-8-1-3 16,-3 2-4-16,-2 1-6 0,-1 2-4 0,-4 2 1 0,-3 3-4 16,-7 0-4-16,-1-2-6 0,-5 3-3 0,2 2-5 15,-7-1-20-15,-4 1-12 0,-2 0-17 0,-1 1-22 16,4 4-96-16,1 0 135 0,-4 1-86 0,1 7-45 15</inkml:trace>
      </inkml:traceGroup>
      <inkml:traceGroup>
        <inkml:annotationXML>
          <emma:emma xmlns:emma="http://www.w3.org/2003/04/emma" version="1.0">
            <emma:interpretation id="{3DA609E3-046B-49A1-B903-FB224E404FD4}" emma:medium="tactile" emma:mode="ink">
              <msink:context xmlns:msink="http://schemas.microsoft.com/ink/2010/main" type="line" rotatedBoundingBox="2928,15116 22342,15762 22271,17909 2856,17262"/>
            </emma:interpretation>
          </emma:emma>
        </inkml:annotationXML>
        <inkml:traceGroup>
          <inkml:annotationXML>
            <emma:emma xmlns:emma="http://www.w3.org/2003/04/emma" version="1.0">
              <emma:interpretation id="{8D39FF51-7F94-42DE-9330-82CC955FF7F5}" emma:medium="tactile" emma:mode="ink">
                <msink:context xmlns:msink="http://schemas.microsoft.com/ink/2010/main" type="inkWord" rotatedBoundingBox="2865,16783 2897,16127 3586,16160 3555,16816"/>
              </emma:interpretation>
              <emma:one-of disjunction-type="recognition" id="oneOf12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1" timeOffset="279571.2986">-927 15116 1247 0,'7'7'474'16,"-3"-4"-328"-16,9 0-133 0,9 2 20 0,1 0-30 15,-3-4-58-15,23 4-21 0,15-2-69 0,21 5-51 16,14-6 131-16,-7-1-82 0,12-4-63 0</inkml:trace>
          <inkml:trace contextRef="#ctx0" brushRef="#br1" timeOffset="278910.0458">-1003 14774 716 0,'-5'-6'356'0,"2"-2"-184"0,-2 8-112 0,0-4 58 15,0 1-37-15,1 2-55 0,-1-3-11 0,0 4-5 16,3-1-7-16,-2 4 2 0,2-5 4 0,1 2 1 15,-1 4 2-15,0-4 3 0,2 0 0 0,0 1 1 16,0-1-2-16,0 5-2 0,0 0 0 0,5 0-12 0,1 4-4 16,1 1-6-16,1 2-8 0,3 1-2 0,2 6-1 15,3-3 0-15,0 3-7 0,1-1 9 16,2-1 1-16,2 2 3 0,-2-1 5 0,-3-1-2 0,6-1 1 16,-1 0-1-16,0-1 0 0,-4-3-1 0,1 4-7 0,2-3-24 15,1-2-21-15,0-1-28 0,-5-1-37 0,0-4 89 16,3 1-86-16,0-6-43 0</inkml:trace>
          <inkml:trace contextRef="#ctx0" brushRef="#br1" timeOffset="279173.5503">-551 14710 1166 0,'0'-1'518'0,"-6"-3"-381"0,1 0-125 0,-2 0-6 15,6 3-25-15,-1-1-19 0,-2-2-21 0,0 4-4 16,0-2-1-16,0 0 11 0,-5 2 8 0,4 2 13 16,-3 1 12-16,5 3 12 0,-7-1 17 0,-1 3 2 15,0-1 1-15,-3 4-5 0,3 3-3 0,-4 0-7 16,-5 6-6-16,-4 5-4 0,5 2-2 0,-5 0-6 16,0 7 0-16,0 1-1 0,0-2 2 0,-2 2-1 15,4-1 3-15,1-6-1 0,1 2 1 0,1 1-1 16,1-7-6-16,4-4-12 0,-2-1-20 0,6-1-94 0,1-4 117 15,4-3-70-15,0 1-50 0</inkml:trace>
          <inkml:trace contextRef="#ctx0" brushRef="#br1" timeOffset="279410.4962">-884 14591 1340 0,'0'5'496'0,"-5"-4"-381"16,2-1-127-16,0 0-9 0,1 0-27 0,2 2-14 16,0 6-7-16,0-2 2 0,0 2 4 0,0 5 6 15,2 0 26-15,0 10 8 0,1 3 13 0,-3-1 6 16,3-2 4-16,-1 5 2 0,1 3-1 0,0 0-2 16,2 3-4-16,-2-1-2 0,0-2-4 0,3 2-6 0,2 2-20 15,2 6-17-15,0 2-33 0,-3-6-40 0,6 6 89 16,-2 0-63-16,-4 3-24 0</inkml:trace>
        </inkml:traceGroup>
        <inkml:traceGroup>
          <inkml:annotationXML>
            <emma:emma xmlns:emma="http://www.w3.org/2003/04/emma" version="1.0">
              <emma:interpretation id="{AAC4A3FF-F837-4277-91E2-3431F8CB688F}" emma:medium="tactile" emma:mode="ink">
                <msink:context xmlns:msink="http://schemas.microsoft.com/ink/2010/main" type="inkWord" rotatedBoundingBox="5434,15742 8062,15829 8052,16114 5424,16027"/>
              </emma:interpretation>
              <emma:one-of disjunction-type="recognition" id="oneOf13">
                <emma:interpretation id="interp25" emma:lang="" emma:confidence="0">
                  <emma:literal>-</emma:literal>
                </emma:interpretation>
                <emma:interpretation id="interp26" emma:lang="" emma:confidence="0">
                  <emma:literal>_</emma:literal>
                </emma:interpretation>
                <emma:interpretation id="interp27" emma:lang="" emma:confidence="0">
                  <emma:literal>.</emma:literal>
                </emma:interpretation>
                <emma:interpretation id="interp28" emma:lang="" emma:confidence="0">
                  <emma:literal>~</emma:literal>
                </emma:interpretation>
                <emma:interpretation id="interp29" emma:lang="" emma:confidence="0">
                  <emma:literal>,</emma:literal>
                </emma:interpretation>
              </emma:one-of>
            </emma:emma>
          </inkml:annotationXML>
          <inkml:trace contextRef="#ctx0" brushRef="#br1" timeOffset="298457.1188">1511 14484 1028 0,'0'0'446'0,"-3"-3"-298"0,3-2-112 0,-5 2 16 0,1-2-26 16,4 0-22-16,-11 1-11 0,11-1-6 0,-4 2 0 0,6-1 9 16,0 1 9-16,-2-2 14 0,0 2 8 0,1-1 7 15,6 0 7-15,0 0 0 0,1 0 0 0,-3 0-8 16,14 0-9-16,0 0-7 0,7 4-5 0,7-2-8 15,9 0-5-15,-1 1-2 0,12 1-1 0,7 0 0 16,9 0 2-16,-1 0 0 0,9 0 0 0,1 0 2 0,6 0 1 16,2 1 2-16,0 1 0 0,0-2 0 0,0-2 1 15,5 2 1-15,-4-6 2 0,-1 1 0 0,2-3-2 16,-2 0 0-16,2-1 3 0,-1 1-1 0,-1 0-1 16,-5-3 1-16,2 0-1 0,-8 3-1 0,0 0 1 15,1 0 1-15,-12 3-4 0,-2-3 1 0,-6 3 1 16,0 4-3-16,-15-1-1 0,7-1-1 0,-15 3-3 15,-2 0-5-15,-6 1-4 0,1 3-5 0,-7-1-29 16,-3 2-22-16,-5-1-33 0,-3 1-54 0,-3 5 109 16,-5-4-78-16,-13 2-30 0</inkml:trace>
        </inkml:traceGroup>
        <inkml:traceGroup>
          <inkml:annotationXML>
            <emma:emma xmlns:emma="http://www.w3.org/2003/04/emma" version="1.0">
              <emma:interpretation id="{298A7048-3EE0-44FB-87AC-BC86D71EF8B3}" emma:medium="tactile" emma:mode="ink">
                <msink:context xmlns:msink="http://schemas.microsoft.com/ink/2010/main" type="inkWord" rotatedBoundingBox="5918,16103 6721,16338 6598,16760 5794,16525"/>
              </emma:interpretation>
              <emma:one-of disjunction-type="recognition" id="oneOf14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1" timeOffset="280576.396">2239 15013 1240 0,'0'5'565'0,"5"-2"-353"0,0-3-150 15,-5 3 80-15,1-1-88 0,6 2-34 0,1 0-21 0,-2 0-26 16,5 3-5-16,7-3-6 0,4 4-2 0,8 0-62 15,4 0 43-15,6-4-13 0,-5 3-20 0,14-5-82 16,0 0 125-16,15 1-78 0,6-3-44 0</inkml:trace>
          <inkml:trace contextRef="#ctx0" brushRef="#br1" timeOffset="279996.9959">1889 14860 804 0,'0'-2'337'0,"1"2"-208"0,-1 0-95 0,0 0 37 15,4 0-27-15,0 0-39 0,1 2-4 0,0 0 1 16,3 1 3-16,-2-3 6 0,7 4 15 0,-2 3 3 15,2 1 3-15,1 0 3 0,5 1 0 0,4 2-1 16,1-1-5-16,-2 4 1 0,7 1-21 0,2 1-5 16,3 1-4-16,-1-1-7 0,-1-2-9 0,5 4-6 15,-1-2-6-15,1 0-15 0,-5-2-20 0,1-1-21 16,-1-5-24-16,-2 3-25 0,-4-5 86 0,-4-1-66 16,4-6-16-16</inkml:trace>
          <inkml:trace contextRef="#ctx0" brushRef="#br1" timeOffset="280220.2876">2462 14721 998 0,'-9'16'455'16,"2"-9"-305"-16,3-7-129 0,2 1 22 0,-3 1-34 15,0 4-87-15,1 2-23 0,-4 8-12 0,1-3-6 16,-1 6 7-16,-3 3 14 0,-6-1 13 0,2 3 17 15,3-2 40-15,0-3 16 0,-2 0 19 0,0 4 7 0,-1-9 2 16,7 0 0-16,-1 2-3 0,1-1-11 16,-2-1-10-16,-1-1-22 0,0-2-61 0,6 2 72 15,-4-2-41-15,4-3-23 0</inkml:trace>
          <inkml:trace contextRef="#ctx0" brushRef="#br1" timeOffset="280416.8642">2289 14651 1003 0,'-7'15'422'0,"7"1"-259"0,0-2-38 0,-5-5-49 15,4 9-41-15,1 3-35 0,1 4-23 0,3 2-12 16,-3 0 0-16,-1 0 0 0,0 0 9 0,0 2 6 0,5-2 6 16,-3-5 2-16,-2-2 9 0,4-4 2 15,-4-1-2-15,5 1-5 0,-3-3-36 0,-4-2-34 0,5 0-46 16,-3 1 91-16,4 2-85 0,2-1-48 0</inkml:trace>
        </inkml:traceGroup>
        <inkml:traceGroup>
          <inkml:annotationXML>
            <emma:emma xmlns:emma="http://www.w3.org/2003/04/emma" version="1.0">
              <emma:interpretation id="{19467EB8-FA45-4C11-9456-518F18AD28B5}" emma:medium="tactile" emma:mode="ink">
                <msink:context xmlns:msink="http://schemas.microsoft.com/ink/2010/main" type="inkWord" rotatedBoundingBox="8698,15844 15487,15451 15563,16760 8774,17154"/>
              </emma:interpretation>
              <emma:one-of disjunction-type="recognition" id="oneOf15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1" timeOffset="283588.3914">11175 14865 2285 0,'7'1'1'0,"12"4"-4"16,-10-5-3-16,12 6-21 0,-5-1-6 0,6-5-12 16,18 7-44-16,11-1 62 0,8 0-46 0,5 1-20 15</inkml:trace>
          <inkml:trace contextRef="#ctx0" brushRef="#br1" timeOffset="283444.8393">11492 14658 907 0,'-3'4'439'0,"3"3"-292"15,-8 2-16-15,2 3-127 0,-4 0-9 0,1 6-11 16,-1-1-8-16,-3 6 3 0,-4 2 1 0,-9-3 3 15,9 1 6-15,2-1 11 0,-5-1 3 0,9 1 2 16,-7-5 1-16,5-1-1 0,9 2 0 0,-1-5 0 16,-5 3-2-16,4-4-7 0,-2-1-4 0,3-1-6 15,0 0-7-15,2-2-6 0,-3-2-15 0,3-1-42 16,3-1-15-16,0-2-16 0,-2-2-7 0,-3 2 0 0,4-2-9 16,2-4 0-16,1 1 0 0,4-3 33 0,-6-5 14 15,5 3 21-15,5-7 21 0,-6 0 16 0,6-1 51 16,-4-2 23-16,1 1 26 0,-7-7 23 0,6 5 35 15,-6 1 11-15,2-3-1 0,2-1-3 0,1 0-24 16,-5-2-9-16,5 3-11 0,-5 4-8 0,3-6-18 16,2-1-7-16,-5 4-5 0,0 2-4 0,-2 4-7 15,2 0-4-15,-1 2-3 0,2 4-6 0,-4 2-13 16,3 3-8-16,0 3-3 0,-3 0-7 0,3 5-10 16,0-2-5-16,0 10-2 0,1 1-3 0,1 5-2 15,-2-1 0-15,6 12 0 0,2-1-1 0,-3 2 2 16,2 3-1-16,2 2-4 0,-1-2 0 0,3-1-11 15,0 2-4-15,-6-1-15 0,3 2-17 0,0 1-79 16,-3 0 111-16,0-4-65 0,-2 4-38 0</inkml:trace>
          <inkml:trace contextRef="#ctx0" brushRef="#br1" timeOffset="281098.0173">4800 15048 594 0,'5'-2'419'0,"0"1"-183"0,-1-6-170 15,0 4 95-15,0-2-111 0,4-1-18 0,-3 0-43 16,3 1-3-16,0 3-3 0,3-3 5 0,-1 2 10 16,-2 0 4-16,5 1 8 0,-6 1 4 0,8 1 11 15,-2 0 1-15,4 0 1 0,-4 5-1 0,4 1-5 16,1 4-3-16,1 2-7 0,-2-1-5 0,6 4-10 15,-3-1-4-15,3 2-2 0,4 0-5 0,-6-2-2 0,6 1-6 16,-3 2-10-16,1-1-6 0,-3-2-9 0,-4 1-7 16,1-6-18-16,-2 6-56 0,-2-7-36 0,-2 1 110 15,-2-4-74-15,-2-3-33 0</inkml:trace>
          <inkml:trace contextRef="#ctx0" brushRef="#br1" timeOffset="281605.0278">5029 15229 1220 0,'7'13'527'16,"7"-2"-352"-16,1-6-157 0,-3-2 9 0,20 4-41 15,2-1-65-15,17 5 48 0,17 3-53 0,29-10-17 16</inkml:trace>
          <inkml:trace contextRef="#ctx0" brushRef="#br1" timeOffset="281314.177">5249 15032 667 0,'-8'9'413'0,"2"-2"-194"0,3-2-152 15,1-4 51-15,1 2-36 0,-6 12-43 0,1-4-42 0,-2 5-10 0,-2 5-10 16,-1 6-3-16,0-5-2 0,0 5 0 0,3-3 0 0,-2 0-2 16,2 0-1-16,0 0 3 0,2-4 8 0,0-5 3 15,-2-1 2-15,1-1 3 0,4-4 1 0,-3-2 3 0,3-3-5 16,-2 1-9-16,5-5-12 0,-5 2-16 15,5-2-41-15,0-2-32 0,2-9 82 0,-1 1-65 0,6-6-40 16</inkml:trace>
          <inkml:trace contextRef="#ctx0" brushRef="#br1" timeOffset="281466.9759">5171 14952 969 0,'-1'-12'429'0,"-1"4"-275"0,-1 1-107 0,1 1 20 15,2 6-21-15,-5 0 3 0,4 1-34 0,-2 1-19 16,1 3-6-16,-1 1-5 0,0 4-10 0,0 2-4 15,-1 0-1-15,8 4-20 0,-4 3 17 0,0 0 0 16,3 3 1-16,2 2-4 0,-2-2-13 0,3 4-14 16,-1-2-20-16,-2-4-27 0,3 4 74 0,2 2-54 0,-1-2-19 15</inkml:trace>
          <inkml:trace contextRef="#ctx0" brushRef="#br0" timeOffset="41605.1571">5327 14283 929 0,'-3'-2'323'0,"3"2"-268"0,0 0-68 15,0 0-9-15,3 2-8 0,3 1-3 0,2 5 5 16,4 2 5-16,-1-1 8 0,1 1 8 0,3 3 17 16,1-2 6-16,0 1 3 0,1 3 5 0,4 1-1 15,0 0 0-15,4-2-3 0,1 5 0 0,-4-5-7 16,6 2-5-16,6 8 0 0,6-5-4 0,-7 0 0 15,5 2-2-15,1 1 0 0,4 2-2 0,3 3 0 16,-2 0 2-16,1-3-1 0,-10-3-1 0,10 3 1 16,-2 0 1-16,4 4-2 0,-5-4 3 0,5 2-1 0,1-2 0 15,8 1-1-15,1 2 2 0,1-2-2 16,2-2-1-16,-3 1 2 0,-2-4-3 0,5 4-1 0,-6-3 2 16,4 1-2-16,-3-1-2 0,1 1 3 0,1-3 0 15,2-4-2-15,0 2 2 0,0-1 1 0,0-3 1 16,-2 1 3-16,-3-4 0 0,2 1 1 0,-2-2 0 15,-3 4 2-15,3-2 0 0,-9-3 1 0,4 0-4 0,7 2 2 16,-3 1-1-16,-6-2-1 0,3 1 0 0,2-1-1 16,6 3-2-16,-4 0-1 0,1-2 1 0,-8-1-1 15,2-1 1-15,7 2 1 0,-4-4 1 0,2-1-1 16,-6-3 3-16,11-2-1 0,-5 3 4 0,7 0-3 16,-4-3 2-16,-3-5 2 0,4 4-1 0,-4-3 2 15,-2 0 0-15,-1-3 3 0,-3-2-2 0,0-4 3 0,-1 2-1 16,1 0-1-16,2-4 1 0,-3 1-1 0,1-3-3 15,0-1 0-15,0 1 0 0,3-4-2 16,-5 2-1-16,2-5 0 0,-2-2 0 0,-2 3-1 0,1-4-2 16,-7 3 2-16,-1-2-3 0,3-2 2 0,6-4-3 15,-8 6-1-15,0-4 0 0,4-2-1 0,2-4 0 16,1-6-2-16,-2 4 0 0,-3 1 1 0,-7 1 1 0,5-6 1 16,-1 1-1-16,-2 4 1 0,-5 4 0 0,0 0 2 15,2-2 2-15,-8 7 0 0,3 1 2 0,-1 0 2 16,-6 5 3-16,-1 0-2 0,1 1 5 0,0 4-3 15,-1-3 1-15,-1 1-2 0,-2 2-1 0,-2-2-3 16,0 0-4-16,-1 1 1 0,5-3-3 0,-9 2-1 16,4-1-2-16,3 1 0 0,-7-2-1 0,4 0 1 15,-2 1 0-15,-1 0-1 0,-1 4 1 0,-1-1 0 16,-1-1 0-16,-4 7 2 0,7 2 0 0,-4 1 0 0,-5 5-1 16,3-2 2-16,0-1 0 0,0 6 1 0,-1-4 0 15,0 1-1-15,-3 0 2 0,0 3 0 0,2 0 3 16,-1 0 0-16,-4 0 1 0,1 2 2 0,2 1 0 15,0 2 0-15,-3-4-2 0,3 1 0 0,0 1-2 16,0-3-1-16,5 1-3 0,-5 4-9 0,0-3-2 16,0-1-6-16,0 1-8 0,-2-2-20 0,-1 3-14 0,2 0-21 15,-3 2-28-15,0-5 72 0,-3 3-51 0,-1 2-14 16</inkml:trace>
          <inkml:trace contextRef="#ctx0" brushRef="#br1" timeOffset="282115.4957">8199 15156 822 0,'3'-1'435'0,"3"1"-264"16,1 0-132-16,-6-5 31 0,4-2-39 0,0-1-25 0,3-1-29 16,3 1-10-16,0 0-5 0,-1 0 3 0,1 2 5 15,5-2 6-15,0 4 9 0,4 3 9 0,-7-2 16 16,5 1 20-16,1-1 8 0,-3 5 4 0,1-2 2 15,1 4-2-15,-4 3-3 0,2-1-6 0,3 4-8 16,-5 1-19-16,4 0-4 0,7 0-6 0,-6 3-5 16,5 1-9-16,2-1-4 0,-5 0-6 0,-1-1-3 0,4 1-15 15,-8-1-13-15,0 0-18 0,0-4-23 16,-5-1 67-16,2 0-44 0,-4-4-13 0</inkml:trace>
          <inkml:trace contextRef="#ctx0" brushRef="#br1" timeOffset="282635.0044">8328 15210 1120 0,'5'3'486'0,"9"-1"-324"0,-6 1-122 0,1 2 23 15,7-2-41-15,13 4-23 0,0 1-18 0,-2-2-20 0,16 5-16 16,6 2-41-16,5-4-25 0,5 3-29 0,2-3-52 16,1-4 131-16,16 0-121 0,13-5-48 0</inkml:trace>
          <inkml:trace contextRef="#ctx0" brushRef="#br1" timeOffset="282496.1423">8474 14885 1043 0,'5'-3'482'0,"-5"0"-301"16,2 0-132-16,-2 3 26 0,-2 1-34 0,-6 7-34 15,3-1-17-15,1 4-24 0,0 5-6 0,4 3 0 0,-3 2 0 16,0 1 5-16,3 5 3 0,5-5 4 0,-5 5 4 16,0-3 6-16,-2-6 1 0,5 7-4 15,-1 1-5-15,1-7-3 0,3 2-11 0,-4-2-11 0,8 1-66 16,-2 1-42-16,0 1 111 0,-4-6-79 0,1 0-37 0</inkml:trace>
          <inkml:trace contextRef="#ctx0" brushRef="#br1" timeOffset="282280.1841">8578 15078 703 0,'-11'14'442'16,"4"-6"-235"-16,4 0-150 0,0 4 113 0,-3-1-160 16,2 3-34-16,0 5-18 0,-6 5-16 0,2-2-49 15,-6 7-29-15,-1-4-33 0,1 1 107 0,-2-4-93 16,-1 1-43-16</inkml:trace>
          <inkml:trace contextRef="#ctx0" brushRef="#br1" timeOffset="283029.0573">10940 14631 873 0,'0'3'416'0,"0"-2"-264"16,1-2-118-16,1 1 37 0,3 1-27 0,-2-1-45 15,3 2-12-15,0 3-4 0,2 4 3 0,5-1 14 16,-2 0 11-16,5 5 7 0,2-2 7 0,4 10 3 16,-1-4 5-16,6 4-2 0,-3-3 1 0,6 2-10 15,0 1-6-15,1 0-6 0,0 1-5 0,0-5-9 16,2 4-5-16,1 0-5 0,1 0-5 0,-8-4-17 16,6-1-7-16,-4-2-13 0,-2-2-14 0,-2 0-54 15,-4-5-30-15,-2-3-42 0,-1-2 123 0,-1-2-111 16,-1 0-49-16</inkml:trace>
        </inkml:traceGroup>
        <inkml:traceGroup>
          <inkml:annotationXML>
            <emma:emma xmlns:emma="http://www.w3.org/2003/04/emma" version="1.0">
              <emma:interpretation id="{8CF601D2-7F97-4BF7-A23D-D37105FE0895}" emma:medium="tactile" emma:mode="ink">
                <msink:context xmlns:msink="http://schemas.microsoft.com/ink/2010/main" type="inkWord" rotatedBoundingBox="17665,16941 18411,16965 18385,17736 17639,17711"/>
              </emma:interpretation>
              <emma:one-of disjunction-type="recognition" id="oneOf16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1" timeOffset="272979.1711">13723 15397 1238 0,'8'11'524'0,"0"-3"-361"0,2-5-126 16,-2-3 31-16,3 0-43 0,7 2-19 0,-1 2-9 0,-1-4-2 15,8 7-1-15,9-3 2 0,-2 4 1 16,-1-1 1-16,5-1-3 0,-3 1-3 0,4-3-10 0,4 1-5 16,0-2-11-16,-7 0-13 0,1-1-24 0,-1 3-102 15,4-4 129-15,0 7-82 0,-4-3-38 0</inkml:trace>
          <inkml:trace contextRef="#ctx0" brushRef="#br1" timeOffset="273149.0994">13961 16142 1421 0,'17'29'611'0,"-7"-23"-406"16,-4-6-153-16,4-3 28 0,7 1-39 0,7-3-47 16,3-1-45-16,15-3-65 0,-6 4-44 0,34-10-73 15,-6-2 158-15,9-10-136 0,18-3-70 0</inkml:trace>
        </inkml:traceGroup>
        <inkml:traceGroup>
          <inkml:annotationXML>
            <emma:emma xmlns:emma="http://www.w3.org/2003/04/emma" version="1.0">
              <emma:interpretation id="{A45AB2F1-FABF-4D60-8605-B22F7A27B442}" emma:medium="tactile" emma:mode="ink">
                <msink:context xmlns:msink="http://schemas.microsoft.com/ink/2010/main" type="inkWord" rotatedBoundingBox="19153,16111 22327,16217 22270,17909 19096,17803"/>
              </emma:interpretation>
              <emma:one-of disjunction-type="recognition" id="oneOf17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1" timeOffset="273507.3262">15211 14573 1598 0,'3'3'630'15,"-3"-4"-468"-15,-1-2-144 0,1-1 27 0,0 4-83 16,-2 2-12-16,4 9-10 0,2 5-1 0,0 5 4 16,2 9 6-16,0 7 6 0,2 4 9 0,2 5 20 15,-1 7 5-15,-1 3 4 0,2 1 2 0,-2 3 3 16,1 3 1-16,-1 7-1 0,-3-3 0 0,0 4 1 16,-2 6 1-16,0-7 1 0,-1-3 2 0,-1-4 2 15,1-13-1-15,1 7 5 0,2-3 1 0,0-11 2 0,3-3-1 16,-3-3 1-16,6 4 3 0,0-8-1 0,2 6 1 15,-2-11-2-15,0-1-1 0,3 1 5 16,7-3 4-16,8-3 3 0,-2-6 1 0,12 5 9 0,-4-5 0 16,20-10 1-16,-3 5 1 0,12-1-5 0,3-4-4 15,1-6-4-15,1 2-6 0,-2-2-12 0,6-2-6 16,-3-2-8-16,0-1-13 0,-5-5-88 0,1 4-77 16,-3 3 143-16,3-4-103 0,-15-12-84 0</inkml:trace>
          <inkml:trace contextRef="#ctx0" brushRef="#br1" timeOffset="286912.9915">16401 15190 710 0,'-2'4'541'16,"-1"1"-262"-16,1-5-177 0,2-1 50 0,2 1-28 16,-1-4-45-16,6 3-23 0,-4-1-13 0,3 1-23 15,4-1 3-15,3-1-2 0,3 0 1 0,1-1-1 16,5 3 1-16,1-2-1 0,4-1-2 0,1 1-1 0,6 0-10 16,1 2-7-16,3-1-9 0,5 0-9 15,2-2-42-15,1 0-32 0,5 0-37 0,5-1-50 0,6 2 119 16,-7-4-93-16,9 2-32 0</inkml:trace>
          <inkml:trace contextRef="#ctx0" brushRef="#br1" timeOffset="287125.022">16595 15776 1379 0,'-5'6'576'0,"2"5"-390"0,3-8-150 16,0-3 24-16,0 2-44 0,2 1-21 0,-1-1-26 15,6 3 1-15,0 1 1 0,5-3 4 0,0 0 13 16,6 2 7-16,4-3 8 0,0 1 10 0,1-2 10 0,2-5-1 16,7 0-1-16,2 1-3 0,-4-2-10 0,3 1-8 15,5-3-12-15,5-4-47 0,8 2-29 0,-1-1-31 16,-4 1-40-16,2-3-67 0,17-5 145 0,-1-2-114 16,3-7-22-16</inkml:trace>
          <inkml:trace contextRef="#ctx0" brushRef="#br1" timeOffset="287461.0909">18001 14949 1321 0,'3'-16'604'16,"-3"3"-438"-16,0 2-132 0,0 0 2 0,0 5-15 15,0-7-12-15,-1 3-8 0,-4-2-1 0,3 2 1 16,2 5 3-16,-1-3 5 0,-1-1 6 0,2 1 2 15,-1 2 9-15,1 2 1 0,0 3 2 0,-2 1-2 16,0-2-3-16,2 2-1 0,-1 0-7 0,1-3-1 16,0 3-9-16,0 0-2 0,0 2-2 0,0-2-1 15,1 1 0-15,1 4-1 0,0 3-1 0,1 1 0 16,-2 1-2-16,3 1 0 0,-1 4-2 0,2 2 0 0,-2 7-3 16,3 1 0-16,4 10-1 0,-6 2 0 15,4-3 1-15,4 15-1 0,2 11 0 0,-1 3 0 0,1-6 1 16,0 10-1-16,5 4-1 0,-1 9 0 0,1 6-1 15,-1-3-3-15,-4-10 1 0,2 8-9 0,3 4-6 16,-8-7-8-16,0-2-16 0,2-4-99 0,1 0-82 16,1-6 173-16,4-2-124 0,-2-16-97 0</inkml:trace>
        </inkml:traceGroup>
      </inkml:traceGroup>
    </inkml:traceGroup>
    <inkml:traceGroup>
      <inkml:annotationXML>
        <emma:emma xmlns:emma="http://www.w3.org/2003/04/emma" version="1.0">
          <emma:interpretation id="{C0AAE1BF-F9BC-46DF-8F54-82DA1D091771}" emma:medium="tactile" emma:mode="ink">
            <msink:context xmlns:msink="http://schemas.microsoft.com/ink/2010/main" type="paragraph" rotatedBoundingBox="1653,15887 17227,15983 17209,18860 1635,187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D01E79-0CF6-4595-97E6-0E1C7D6F8837}" emma:medium="tactile" emma:mode="ink">
              <msink:context xmlns:msink="http://schemas.microsoft.com/ink/2010/main" type="line" rotatedBoundingBox="1653,15887 17227,15983 17209,18860 1635,18764"/>
            </emma:interpretation>
          </emma:emma>
        </inkml:annotationXML>
        <inkml:traceGroup>
          <inkml:annotationXML>
            <emma:emma xmlns:emma="http://www.w3.org/2003/04/emma" version="1.0">
              <emma:interpretation id="{28DC0AE7-9331-43AA-8259-3E9B0D83594B}" emma:medium="tactile" emma:mode="ink">
                <msink:context xmlns:msink="http://schemas.microsoft.com/ink/2010/main" type="inkWord" rotatedBoundingBox="2001,16118 3824,17606 2771,18895 949,17407"/>
              </emma:interpretation>
              <emma:one-of disjunction-type="recognition" id="oneOf18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1" timeOffset="265442.963">-468 15952 793 0,'-3'-1'400'0,"1"-6"-230"0,-3 0-111 16,5 0 46-16,-8-1-27 0,2 0-40 0,0 0-6 0,-2-3-6 16,4 2-2-16,0 2-2 0,-1-1 1 0,0-1-1 15,2 2 0-15,0-2-1 0,0 2 0 0,3 3-1 16,-7-1-2-16,-1 0-1 0,0 3-6 0,10 1-3 16,-2 1-2-16,-2 0-7 0,2 0-6 0,-3 9-6 15,5 1-3-15,2-2-3 0,-5 8 0 0,2 1-1 0,-2 7-6 16,4 14-2-16,0-2 0 0,0-5 3 0,-1 6-2 15,9 11-17-15,-1 6-8 0,1 3-18 0,3-6-26 16,2 11 65-16,0 0-45 0,14 7-16 0</inkml:trace>
          <inkml:trace contextRef="#ctx0" brushRef="#br1" timeOffset="272366.3805">-1847 14651 1214 0,'-27'19'479'0,"6"-20"-355"0,-1 1-105 0,-4-2 10 16,4 2-26-16,3 11-14 0,-4-3-7 0,3 3 1 15,-3 9-1-15,-1 5 4 0,4-4 2 0,-1 12 5 16,-3-1 2-16,0 9 1 0,4 2 4 0,-3 7 6 15,3 6 3-15,4 7 1 0,0 9 0 0,1 4-1 16,4 12 0-16,5 6-1 0,0 3-4 0,7 10-2 16,4 6-3-16,11 5-2 0,1-4-3 0,1-8-2 0,22 2-3 0,20 19-7 15,-4-1-7-15,3-16-14 0,19 3-22 0,3-5-43 16,35 13 77-16,34-14-52 0,-18 6-22 0</inkml:trace>
          <inkml:trace contextRef="#ctx0" brushRef="#br1" timeOffset="265159.023">-1640 15543 1003 0,'-7'-1'496'0,"3"-3"-287"0,0 1-152 16,3 2 38-16,-1-1-28 0,-3-4-33 16,1-1-34-16,-1 2-4 0,3-1-3 0,2-2 1 0,0-3 0 15,2 1-1-15,1 1 0 0,3 1 2 0,-1-6-1 16,3 2-1-16,0-2 1 0,2 3-1 0,-2 1 0 0,4 2-4 15,4 2-3-15,-1 0-4 0,-1 1 0 0,5 5-4 16,-1-2 0-16,5 1-9 0,5 1-1 0,-1 3 0 16,-5-3 4-16,2 11 0 0,8 2-4 0,-1 11 2 15,-2 8 0-15,-2 1 8 0,-1 8-2 0,1 2 3 16,-10 10-1-16,6 1 3 0,-9 8 6 0,-3 2 4 16,-3 8 2-16,-5-7 3 0,-3-1 6 0,-1 1 5 15,-4-11 4-15,0-5 5 0,-1-4 0 0,-2-16 10 16,-5-7 6-16,2-1 2 0,4-4 10 0,-2-7-2 15,3-6 1-15,-1 6-1 0,-6-10 5 0,9 2-11 16,-4-2-6-16,0-2-2 0,1-4-12 0,-1-2-5 16,2-7-3-16,4-1-5 0,-1 4-5 0,5-9-3 0,-2-16-1 15,1 4 0-15,3 0-1 0,-1-9 2 0,3-1 2 0,-1-8 1 16,3-8 1-16,0 0 1 0,1 13 2 0,1-6-1 16,0-3 3-16,-2 4-2 0,-1 7 2 0,1 4-1 15,0-1 2-15,-1 4 1 0,-6 5 1 0,3 7 5 16,-1 1-1-16,-2 3 2 0,-1 4 0 0,-1 2 0 15,-4 7-1-15,3 3-1 0,-1 1-3 0,3 4-4 16,-5-2-3-16,4 4-2 0,1 1-2 0,-2 3-8 16,2 4-2-16,0 3-1 0,0 2-1 0,-3 6-2 15,1 0 0-15,-4 6-1 0,6 6 0 0,6 6 2 16,-9-6-1-16,6 10-1 0,-1-2-2 0,6 6-5 16,3-1-6-16,3 3-6 0,1 2-7 0,-1 2-33 15,8 1-17-15,2-2-27 0,3 3-27 0,4-3 95 16,-3-1-72-16,3-3-18 0</inkml:trace>
        </inkml:traceGroup>
        <inkml:traceGroup>
          <inkml:annotationXML>
            <emma:emma xmlns:emma="http://www.w3.org/2003/04/emma" version="1.0">
              <emma:interpretation id="{F3A33590-A9C0-41BB-98D2-0435C1CCBC20}" emma:medium="tactile" emma:mode="ink">
                <msink:context xmlns:msink="http://schemas.microsoft.com/ink/2010/main" type="inkWord" rotatedBoundingBox="4331,16659 9805,16693 9796,18247 4321,18213"/>
              </emma:interpretation>
            </emma:emma>
          </inkml:annotationXML>
          <inkml:trace contextRef="#ctx0" brushRef="#br1" timeOffset="266750.9993">526 15311 1220 0,'-2'4'491'0,"-1"4"-320"0,1-6-144 16,2-2 37-16,-1 0-41 0,1 6-60 0,1 4-19 15,4 3-5-15,1 1-3 0,4 7 3 0,1 9 11 16,2 2 5-16,3 8 8 0,3 4 7 0,0-1 10 16,0 3 0-16,2 4 2 0,1-2-5 0,0 4-7 15,-1-1-3-15,0 0-7 0,0 2-5 0,-4 1-26 16,2 1-13-16,-3 1-17 0,-3-6-20 0,0-9 79 16,2 2-55-16,-3-10-15 0</inkml:trace>
          <inkml:trace contextRef="#ctx0" brushRef="#br1" timeOffset="267213.1026">1476 15132 1054 0,'16'-3'508'0,"2"1"-297"0,-15-2-150 0,-1 4 30 0,2 0-26 16,1 0-31-16,-5 0-34 0,7 0-11 0,1 3-4 0,-2 2-9 15,3 6-3-15,1-3-2 0,4 5 2 0,-1 4-3 16,3 2-1-16,0 7 2 0,0 7 1 0,1 4 2 16,-1-1 1-16,-1 11-1 0,-1 5 2 0,-1 7 3 15,-1-2 3-15,-2 5 3 0,-5 1 2 0,-2-1 7 16,3 0 4-16,-6-3 2 0,0-8 3 0,-1-5 6 16,-1 0 2-16,1-9 2 0,1-7 2 0,0-8 6 15,0-1 4-15,0-8 2 0,0-2 3 0,1-8 7 16,1 2 1-16,-1-5 3 0,3 0 2 0,-1-8 0 15,1 3-1-15,1-12-2 0,0 1-3 0,0-7-1 16,0 1-12-16,4-18-6 0,-2 7-3 0,0-9-9 16,1-2-3-16,0-4 0 0,0-3-3 0,2 0-7 15,-4-2 5-15,1 1 2 0,1-1-2 0,-2 4 0 16,0 0 1-16,1 7-4 0,-2 1 1 0,-2 1-5 16,-2 7 0-16,2 5-3 0,-1 3 1 0,0 6-9 15,-2 3-3-15,1 5-2 0,1 3-6 0,1 8-5 16,-1 3-3-16,-1 8 0 0,2 2 1 0,1 0 3 0,-1 12 1 15,2 5-1-15,-1 1 0 0,3 1 5 0,1 4 0 16,1 1-4-16,2 7-24 0,8 6-16 0,-4-4-19 16,9-1-19-16,0 7 74 0,1 1-57 0,7-1-17 15</inkml:trace>
          <inkml:trace contextRef="#ctx0" brushRef="#br1" timeOffset="267481.3557">2567 15771 1287 0,'5'-6'535'0,"-2"4"-373"0,0-3-126 16,1 5 12-16,-1-1-30 0,3 1-18 0,-1 0-15 15,3 3-13-15,0 2-2 0,1-1-4 0,3 4 1 16,-1 2 0-16,0 1-1 0,-3-1 1 0,3 4 3 16,-5-1 4-16,-1 3 1 0,-3-1 5 0,-1 3 2 15,-1-1 10-15,-1 4 3 0,-6 5 4 0,-1-4 2 16,2-1 9-16,-3 4 1 0,2-4 0 0,-2 0 2 15,1 1-6-15,3-3-2 0,2 2-3 0,3-2-2 16,-2-3-8-16,5-2-5 0,7 4-14 0,-1-3-10 16,3-2-7-16,2-3-12 0,5-1-13 0,8 2-40 15,10-4-26-15,-5 1-30 0,4-7 108 0,10-4-93 16,4-3-33-16</inkml:trace>
          <inkml:trace contextRef="#ctx0" brushRef="#br1" timeOffset="267670.0789">3330 15753 1144 0,'5'7'525'0,"0"-2"-339"15,0-4-137-15,6 4 66 0,3 0-89 0,0-2-16 16,17 0-9-16,-4 5-1 0,5-2-6 0,1 2-1 16,12-4-2-16,-4 0-1 0,4 1-9 0,1-2-9 15,0-3-9-15,0-1-14 0,0-4-34 0,-3-5-27 16,-1-2-34-16,1-4-49 0,0-2 127 0,-2-3-91 0,-7-2-24 15</inkml:trace>
          <inkml:trace contextRef="#ctx0" brushRef="#br1" timeOffset="266511.2916">385 15777 845 0,'2'-1'443'0,"-2"-4"-242"0,0 0-143 0,2 2 42 15,2 0-36-15,3 0-27 0,1-1-39 16,1 1-8-16,9 2-3 0,1-1 2 0,6 2-2 0,6 2 0 16,1-1 0-16,6 2-1 0,-3 1 4 0,9-3-2 0,7 1-2 15,-4 1-4-15,-4-3 0 0,1 0-3 0,4 0-2 16,0-3-14-16,-5 0-12 0,-2-1-14 0,-6 1-15 16,2-2-22-16,-1 1 65 0,-4-4-51 0,-6 1-11 15</inkml:trace>
          <inkml:trace contextRef="#ctx0" brushRef="#br1" timeOffset="267859.434">3620 15336 829 0,'-16'29'461'0,"8"-16"-241"0,-1 4-149 16,1-9 53-16,3 2-49 0,0 9-46 0,-1-2-34 0,1 10-25 15,3 4-5-15,2 8-1 0,4 1-4 0,0 10 0 16,4 4-1-16,5 0-4 0,1 6-1 0,2 1-10 16,2 4-2-16,4 0-5 0,-3-1-12 0,8-2-46 15,0 2-40-15,-3-5 110 0,2-5-78 0,1-3-47 16</inkml:trace>
          <inkml:trace contextRef="#ctx0" brushRef="#br1" timeOffset="268300.0565">4545 15503 1329 0,'7'-1'605'0,"-1"-1"-374"0,-3 1-174 16,0-6 23-16,4 2-23 0,1 2-36 0,5 5-44 15,1-1-9-15,3 4-5 0,1-2-5 0,1 4 1 0,2 2-1 0,1 9-5 16,0 1 1-16,-3-6 10 0,1 7 2 0,-5 4 2 15,1 3 1-15,-6 7 1 0,1-2 3 0,-3-4 5 16,-6 1-1-16,-1 9-5 0,-1 0 2 0,-3 1 4 16,-3-3 4-16,1 2 6 0,-1 2 3 0,-1-11 6 15,2 1 4-15,-1-4 11 0,3-10 2 0,0-4 2 16,-2-4 2-16,3-3 4 0,2-2 4 0,0-3 2 16,0 0 4-16,2-3 6 0,1-2 1 0,2-7 1 15,-2 4 0-15,3-10-1 0,-1-3-3 0,2-2-2 0,-3-5-3 16,3 0-8-16,-1-6-3 0,-1-4-1 15,0 0-4-15,-1 0-6 0,0-4-2 0,-3 6-2 0,1-3-4 16,-2 6-2-16,0 9-2 0,0-1-6 0,-2 1-2 16,1 6-3-16,1 9-6 0,-2-1-6 0,2 5-11 15,0 5-5-15,-2 0-2 0,2 13 2 0,0 5-3 16,0-1 5-16,2 10 2 0,0 3 4 0,-1 13 6 16,2-1 1-16,-1 6-1 0,6 4-5 0,1 2-15 15,-2-1-11-15,4 4-8 0,-1-3-16 0,12 0-51 16,-1 1-33-16,2-6 107 0,3 0-78 0,7-4-43 15</inkml:trace>
          <inkml:trace contextRef="#ctx0" brushRef="#br1" timeOffset="268807.0268">5440 15972 1505 0,'2'0'588'16,"-2"0"-439"-16,2-2-130 0,-1-4-2 0,1 2-26 16,3 1-14-16,-1 2-10 0,1-3-4 0,5 3-3 0,4-1-8 15,2-1 2-15,-2 3 10 0,7 0 2 0,-2 2 5 0,5-2 4 16,1-2 6-16,1 2 4 0,-1 0 11 0,-4-2-2 16,1 2-4-16,-1 0-2 0,-3 0-4 0,-4 2-10 15,2 3-9-15,-8 0-7 0,0-1-5 0,3 4-6 16,-6 0 4-16,-1 2 2 0,-4 3 3 0,0 4 11 15,-3-3 8-15,-5 9 9 0,-1-1 6 0,-4 0 17 16,3 4 4-16,-1-2 5 0,-1 1 2 0,0-6 11 16,0 2 3-16,1-3 0 0,3-3 4 0,-2-2 2 15,0 0-4-15,4-4 1 0,1-4 0 0,2 2-5 16,0-1 1-16,3-1-4 0,-5-4 0 0,5-1-7 16,0 2 1-16,0-2-6 0,2 2 1 0,-2-4-7 15,5-1-2-15,-4 0-1 0,6 3-2 0,0 0-1 16,1 0 0-16,5-2-2 0,-5 0 0 0,3 2-1 15,5 0-1-15,-3 4-1 0,1-4-1 0,-1 1-2 16,1 2-1-16,-1 4 3 0,-2-4-4 0,-1 3 0 16,1 1 1-16,-1 2 0 0,-1-1 0 0,-4 2 2 0,-4-1 0 15,-1 2 2-15,2 2 1 0,-2-2 2 0,0-1 1 16,-6 1 2-16,-2 2 0 0,-3 1 0 0,-2 2 2 16,3-3-3-16,-6 0-1 0,-4 4-4 0,-1-3-5 15,-8 2-5-15,7-3-5 0,-7 5-23 0,2-3-8 16,-1 1-10-16,4 4-11 0,-5-6-44 0,5 2-22 15,7-2-33-15,-3 2 102 0,6-3-83 0,5-2-38 16</inkml:trace>
        </inkml:traceGroup>
        <inkml:traceGroup>
          <inkml:annotationXML>
            <emma:emma xmlns:emma="http://www.w3.org/2003/04/emma" version="1.0">
              <emma:interpretation id="{68E567C5-CC31-4317-9AFB-91F40D58644F}" emma:medium="tactile" emma:mode="ink">
                <msink:context xmlns:msink="http://schemas.microsoft.com/ink/2010/main" type="inkWord" rotatedBoundingBox="10439,15941 17227,15983 17209,18860 10421,18818"/>
              </emma:interpretation>
              <emma:one-of disjunction-type="recognition" id="oneOf19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1" timeOffset="269065.9515">6493 15919 1304 0,'-5'5'532'0,"5"0"-382"0,0-4-128 16,2 1 9-16,-2-2-39 0,5 0-23 0,-2 3-8 16,10 0-14-16,-2 0 5 0,5 2 3 0,0-2 3 0,9-1 17 15,1 1 6-15,2-3 3 0,1 0 3 0,-4-2 15 16,1-6-4-16,4 2-8 0,0-2 8 0,-4 0-30 15,-1 0-13-15,-1-1-23 0,6-4-82 0,4-1 111 16,-5-1-79-16,-1 4-35 0</inkml:trace>
          <inkml:trace contextRef="#ctx0" brushRef="#br1" timeOffset="269279.2175">6671 15551 1037 0,'-8'3'508'0,"5"4"-301"0,-1-3-148 0,2 3 31 16,2 1-30-16,0 11-48 0,2 0-28 0,-1 0-17 0,4 15-4 0,-2 12-6 16,0-3 3-16,4 5 9 0,-3 6 0 0,3 1 2 15,1 9-5-15,0 3 2 0,0 0 0 0,0-13 4 16,1 5-4-16,2 0 0 0,0-5-4 0,-1-5-3 16,3-1-19-16,-2-3-15 0,2-4-8 0,-2-6-12 15,3-6-75-15,-4-4 115 0,2-7-75 0,4-5-29 16</inkml:trace>
          <inkml:trace contextRef="#ctx0" brushRef="#br1" timeOffset="269704.085">7568 15432 1083 0,'14'-5'552'0,"-1"-1"-315"0,-2-2-164 0,-1 1 67 16,-1 1-80-16,4-1-28 0,1 3-32 0,6-1-29 15,0 3-8-15,3 4 0 0,-1 1-5 0,2 3 2 16,0 6 1-16,8 7 1 0,-4-2 2 0,-4 6 6 16,5 2 5-16,-9 7 0 0,1-2 4 0,1-1 4 15,-10 6 0-15,-4 9-4 0,0-1 1 0,-2-3 3 16,-1 6 1-16,-1 1 1 0,-2 8-1 0,-2 1 2 16,0 0 3-16,0-15 6 0,-2 4 3 0,-1-1 3 0,-2-7 3 15,4-5 1-15,-2-10 10 0,0-1 1 16,-1-7 5-16,3-4 4 0,1-5 14 0,1-2 5 0,1-3 4 15,1-2 4-15,-1-7 1 0,2 1 0 0,1-4-2 16,3-5-2-16,-1-5-14 0,1-4-6 0,0-9-5 16,-1-9-5-16,5-1-9 0,-1-4-1 0,-2-6-3 15,4 1-4-15,-2-5-2 0,0 4-2 0,-1 0-2 16,-1 8-1-16,-2 4-4 0,1-3-2 0,-3 17 0 16,-4 2-2-16,2 8-12 0,1 0-1 0,-3 19-6 15,-1-4-1-15,0 11-5 0,0 7 1 0,0 12-3 16,0-3-1-16,0 11 6 0,-1 6-2 0,1 6-2 15,0 0-5-15,0 7-23 0,0 2-15 0,0 3-20 16,1 1-19-16,4-2-89 0,1 3 144 0,2-7-95 16,3 1-37-16</inkml:trace>
          <inkml:trace contextRef="#ctx0" brushRef="#br1" timeOffset="270025.6796">8626 15835 1094 0,'-4'8'481'0,"1"3"-320"0,3-3-126 0,0 3 29 16,-1 2-45-16,1 7-28 0,0 3-16 15,1 5-14-15,1 7-4 0,3 0-1 0,-2-1 2 0,3 2 3 16,-1-1 3-16,3-6 4 0,3 0 9 0,0-9 19 16,2-2 9-16,0-5 13 0,-2-4 6 0,2-2 15 0,-1-7 7 15,3 0 11-15,-3 0 1 0,-1-4-5 0,2 1-3 16,-2-3-5-16,5-2-1 0,-1-5-5 0,-3 2-7 15,1 0-9-15,0-2-3 0,1-6-4 0,-1-2-3 16,1-6 0-16,-3 5-7 0,2 1-1 0,1-3 0 16,-4 4-3-16,-2-4-2 0,2 8-3 0,-6 6-2 15,0 2-6-15,0 4-1 0,1 2-12 0,-2 5-6 16,0 7-5-16,2-2-5 0,0 6-14 0,3 4-10 16,2 9-7-16,-3-4-10 0,3 6-52 0,3 5-28 15,0-1-60-15,4 2 144 0,2 2-121 0,3-1-57 16</inkml:trace>
          <inkml:trace contextRef="#ctx0" brushRef="#br1" timeOffset="270272.1823">9451 15694 1057 0,'0'2'511'0,"0"0"-306"0,4 1-145 0,6 3 40 15,-2 1-28-15,5 1-43 0,6 3-23 0,6 0-16 16,1 2-4-16,7 2-1 0,2-3-1 0,7 5-2 16,-1-1-1-16,5-8-1 0,-1 3 1 0,-2-4-1 15,1 1 2-15,-5-8-4 0,0 0-6 0,-2-5-21 16,-5-2-12-16,-4-1-20 0,1 0-25 0,-3-6 68 16,-2-2-56-16,-4-1-13 0</inkml:trace>
          <inkml:trace contextRef="#ctx0" brushRef="#br1" timeOffset="270434.0257">9844 15526 1144 0,'1'6'532'0,"3"-3"-386"16,-4 5-121-16,-2 2 6 0,2 6-31 0,0-4-16 16,2 19-12-16,2-3-6 0,0 6-11 0,5 7-1 0,4 4-1 15,-5 1-1-15,6 2-6 0,-1 1-8 0,6 0-6 16,-5 1-8-16,4-4-31 0,1-3-12 0,2-5-17 15,3 0-19-15,0-3 94 0,-2-7-67 0,0-5-8 16</inkml:trace>
          <inkml:trace contextRef="#ctx0" brushRef="#br1" timeOffset="270875.9945">10642 15268 1250 0,'13'-4'571'0,"-7"1"-351"0,0-3-165 16,-1 1 27-16,0 4-24 0,8-1-40 0,-4 2-40 16,2 0-13-16,4 3-5 0,-1 2-7 0,5 6-6 15,2 0-2-15,3 2 6 0,-7 4 1 0,4 4 11 16,-2 3 4-16,-3 3 4 0,-2-3 7 0,1 6 6 16,-6 4 0-16,-1 1-2 0,0 0 0 0,-2-7-1 15,-6 9-2-15,0 0-7 0,0 6-2 0,0-8 4 16,-6 0 1-16,1-7 3 0,-1 7 5 0,0-9 4 15,-1 3 6-15,2-12 8 0,2-3 11 0,0-1 6 16,1-5 8-16,-1-1 5 0,3-6 12 0,0 1 5 16,2-2 4-16,-1-3 5 0,3-7 3 0,-1 2-1 15,3-5-1-15,2-4 2 0,0-6-15 0,0 1-3 16,3-6-7-16,-1-3-7 0,2-1-9 0,1-3-4 0,0-1-3 16,0-4-8-16,3 0-2 0,-4-3-1 0,4-1-2 15,0 1-1-15,-3-2-7 0,-2 4-1 0,0 2-1 16,0 4-1-16,-3 8-1 0,0-3 0 0,-4 19-3 15,-1-2 0-15,0 8 0 0,2-3 1 0,-4 13-3 16,1 3 1-16,-2 10-1 0,0 4 0 0,0 8 0 16,0 0 2-16,-3 12-3 0,-2 6-3 0,3 3-4 15,-4-2-7-15,4 0-22 0,1 2-15 0,4-1-19 16,-3-3-22-16,6-4-73 0,2-3 125 0,-1-10-84 16,4 7-35-16</inkml:trace>
          <inkml:trace contextRef="#ctx0" brushRef="#br1" timeOffset="271106.7341">11497 15567 713 0,'-2'-2'501'0,"1"-1"-205"0,1 3-188 0,0 0 118 16,0 2-123-16,6 6-38 0,-1 1-48 0,1 3-36 16,5 3-5-16,2 9-4 0,-2-3-1 0,2 9 4 15,1 2 3-15,-1 2 2 0,0-1 3 0,0 4 7 16,-4 1 1-16,-1-3 2 0,0 3 3 0,-1-4 6 15,-3-1 0-15,-4-1 1 0,3-2-1 0,-3-4 0 0,0-1-3 16,-1 2-8-16,-2-5-4 0,-2 1-11 0,2-6-10 16,0 1-15-16,-5-1-55 0,1-4-28 0,1 0-35 15,-1-2-48-15,-4-5 135 0,2 2-106 0,-2-5-29 16</inkml:trace>
          <inkml:trace contextRef="#ctx0" brushRef="#br1" timeOffset="271280.0628">11435 15639 1038 0,'-5'-13'534'0,"4"5"-287"16,1-2-158-16,3 7 51 0,-2 0-35 0,6 0-36 0,1 0-27 15,4 1-32-15,0-3-9 0,13 7-5 16,-4-2-5-16,7 0-8 0,4 0-3 0,5 2-3 16,1-1-7-16,7 2-26 0,1-3-17 0,6-1-24 15,-1 1-34-15,-12-2 89 0,-20 1-65 16,1 1-21-16</inkml:trace>
          <inkml:trace contextRef="#ctx0" brushRef="#br1" timeOffset="271724.9885">12605 14435 1633 0,'21'11'593'0,"5"10"-459"16,5 6-123-16,3 0-6 0,11 16-16 0,4 16-6 15,5 8-3-15,2 3-1 0,7 19 2 0,0 2 3 16,-12 10 2-16,1 8 1 0,-7 4 0 15,-9 2-1-15,-15 6 4 0,5 1 0 0,-36 9 2 0,4 1-1 16,-20 0 1-16,5-3-1 0,-42 6-2 0,1 2 1 16,-23-4-13-16,-17 0-12 0,-25-5-25 0,-10 1-35 0,-32-3 69 15,-22-5-44-15,-42 1-22 0</inkml:trace>
        </inkml:traceGroup>
      </inkml:traceGroup>
    </inkml:traceGroup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4:20.86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4D86204-52D4-407A-A6B6-2BBD36C6E9A1}" emma:medium="tactile" emma:mode="ink">
          <msink:context xmlns:msink="http://schemas.microsoft.com/ink/2010/main" type="inkDrawing" rotatedBoundingBox="15967,6841 18241,3410 18321,3463 16047,6893" semanticType="strikethrough" shapeName="Other">
            <msink:sourceLink direction="with" ref="{73A805F0-E957-42F8-91C1-E180C4271979}"/>
            <msink:sourceLink direction="with" ref="{B796051F-C05D-4ABC-9C43-F56E01AB4873}"/>
            <msink:destinationLink direction="with" ref="{F369C8F2-6BFB-4EE3-AA8C-03EDA7DB2EE6}"/>
          </msink:context>
        </emma:interpretation>
      </emma:emma>
    </inkml:annotationXML>
    <inkml:trace contextRef="#ctx0" brushRef="#br0">2349-5 934 0,'-5'-5'374'0,"-1"-1"-271"16,-2 3-85-16,0 3 4 0,-3 1-2 0,1 6-29 15,-1 2-6-15,-6 10-3 0,-3 3 2 0,5-1 5 16,-16 17 3-16,-7 13 3 0,1 0 2 0,1-1 3 15,-9 10 3-15,-3 2 1 0,-9 16 1 0,-7 13-2 16,4 0 3-16,4-13 0 0,-1 11-2 0,-13 18 0 16,1 12-1-16,-2 1 2 0,10-12-2 0,-11 18 4 0,-1 0 1 15,5-8 1-15,-7-1 2 0,5 3 4 16,1-6 3-16,4 1 3 0,-4-8 3 0,6-10 6 16,1 5 0-16,0-16 1 0,6 5 0 0,-3-9 2 15,3-8-3-15,4-4-1 0,2 0-1 0,4-6-6 0,1-1-1 16,7-5-2-16,-2-6-1 0,5-6-7 0,5-6-2 15,0-8-2-15,4 1-1 0,2-7-9 0,4-5-1 16,-1-2-7-16,7-3-7 0,1-2-7 0,5-9-14 0,-2 1-57 16,4-1-41-16,-2-2-52 0,7-3 129 0,-3 0-101 0,4-3-75 15</inkml:trace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4:24.15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C20362F-C7FC-46CB-985A-42160BDD4E46}" emma:medium="tactile" emma:mode="ink">
          <msink:context xmlns:msink="http://schemas.microsoft.com/ink/2010/main" type="inkDrawing" rotatedBoundingBox="20147,2716 25091,2856 25086,3015 20142,2875" semanticType="underline" shapeName="Other">
            <msink:sourceLink direction="with" ref="{D5FF994B-6087-43BB-84B4-C24869A5ADF4}"/>
          </msink:context>
        </emma:interpretation>
      </emma:emma>
    </inkml:annotationXML>
    <inkml:trace contextRef="#ctx0" brushRef="#br0">-1 0 649 0,'5'1'293'16,"1"3"-211"-16,2-4-67 0,6 1 10 0,5 6-15 0,7 1-4 15,6 1 1-15,15 5 3 0,0-2 7 0,-1-1 1 16,11 3 0-16,15 0 3 0,9 1 3 0,13-1-3 16,-8-4 0-16,17 2 6 0,1 1 0 0,19-5 0 15,2 2 0-15,4-2 1 0,8-2-3 0,8 0 1 16,5 1-1-16,5-3-4 0,2 3 1 0,2-4-1 16,4 2 2-16,3-4-2 0,-1 1 1 0,-4-2 0 15,3 0 0-15,-5-2 2 0,-1 1-1 0,-12-6-1 16,-1 4 1-16,-8-2-3 0,-6 2-1 0,-7 0-2 15,-4 0-1-15,-15-3-4 0,-3 4-1 0,-15 0-3 16,1 1 0-16,-15-1-3 0,-20-1-2 0,6 3 0 16,-4 0-1-16,-8 0-2 0,-9 3-1 0,-6-3-3 0,-1 2-5 15,-7 1-3-15,5 0-3 0,-15-3-6 0,1 3-18 16,-6 2-10-16,-2 1-11 0,-1-2-15 0,-6 0-55 16,2 1-39-16,-2 0 110 0,-7 1-82 0,-6-1-45 15</inkml:trace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4:22.12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46E99A0-2C03-4C5A-8E4F-38CC29A8145D}" emma:medium="tactile" emma:mode="ink">
          <msink:context xmlns:msink="http://schemas.microsoft.com/ink/2010/main" type="inkDrawing" rotatedBoundingBox="19201,3103 23888,5838 21970,9124 17283,6389" semanticType="callout" shapeName="Other">
            <msink:sourceLink direction="from" ref="{38A111DB-2974-433D-97DF-90A3C332AB7F}"/>
            <msink:sourceLink direction="from" ref="{35891A89-DFFF-4886-BB7D-F22E00EEAE06}"/>
            <msink:sourceLink direction="to" ref="{25712035-07C4-4B44-B80D-D75E75DEDD18}"/>
          </msink:context>
        </emma:interpretation>
      </emma:emma>
    </inkml:annotationXML>
    <inkml:trace contextRef="#ctx0" brushRef="#br0">16964 2169 672 0,'-3'-5'311'0,"1"0"-194"0,-2-1-84 16,1 3 12-16,-4-2-2 0,6 3-16 0,-3 1-12 0,3 1-4 16,-1 0-2-16,-1 3 0 0,3 0 0 0,-2 4-4 15,2 1 0-15,0 7-2 0,0 3 0 0,0 4-5 16,0 5 0-16,0 13-3 0,0 5 1 0,0 9 0 15,2 8-2-15,1 8-2 0,-1 3 0 0,1 13 0 16,0 5 1-16,0 16 0 0,2 1 0 0,-2 4 0 16,2 10 1-16,0 6 2 0,1 4 6 0,-3-13 2 0,4 10 0 0,2 13-2 15,-2-5 0-15,1-11 3 0,3 1 0 0,0-1-2 16,3 11-2-16,5-8-1 0,-1 2 1 0,-5-26 3 16,6 16 4-16,3 0 1 0,-1-8 3 0,1-10 3 15,-3-6 2-15,-1 4 3 0,4-10 1 0,-6-7 1 16,-2-4 3-16,-1-6 0 0,-7 0-2 0,2-7-1 15,-1-8-2-15,-4-2-3 0,2-5-1 0,1-5-4 16,-3-9-7-16,0-3-3 0,-1-3-2 0,3-4-4 16,-4-4-14-16,1-5-8 0,-2-3-14 0,-3-1-24 15,1-7 45-15,4 0-30 0,-4-5-13 0</inkml:trace>
    <inkml:trace contextRef="#ctx0" brushRef="#br0" timeOffset="911.088">17722 2277 956 0,'0'8'369'15,"5"2"-281"-15,-2 2-78 0,2 0 7 0,3 5-13 0,6 10-14 16,1 0-2-16,5 5 9 0,6 6 3 0,9 5 3 15,-2-1 2-15,9 1 1 0,7 1 0 0,4 1-1 16,2 0-2-16,8 6 2 0,0-2-2 0,12 7 0 16,0 3 0-16,8 6-2 0,6 7 0 0,11-1 0 15,-4 6 1-15,-7-10-2 0,5 1 0 0,22 15 1 16,-3-5 1-16,-14-10-2 0,5 2 2 0,-9 7 1 0,26 7 0 16,-5 4 1-16,1-1 0 0,-15-16 1 0,9 11 2 15,1 4 2-15,-1-8 1 0,-6-1 3 0,-1-4 9 16,1-1 2-16,-10-2 5 0,-9-10 2 0,-4-6 5 15,-1-3 1-15,-10-9 1 0,-2-2-3 0,-12-10-4 16,-1-1-5-16,-7-2-2 0,-1-3-3 0,-11-4-8 16,4 1-1-16,-9-4-4 0,2-4-1 0,-12-2-4 15,2-1 0-15,-8-2-3 0,-2-2-4 0,-4-6-13 16,2 0-14-16,-5 0-24 0,1-5-25 0,-4-3-70 16,4 1-33-16,7-8 120 0,-1-1-103 0,8-8-58 15</inkml:trace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5:18.45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5FF994B-6087-43BB-84B4-C24869A5ADF4}" emma:medium="tactile" emma:mode="ink">
          <msink:context xmlns:msink="http://schemas.microsoft.com/ink/2010/main" type="writingRegion" rotatedBoundingBox="21024,1745 26684,2349 26498,4098 20837,3495">
            <msink:destinationLink direction="with" ref="{7C20362F-C7FC-46CB-985A-42160BDD4E46}"/>
          </msink:context>
        </emma:interpretation>
      </emma:emma>
    </inkml:annotationXML>
    <inkml:traceGroup>
      <inkml:annotationXML>
        <emma:emma xmlns:emma="http://www.w3.org/2003/04/emma" version="1.0">
          <emma:interpretation id="{C28C395D-C7F4-47E1-B909-C48DF44FA7B9}" emma:medium="tactile" emma:mode="ink">
            <msink:context xmlns:msink="http://schemas.microsoft.com/ink/2010/main" type="paragraph" rotatedBoundingBox="21024,1745 26684,2349 26498,4098 20837,3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0FBF36-4A3A-4464-8AB9-01FAF07E64B8}" emma:medium="tactile" emma:mode="ink">
              <msink:context xmlns:msink="http://schemas.microsoft.com/ink/2010/main" type="line" rotatedBoundingBox="21024,1745 26684,2349 26498,4098 20837,3495"/>
            </emma:interpretation>
          </emma:emma>
        </inkml:annotationXML>
        <inkml:traceGroup>
          <inkml:annotationXML>
            <emma:emma xmlns:emma="http://www.w3.org/2003/04/emma" version="1.0">
              <emma:interpretation id="{053F2060-55D6-4238-A59D-9982C824A0E9}" emma:medium="tactile" emma:mode="ink">
                <msink:context xmlns:msink="http://schemas.microsoft.com/ink/2010/main" type="inkWord" rotatedBoundingBox="20965,2296 21692,2373 21609,3157 20882,3079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T</emma:literal>
                </emma:interpretation>
                <emma:interpretation id="interp2" emma:lang="" emma:confidence="0">
                  <emma:literal>E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R</emma:literal>
                </emma:interpretation>
              </emma:one-of>
            </emma:emma>
          </inkml:annotationXML>
          <inkml:trace contextRef="#ctx0" brushRef="#br0">-4926-1625 481 0,'-8'0'213'15,"0"-1"-142"-15,1-3-54 0,-1 4 12 0,4-1-5 0,-1 1-14 16,0 0-6-16,0 6 7 0,2 4 5 0,-3-7 7 16,1 5 8-16,0-3 11 0,-1-2 6 0,3 0 3 15,-1 3 5-15,0-6 1 0,2 2-1 0,2 1-3 16,0-4-2-16,2 1-11 0,-1 0-7 0,6-4-1 16,-1 4-6-16,2-4-9 0,0-1-2 0,3 5-3 0,2-3-2 15,3 0-6-15,-2-4 1 0,-1 6-2 0,3-1-2 0,-2-1-1 16,2-4-1-16,-5 3-1 0,2 4-1 0,-4-2 1 15,4 2-2-15,-8 2-3 0,3-1 1 0,-3 2-4 16,-1 2 0-16,-4-2-1 0,2 1-1 0,-2 2-3 16,0-1 1-16,0 7 0 0,-3-5-1 0,-2 4 3 15,0 3 0-15,0 2 1 0,-4 0 1 0,-1 5 5 16,-1-2-2-16,0 2 3 0,-2 3 1 0,1-2 1 16,-3 3 2-16,2 1 0 0,1-4 0 0,1 0 0 15,1-1 0-15,-3 1 2 0,2 1 1 0,0-6 3 16,1 1-1-16,4-4 0 0,-2 4 2 0,3-4 4 15,-1-1 2-15,3-2 0 0,3-2 0 0,0 1 1 16,1-2 1-16,1-2 0 0,0 1-2 0,2-6 0 16,0 2-1-16,3-3-2 0,1 4 1 0,0-4-8 0,4 0-1 15,-3-4-2-15,4 1-5 0,1-2-17 0,-1-1-8 16,4-2-15-16,-2-3-19 0,-1 0-58 0,4-2-46 16,-1 2 114-16,2-3-87 0,2-2-54 15</inkml:trace>
          <inkml:trace contextRef="#ctx0" brushRef="#br0" timeOffset="318.1441">-4683-1289 628 0,'2'-1'278'0,"-1"-1"-181"0,-4 1-68 16,3-3 21-16,0 4-22 0,0 4-12 0,0-3-3 16,0 2-5-16,2 0-2 0,-2 2 3 0,3 3-4 15,0-3 0-15,-1 1-2 0,-1 2 1 0,3 2-3 16,-3-1 1-16,2 1-1 0,1 0-2 15,-1 2 1-15,-2 1-1 0,-1-2 0 0,2 4 1 0,-1-4 0 16,3 3 0-16,-3-1-1 0,6-2 1 0,-4 0 0 16,2 0 1-16,-2-4 1 0,3 1 2 0,-3-1 1 15,4-3 2-15,-6-1 3 0,2-2 2 0,4 1 4 16,2-2-1-16,1 0 6 0,-2-5-3 0,5 2-1 16,-5 0 0-16,3-3 0 0,3-1-2 0,-3-1-2 15,-1-1 1-15,1-1-4 0,-5 2 1 0,4-5 2 16,-2 4 0-16,-3-4 0 0,1 4-1 0,-3-1 1 15,4-1-2-15,-3 1 2 0,3 4-2 0,-4 1-4 0,2 0-4 16,-2 1-1-16,-3 0-3 0,1 4-6 0,1 4-5 16,-2 0-2-16,2 4-3 0,-6 7-4 0,4-1-1 15,4 7-3-15,5 3-2 0,-2 9-13 0,-6-3-8 16,9 23-20-16,-4-4-27 0,5 5 66 0,-1 0-45 16,-2 15-15-16</inkml:trace>
        </inkml:traceGroup>
        <inkml:traceGroup>
          <inkml:annotationXML>
            <emma:emma xmlns:emma="http://www.w3.org/2003/04/emma" version="1.0">
              <emma:interpretation id="{1DF0ACBF-8E93-4AF1-8335-39A3481AFFA6}" emma:medium="tactile" emma:mode="ink">
                <msink:context xmlns:msink="http://schemas.microsoft.com/ink/2010/main" type="inkWord" rotatedBoundingBox="22544,1907 26684,2349 26498,4098 22358,3657"/>
              </emma:interpretation>
              <emma:one-of disjunction-type="recognition" id="oneOf1">
                <emma:interpretation id="interp5" emma:lang="" emma:confidence="0">
                  <emma:literal>nnt</emma:literal>
                </emma:interpretation>
                <emma:interpretation id="interp6" emma:lang="" emma:confidence="0">
                  <emma:literal>nut</emma:literal>
                </emma:interpretation>
                <emma:interpretation id="interp7" emma:lang="" emma:confidence="0">
                  <emma:literal>rat</emma:literal>
                </emma:interpretation>
                <emma:interpretation id="interp8" emma:lang="" emma:confidence="0">
                  <emma:literal>Nat</emma:literal>
                </emma:interpretation>
                <emma:interpretation id="interp9" emma:lang="" emma:confidence="0">
                  <emma:literal>Nnt</emma:literal>
                </emma:interpretation>
              </emma:one-of>
            </emma:emma>
          </inkml:annotationXML>
          <inkml:trace contextRef="#ctx0" brushRef="#br0" timeOffset="-9562.6774">-3420-1881 707 0,'-3'-8'265'0,"-2"-2"-203"0,0 4-51 16,2 3 7-16,2 0-12 0,-3-1 1 0,4 4 3 15,0 0 7-15,0 0 11 0,0 2 6 0,0-2 4 16,0 0 1-16,2 0 4 0,0 0-3 0,1 0-2 0,-2-2-6 15,4 2-10-15,-2 0-5 0,4 0-7 16,-1 4-5-16,-1 4-9 0,1-2-1 0,2 7-2 0,-1 1-2 16,-3 5-3-16,3 2-1 0,-4 3 1 0,2 1 0 15,-1 9 0-15,0-4 0 0,-4 10 0 16,1-2 2-16,-1 3 3 0,2 1 1 0,-5-6 1 0,1 4 3 16,-3-8 2-16,1-2 3 0,0-6 2 0,1-3 2 15,-2-7 6-15,2-3 3 0,0-3 4 0,1-4 3 16,1-3 5-16,1-1 2 0,0-3-1 0,0 0 2 15,0-5-1-15,3-2-1 0,0-6-1 0,0 0-6 16,2-4-3-16,2-6-2 0,2-4-2 0,1-2-4 16,2-5-3-16,3-4-4 0,-3-4-2 0,4 4 2 15,-1 3-2-15,-4-5-2 0,2 1 2 0,3 3-2 16,-7 4 1-16,2 6 0 0,-3 7-1 0,2-4 0 16,-7 12-4-16,3-2 1 0,-1 9-6 0,-3 3-6 15,-1-1-2-15,2 5-1 0,4 5-1 0,-9 3-1 0,9 1 0 16,-4 6 2-16,-3 4 2 0,1 5 7 0,-1 1 0 15,-4 4 3-15,4-1 0 0,3 7 0 0,-3 0 1 16,1 2-3-16,7 3 0 0,0-7-5 0,3 4-3 16,1 0-3-16,-1-9-3 0,1-1-2 0,4 0-18 15,-3-6-13-15,6-3-16 0,-3-4-59 0,2-4-28 16,2-3 106-16,1 1-86 0,3-8-56 0</inkml:trace>
          <inkml:trace contextRef="#ctx0" brushRef="#br0" timeOffset="-9290.5162">-2789-1652 500 0,'0'-6'247'16,"0"3"-144"-16,-2 1-70 0,-1 2 23 0,0 2-17 16,0 4-13-16,-2 2-13 0,2 5-10 0,-2 3 1 15,2 1 0-15,-2-1 1 0,2 3 1 0,0 3-1 0,-2-2 0 16,2 0 2-16,1-5 0 0,-1-1 1 0,3-1 2 0,-2-2 4 16,2-3 3-16,2-3 2 0,-1-1 2 0,3 1 2 15,-1-2 3-15,2-1 1 0,1-2-3 0,2-2-3 16,0-6 0-16,1 7-3 0,-1-10-2 0,4 1-3 0,2 2-1 15,-3-3 0-15,2 0 0 0,0-4-1 16,-2 6-2-16,1-4 1 0,0 4-2 0,-4-3 0 16,-1 3 0-16,1 3-9 0,-3 6-4 0,2 0-3 0,-1 3-5 15,0 6-3-15,1 6-1 0,-1 2-6 0,-1 7-10 16,0 2 1-16,-1 7-5 0,3-1-4 0,-4-2-8 16,3 7-16-16,1 9-63 0,1 0 90 0,0-3-51 15,1 5-25-15</inkml:trace>
          <inkml:trace contextRef="#ctx0" brushRef="#br0" timeOffset="-8684.872">-2565-1602 764 0,'7'0'338'15,"-6"-5"-234"-15,1-2-55 0,3 4-44 0,3 3-5 16,0 0-2-16,8 0 0 0,-2 2 0 0,7-1 4 16,4 6-1-16,7-4 3 0,-5 2 1 0,8-5 1 15,3 1 0-15,2-1 1 0,-3-3 1 0,1-3-2 16,2-2 0-16,0-2-1 0,-1 2-3 0,-4 0 1 0,2 4-1 0,1-4-2 15,5 0 0-15,-8 3-3 0,2 2 1 0,0 3-2 16,2-2-4-16,-2 0-4 0,1 1-4 0,-4 1 0 16,-9-2-6-16,9 4-13 0,-9-2-4 0,-4 0-5 15,-5 0-4-15,3 0-21 0,-3-2-7 0,-7-1-9 16,2 3-12-16,-4-1 62 0,-2-3-41 0,-1-2-6 16</inkml:trace>
          <inkml:trace contextRef="#ctx0" brushRef="#br0" timeOffset="-8453.897">-1883-1848 530 0,'3'-1'283'16,"-1"-7"-174"-16,-1 6-77 0,1-3 18 0,4 4-4 16,1-2-16-16,4 3-10 0,-2 1-4 0,4 4-4 15,5-2 0-15,2 5 1 0,-4-2-3 0,0 6-3 16,2 2-4-16,6 3-2 0,-5 3-2 0,-5-1-1 15,2 3-4-15,-5 2-4 0,5 0-1 0,-5 4-8 16,-6 0-2-16,-5 5-5 0,-3 0-2 0,0 4-8 16,-9 3-3-16,-11 4-5 0,2 1-5 0,-13 4-34 15,-4 4 57-15,-11 11-33 0,-1-1-15 0</inkml:trace>
          <inkml:trace contextRef="#ctx0" brushRef="#br0" timeOffset="-53885.5755">-869-1306 910 0,'-4'-13'379'0,"5"5"-264"0,-1-1-92 0,0 1-2 16,0 4-10-16,0 4-17 0,0 0-18 0,-1 4-6 15,-2 2 0-15,-1 8 1 0,-2-3 4 0,0 10 12 0,-2 3 1 16,0 8 3-16,1 1 3 0,-1 10 2 15,0 7 1-15,-3 7 0 0,3 5 0 0,7 5-1 0,-4 8 2 16,13 0-1-16,-5 3 0 0,3-11 4 0,12 1 0 0,4 13 4 16,1-4 1-16,2-10 4 0,0 0 0 0,4-9 5 15,9 5 11-15,7-17 2 0,0 3 6 0,-7-14 4 16,6-8 3-16,12-4 8 0,3-9 3 0,3-5 2 16,-5-7-8-16,7-2 8 0,1 0-2 0,2-13-4 15,-1 2 0-15,1-6-5 0,-5-4-1 0,-3-8-2 0,3 4 0 16,-5-7-3-16,-1-6-1 0,-8-9 2 0,1 1-1 15,-3-3 1-15,-6-5 1 0,0 0 1 0,-8-4-2 16,-5-1-4-16,-2 0-4 0,-7-1-3 0,-2-5-4 16,-8-1-8-16,-5-2-4 0,-3-1-5 0,-3 1-3 15,-9 1-4-15,-2-1-3 0,-13 7-3 0,3 2-2 16,0 8-3-16,-16 5-6 0,-14-3-4 0,-1-2-5 16,-1 8-1-16,-8-2-4 0,-8 8-2 0,-20-1-12 15,-21 10-9-15,9-4-7 0,-2 16-13 0,-20 13-55 16,-3 1-45-16,-8 10-83 0,2 9 174 0,2 17-145 15,8-1-70-15</inkml:trace>
          <inkml:trace contextRef="#ctx0" brushRef="#br0" timeOffset="-50998.5387">-282-1072 710 0,'3'-16'284'0,"-3"3"-207"0,0 0-60 16,1 1 6-16,-4 4-14 0,3 0-8 0,-1 1-1 16,-1 3-1-16,2 0 0 0,-2 4-1 0,4 2-1 0,-2 0 0 15,-5 4 1-15,-1 4-2 0,6 1 1 16,-5 3-1-16,-1 2 0 0,-1 5 2 0,-1-2-1 0,4 5 2 16,-1 1-1-16,2 2 2 0,-1 0 2 15,-4 2 3-15,7-2 3 0,1-5 1 0,3 4 5 0,-1-7 1 16,1-3 1-16,2 0 9 0,-2-5 5 0,8-1 1 15,-5-3-1-15,-3-3 2 0,5 2 4 0,5-6 2 16,0 0 0-16,-2 2-5 0,-1-6 1 0,1 1-2 16,3-2 0-16,4-1-2 0,-1-2-3 0,-4-1-2 15,3-7-2-15,1 0-2 0,1 3-3 0,-2-1 0 16,0-2-1-16,-2 3 0 0,-6 2-6 0,3 1-2 16,-3 2-2-16,-3 0-5 0,0 8-8 0,-1 0-7 15,-4 2-5-15,2 6-3 0,-2 3-9 0,0 0-3 16,0 8-3-16,0 5-5 0,-3 2-23 0,1 1-32 15,-3 6-58-15,1 4 109 0,-3 6-85 0,1-5-46 16</inkml:trace>
        </inkml:traceGroup>
      </inkml:traceGroup>
    </inkml:traceGroup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4:55.86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8CAC6F2-BFBC-44FE-9A8B-35512673850A}" emma:medium="tactile" emma:mode="ink">
          <msink:context xmlns:msink="http://schemas.microsoft.com/ink/2010/main" type="writingRegion" rotatedBoundingBox="20241,767 21776,767 21776,1533 20241,1533"/>
        </emma:interpretation>
      </emma:emma>
    </inkml:annotationXML>
    <inkml:traceGroup>
      <inkml:annotationXML>
        <emma:emma xmlns:emma="http://www.w3.org/2003/04/emma" version="1.0">
          <emma:interpretation id="{E6E36BF0-AAE9-42B5-A88B-CF86A17FD39E}" emma:medium="tactile" emma:mode="ink">
            <msink:context xmlns:msink="http://schemas.microsoft.com/ink/2010/main" type="paragraph" rotatedBoundingBox="20241,767 21776,767 21776,1533 20241,1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DDCEA4-E9A8-4FD6-B4B7-06B3A297F697}" emma:medium="tactile" emma:mode="ink">
              <msink:context xmlns:msink="http://schemas.microsoft.com/ink/2010/main" type="line" rotatedBoundingBox="20241,767 21776,767 21776,1533 20241,1533"/>
            </emma:interpretation>
          </emma:emma>
        </inkml:annotationXML>
        <inkml:traceGroup>
          <inkml:annotationXML>
            <emma:emma xmlns:emma="http://www.w3.org/2003/04/emma" version="1.0">
              <emma:interpretation id="{F45D0C04-930F-496C-90D9-058715866A8E}" emma:medium="tactile" emma:mode="ink">
                <msink:context xmlns:msink="http://schemas.microsoft.com/ink/2010/main" type="inkWord" rotatedBoundingBox="20241,767 21776,767 21776,1533 20241,153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288 196 63 0,'-5'-11'46'0,"-2"0"-11"0,3 3-14 0,-4 0 12 15,1 1 1-15,1-1-5 0,0 0 2 0,-2-1 8 16,0 1 2-16,0 0-3 0,1 0 4 0,1-2 0 0,-4-2 7 16,-1 1 1-16,3-1 0 0,-1 0-6 0,-1 2-2 0,-1 1-2 15,0-1-7-15,0 4-5 0,4 1-12 0,-2 2-7 16,-2 0-4-16,1 4-6 0,1 4-6 0,1 8-7 16,-2 6 2-16,0 11-1 0,1-1 1 0,-2 6 4 15,1 9 2-15,1 4 2 0,2-3 3 0,2 2 7 16,2 0 2-16,2-4 1 0,1 0 2 0,3-2 5 15,3-4 0-15,4-4 4 0,-4 2-1 0,4-5 1 16,-1-1 2-16,4-7 1 0,-3 2 2 0,1-6-3 0,-2-10 0 16,4 3 7-16,0-2-1 0,-2-4 1 0,-2-3-2 15,3-2-2-15,2-2 1 0,2-4-3 0,-2-1-1 16,-1 1-5-16,0-7 0 0,3 1 0 0,-4-4 0 16,3 0 0-16,-3-2-3 0,1 1 0 0,0-2-1 15,-2 3-4-15,3 0-2 0,-2 1-6 0,-3 4-2 16,-1 5-2-16,0 0-2 0,0 4-3 0,2 2 1 15,-1 3-2-15,-1 3 2 0,5 4 2 0,0 1-1 16,-4 5 2-16,4-2 0 0,1 4 5 0,1 3 1 16,2-5 3-16,1 1 0 0,-4 1 8 0,5-6 5 15,3-2 3-15,-4-2 7 0,-2-2 10 0,-2-3 5 16,4-1 6-16,-9-2 2 0,4 0-1 0,-5-5-1 0,3-3 8 16,0 0-2-16,-3-1-11 0,-2-2-4 0,-1-4-4 0,5-4-3 15,-4-2-6-15,1 1-3 0,-4 2-12 0,2-6-6 16,-1 0-5-16,1 1-2 0,-2-1-7 0,-1-2-11 15,3 2-6-15,-2-3-7 0,0-3-13 0,2 3-39 16,0-2-31-16,1-1-39 0,3 0-48 0,6 4 134 16,-1-4-99-16,5 6-33 0</inkml:trace>
          <inkml:trace contextRef="#ctx0" brushRef="#br0" timeOffset="340.5146">1270 583 354 0,'-5'0'140'0,"1"3"-108"0,0-3-28 0,0 3 10 15,-1-1-14-15,2 1-5 0,-2 2 1 0,3 0 7 16,-2-2 4-16,-3-2 5 0,4 6 2 0,0-4 4 16,-2 0 4-16,-3 0 1 0,5-3-2 0,0 4-2 0,0-3-4 15,-1 6-3-15,0-3-3 0,-3-1-5 0,2 5-2 16,5 0-1-16,-3 2 1 0,3 3 2 0,-1-1 6 15,-1-4 3-15,5 4 9 0,5-1 4 0,-1-2 5 16,1 1 7-16,1-2 10 0,1-2 6 0,6 1 1 16,-1-7 3-16,0-2 0 0,2 2-1 0,2-5-2 0,2-4-3 15,0-4-3-15,1 2-3 0,2-4-2 16,-3-1 0-16,1-1-2 0,-1-4 1 0,-2 2 0 16,-5 0 0-16,1-2-3 0,-3-1-4 0,-2 1-1 0,-4 5-5 15,-4-1-7-15,1-1-8 0,-3 2-8 0,-3 2-10 16,-7 5-42-16,2-3-19 0,-16 6-32 0,-4 3-82 15,-28 8 127-15,16-2-88 0,-60 14-33 0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4:43.58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8A568D1-846A-4B8B-9151-D33F28AE2051}" emma:medium="tactile" emma:mode="ink">
          <msink:context xmlns:msink="http://schemas.microsoft.com/ink/2010/main" type="writingRegion" rotatedBoundingBox="3783,14339 32450,13792 32542,18623 3875,19170"/>
        </emma:interpretation>
      </emma:emma>
    </inkml:annotationXML>
    <inkml:traceGroup>
      <inkml:annotationXML>
        <emma:emma xmlns:emma="http://www.w3.org/2003/04/emma" version="1.0">
          <emma:interpretation id="{EF1CC12D-C828-4372-9B2C-9D4BB7C40D80}" emma:medium="tactile" emma:mode="ink">
            <msink:context xmlns:msink="http://schemas.microsoft.com/ink/2010/main" type="paragraph" rotatedBoundingBox="17905,15047 32349,13724 32563,16062 18119,173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FB49A9-4563-455F-9700-20ECB6357BBB}" emma:medium="tactile" emma:mode="ink">
              <msink:context xmlns:msink="http://schemas.microsoft.com/ink/2010/main" type="line" rotatedBoundingBox="17905,15047 32349,13724 32563,16062 18119,17385"/>
            </emma:interpretation>
          </emma:emma>
        </inkml:annotationXML>
        <inkml:traceGroup>
          <inkml:annotationXML>
            <emma:emma xmlns:emma="http://www.w3.org/2003/04/emma" version="1.0">
              <emma:interpretation id="{71434FEE-0A5F-4A01-BA02-9B0E871BD919}" emma:medium="tactile" emma:mode="ink">
                <msink:context xmlns:msink="http://schemas.microsoft.com/ink/2010/main" type="inkWord" rotatedBoundingBox="17979,15858 20080,15666 20187,16834 18086,1702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18506 1899 1529 0,'-4'3'559'0,"0"-3"-383"0,0-1-117 0,6 1-43 15,1 0-16-15,2 0-11 0,5 0-3 0,4 0-3 0,3 0-2 16,12-3-7-16,-2 1 12 0,0-1 7 0,2-2 3 16,6-3 4-16,0-1 3 0,0 4 2 0,-3-5 2 15,3 1 5-15,0-1-9 0,0 2-1 0,-5-1-3 16,2 4-16-16,-2-5-14 0,1 2-22 0,-1 2-30 16,0 1-123-16,-1 0 157 0,6 2-99 0,1 0-65 15</inkml:trace>
          <inkml:trace contextRef="#ctx0" brushRef="#br0" timeOffset="-238.3781">18388 1342 832 0,'0'-8'330'15,"0"5"-206"-15,0-4-39 0,-7-1-21 0,4 4-25 0,-2-3-17 16,4 2-12-16,-1 4 0 0,1-1 6 0,1 1 18 15,0 1 9-15,1 0 11 0,-1-2 9 0,2 0 14 16,-1 2 3-16,-1-1 7 0,0-2-4 0,4 1-9 16,0 2-11-16,3 0-7 0,1 0-8 0,1 2-17 15,4-2-6-15,1 0-10 0,7 1-1 0,5-1-14 16,1 0-1-16,4 2-7 0,3-2-4 0,1-2-18 0,3 2-6 16,-1 0-12-16,-1-1-16 0,1-1-65 15,1 1-43-15,-1-1-78 0,3-1 168 0,1 0-145 0,-9-2-73 16</inkml:trace>
          <inkml:trace contextRef="#ctx0" brushRef="#br0" timeOffset="-545.0563">17173 1640 509 0,'-5'-31'384'0,"-2"6"-138"0,3 1-152 16,1-1 68-16,-4-4-51 0,4 2-24 0,-2 3-49 15,2-2-12-15,-2-1-10 0,2-3-2 0,3 3-3 16,-3 0 0-16,3 3-4 0,-5 2 5 0,5-1 9 16,0 6 6-16,0 1 4 0,-3 5 2 0,-3 0 3 15,2 0-1-15,0 7-2 0,4 3-7 0,-4 2-14 16,3 9-6-16,-4 9-5 0,3 2-5 0,2 12-7 16,0 9 1-16,-3 9-1 0,0 1 2 0,3 9-1 15,0 7 1-15,-2 1 1 0,1-2 2 0,1-1 0 16,0-2 1-16,1-2-1 0,-1-3 2 0,0-5 3 15,4-3 0-15,0-8 3 0,4 0-2 0,-3-6 2 0,-2-12-2 0,2 1 3 16,0-2 0-16,1-7-2 0,-3-6 2 0,1-3-2 16,-4 0 2-16,3-8-1 0,0 0 1 0,-1-1 1 15,-1-9 0-15,-1-6 2 0,0-4-1 0,2-11 0 16,-4 3 0-16,2-14 0 0,-1 4 0 0,-1-11-1 16,2-1 0-16,2-2 0 0,-1-6 1 0,-1 1 3 15,0 0-1-15,2-2 3 0,-2 0 1 0,1 6 2 16,-1 2-1-16,0 5 2 0,0 6 0 0,2 10-4 15,0 1-1-15,-1 10-2 0,1 8-3 0,-2 3-6 16,3 3-1-16,-1 5-8 0,1 2-4 0,3 8 2 16,0-4-2-16,-1 0 0 0,8 10 1 0,0 7 3 15,1-6 2-15,2 1 5 0,-2 2 2 0,4-2 1 0,4 4 1 16,5-3 2-16,-3-1 1 0,0-6 2 0,0-2-3 0,6 1 1 16,0-4 0-16,2-3 0 0,-2-4 0 0,1-4-1 15,2 0 0-15,-4-13-1 0,3 4 2 0,-2-6 2 16,-3-8-1-16,-1-3 4 0,-4-2-1 0,-1-2 7 15,-2-4 3-15,-2 0 2 0,-1 0 4 0,-5-1 6 16,-3 1 4-16,-1 5 0 0,1-1 4 0,-1 7 2 16,-5 2-4-16,1 7-1 0,-3-2-2 0,0 7-10 15,0 3-5-15,0 4-7 0,0 1-5 0,0 5-10 16,0 2-4-16,0 7-3 0,0 4-3 0,0-3 1 0,0 12 0 16,3 7 1-16,2 2-1 0,-3 1 6 0,4 8 2 15,-1 5 1-15,3 7 1 0,1 7 2 0,3-2 0 16,-4-6 1-16,3 7-1 0,-3 1-2 0,1-7-3 15,1-1-1-15,-4 0-8 0,4-3-5 0,-4-3 1 16,0-4-15-16,-1-1-24 0,2-2-18 0,-4-3-17 16,-3-2-24-16,3-1-94 0,-1-1 149 0,-2-3-105 15,1-4-37-15</inkml:trace>
        </inkml:traceGroup>
        <inkml:traceGroup>
          <inkml:annotationXML>
            <emma:emma xmlns:emma="http://www.w3.org/2003/04/emma" version="1.0">
              <emma:interpretation id="{95F3C675-A977-48A8-8AAC-FB0CF9311DEB}" emma:medium="tactile" emma:mode="ink">
                <msink:context xmlns:msink="http://schemas.microsoft.com/ink/2010/main" type="inkWord" rotatedBoundingBox="21434,15005 26032,14584 26205,16471 21606,1689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653.6293">21541 531 1560 0,'-5'-9'645'0,"1"2"-383"0,0-2-234 0,0 1 13 0,0 3-16 16,3 0-22-16,-1 5-6 0,2 0-6 0,-1 5-77 16,1-2-15-16,0 12 83 0,1 8-3 0,1 0 3 15,-1-1 2-15,1 13 4 0,1 3 2 0,-1 7 4 16,-2 6 0-16,0-2 0 0,0-1 1 0,0-5-3 0,-2 8-4 16,1-3-7-16,-1-4-4 0,-1-4-7 0,3 2-21 15,-2 2-13-15,2-9-17 0,0 2-18 0,-1-4-71 16,1-3-46-16,0-6 142 0,1-1-109 0,2-9-56 15</inkml:trace>
          <inkml:trace contextRef="#ctx0" brushRef="#br0" timeOffset="1906.9287">21825 732 1001 0,'0'-2'455'0,"-2"-1"-299"15,0 2-70-15,1 1-33 0,-2 4-46 0,1 4 3 16,-6 3-8-16,3 1-6 0,-3 5 1 0,4-1-2 15,-9 8 0-15,3-5 1 0,-4 3 4 0,1 4 1 16,2-7 2-16,-6 3 4 0,2 2 0 0,1-3 4 16,1-1 4-16,0 1-2 0,1-2 7 0,0 4 2 15,5-3 1-15,0 1-1 0,4-2-1 0,1 2-3 0,2-4-2 16,0 6-1-16,5-4-9 0,3 0-1 0,3-2-4 16,-1 1-2-16,-1-4-8 0,7-3-5 0,2 7-23 15,1-5-14-15,-2-4-18 0,3 1-24 0,2-4-30 0,7-1 78 16,2-7-62-16,0 1-11 0</inkml:trace>
          <inkml:trace contextRef="#ctx0" brushRef="#br0" timeOffset="2080.6557">22134 977 957 0,'-4'14'581'15,"1"-10"-316"-15,3-1-184 0,3 2 79 0,1-4-8 0,0 1-80 16,3-1-49-16,1 4-9 0,0-2-68 0,0 1 63 15,4-3-15-15,1 1-13 0,0-1-43 0,0 3-9 16,-1-4 26-16,1 0-12 0,3-4-33 0,0-2-28 16,-2-2-7-16,-1 0-15 0,-2-3-30 0,5-7 102 15,-2-4-72-15,-2-10-3 0</inkml:trace>
          <inkml:trace contextRef="#ctx0" brushRef="#br0" timeOffset="1439.9922">21070 330 824 0,'-8'-7'454'0,"-2"1"-238"0,1-4-106 15,-1-2-1-15,-3-3-42 0,2 2-30 0,0 1-47 16,-3 1-8-16,1-1-2 0,-3 3 2 0,0 3-44 15,-3 2 43-15,1 4 12 0,-2 2 5 0,2-2 7 16,-1 8 4-16,-3 3 1 0,-2 2 5 0,3 0 0 16,1 4 9-16,-3 7-8 0,-4 3 4 0,-1 15-2 15,-1-5 3-15,5 8 1 0,0 7 2 0,-1 2 0 0,2 5 0 16,6 3 2-16,9 4 1 0,0-3 2 0,6 4-2 16,2-3-1-16,11-2 0 0,-1 0-5 0,6-5-1 15,11 1-4-15,2-4-2 0,-2-1-4 0,8-3-1 16,-2-7-4-16,7-3-10 0,0 2 1 0,-4-12 0 15,1-5-15-15,1-5-31 0,4-1-18 0,-1-8-20 16,7-3-21-16,-18-13-109 16,-14 2 155-16,0 1-108 0,46-15-40 0</inkml:trace>
          <inkml:trace contextRef="#ctx0" brushRef="#br0" timeOffset="595.7286">20762 840 330 0,'-3'-6'189'0,"-2"-2"-99"16,1 1-63-16,-1-2 24 0,2-1-17 0,-2 1-14 15,-2-1-4-15,0 2 7 0,0 0 10 0,-1 2 11 0,-1 0 17 16,-1-2 7-16,-1 3 6 16,1 0 4-16,2 0-5 0,-1 2-4 0,-1-2-6 0,4 1-6 0,0 2-17 15,-1-1-5-15,4 3-5 0,-5 0-3 16,3 0-9-16,-1 0 1 0,1 3-7 0,2-3 0 0,0 5-2 15,0-2-1-15,-4 0-1 0,6-1-2 0,-3 1 3 16,0-2-4-16,0 3 2 0,0-1 2 0,2-3 1 16,0 1-3-16,4 3-1 0,-5-3-2 0,3 2 0 15,1-1 0-15,4-5 0 0,-5 3-2 0,0 0-2 16,-3-2 1-16,3 2 0 0,0 0 2 0,-2-1-1 16,-1 1-2-16,0 0 1 0,3 3-1 0,3-2 2 15,-1 1-2-15,-1-2 1 0,-1 2-1 0,0-2 0 16,0 1 0-16,0 2 0 0,0-1 1 0,0-2-2 15,0 2-1-15,-3-2-3 0,2 1 0 0,4 4-6 16,-2-5-2-16,-1 0-5 0,4 0-2 0,-4 2-13 16,3 1-4-16,0 0-9 0,-1 0-8 0,1-3-40 15,-2 2-28-15,3-1-45 0,-6 1 109 0,4 1-93 0,-1-3-44 16</inkml:trace>
          <inkml:trace contextRef="#ctx0" brushRef="#br0" timeOffset="2271.7648">22514 592 1281 0,'5'5'543'0,"1"1"-368"0,-4 0-128 0,-2 1 24 16,2 2-33-16,-1 2-14 0,4 0-4 0,-5 2-20 0,3 8-3 0,2 6-2 15,3-2-4-15,-3 3-1 0,4 3 1 0,-1 0-2 16,5 4-10-16,-2 0 4 0,0 0 0 0,-1-5-3 16,-6 0-8-16,9-3-7 0,-5 2 1 0,3-3-15 15,-6-3-29-15,1 0 12 0,2-4-72 0,-1-5-57 0,4-1 139 16,-3-2-88-16,0-6-36 0</inkml:trace>
          <inkml:trace contextRef="#ctx0" brushRef="#br0" timeOffset="2533.7517">23002 37 1460 0,'3'15'604'0,"3"0"-409"0,-3-4-107 15,4 3-45-15,4 9-34 0,2 0-17 0,1 9-8 16,5 7-3-16,3 8-2 0,-1 0-1 0,-2 6 2 16,2 8-1-16,-5-1 2 0,0 5 1 0,-7 2 0 15,-6 2 2-15,-3-2 1 0,-1-2 1 0,-2-5 2 16,-13-2 1-16,-3 9-3 0,-4-5 1 0,6-10 2 16,-9-2 0-16,1-3-2 0,-7 12-4 0,2-6-5 15,-2-2-3-15,5-8-4 0,3-3-9 0,-6 4-43 0,1-2-27 16,3-6-39-16,6-9-58 0,-3 1 139 15,1 0-103-15,16-13-35 0</inkml:trace>
          <inkml:trace contextRef="#ctx0" brushRef="#br0" timeOffset="2806.5726">23537 194 1479 0,'-4'0'656'0,"3"0"-441"16,-2 0-111-16,1 0-48 0,2 2-53 0,0 4-4 0,0 2-8 16,0 5-8-16,2 3-3 0,1 8 0 0,2 1-1 15,-2 10 7-15,2 6 2 0,1 5 3 0,0 0 3 16,1 9 2-16,-1 0 3 0,2 9 0 0,-2 1 1 16,2-3-1-16,-1 7 0 0,-1 4-1 0,0-4-2 15,1 1-7-15,-1-2-3 0,-1 7-5 0,1-2 3 16,-1 4-23-16,0-2-9 0,-2-7-9 0,0-1-11 15,0-3-6-15,-3-17-17 0,0 3-56 0,0-2-42 16,0-12-38-16,0-6 149 0,-3-6-109 0,-1-1-70 0</inkml:trace>
          <inkml:trace contextRef="#ctx0" brushRef="#br0" timeOffset="3072.9777">23697 835 1378 0,'4'0'568'0,"-3"0"-382"0,2-3-138 0,-1 2 16 16,3-3-27-16,0 0-5 0,-1 2-26 0,3-1-6 15,1-2-3-15,0 2-8 0,4 3-4 0,1-2 1 0,-3 1-1 16,-1 1-12-16,7 0 8 0,0 0 0 0,-3 1 0 16,0 3 2-16,-1-3-2 0,1 2-3 0,-3 7-3 15,-1-5-2-15,-2 3-4 0,-1 4-3 0,-4 1-4 16,-2 3-2-16,0 2-4 0,-4-1-1 0,-4 2 0 15,4 5 3-15,-9-2-3 0,0 2-1 0,-6 2 0 16,1-2-4-16,-2 1-23 0,-6 1-24 0,2-3-34 16,-3 1-64-16,2 0 136 0,-1-3-91 0,6-7-34 15</inkml:trace>
          <inkml:trace contextRef="#ctx0" brushRef="#br0" timeOffset="3543.0269">24288 687 719 0,'-3'0'357'15,"2"-1"-284"-15,-1-4-82 0,0 3-5 0,2-2-32 16,-1 2-14-16,1 0-15 0,-2 2 4 0,2 0 18 15,0-3 20-15,0 3 45 0,0 0 30 0,0 0 26 16,0 0 22-16,2 0 42 0,-1 0 9 0,3 0-3 16,-3 0-2-16,1-1-26 0,3-3-15 0,-1 3-11 15,4 1-13-15,2-5-15 0,3 5-21 0,4 0-6 16,2 0-6-16,7-2-11 0,4 2-4 0,5 0-3 0,2 0-3 16,9 2-16-16,2-2 13 0,-1 2-5 0,4-2-2 15,0 1-8-15,5-1-4 0,-7 0-6 0,-1 0-9 16,-8-1-8-16,-7-4-19 0,6-2-51 0,-4 1 15 15,-8-2-108-15,-3-1 146 0,0 1-89 0,-7-10-62 16</inkml:trace>
          <inkml:trace contextRef="#ctx0" brushRef="#br0" timeOffset="3792.9394">24669 207 1186 0,'-6'0'549'0,"7"-5"-347"16,-1-3-145-16,-3 2 42 0,1-1-25 0,2 0-66 0,2 3-13 16,0 1-12-16,-1 2-5 0,1 1-3 0,4 1 1 15,4 4-1-15,-2 4 2 0,0 7 4 0,0 0 5 16,-2 0 8-16,-1 7 4 0,4 4 2 0,-2 8 3 16,5 7-1-16,-4-2 2 0,0 8 0 0,-1-1-1 15,-1 11-1-15,4-2 0 0,-1 4-3 0,-4 2-3 16,0-1-3-16,-4-1-5 0,4 1-27 0,0-2-18 15,-2-4-35-15,2 4-64 0,-4-1 113 0,4-3-78 0,-3-10-32 16</inkml:trace>
        </inkml:traceGroup>
        <inkml:traceGroup>
          <inkml:annotationXML>
            <emma:emma xmlns:emma="http://www.w3.org/2003/04/emma" version="1.0">
              <emma:interpretation id="{B19729FF-7326-4387-B779-FEB7C6F46F5F}" emma:medium="tactile" emma:mode="ink">
                <msink:context xmlns:msink="http://schemas.microsoft.com/ink/2010/main" type="inkWord" rotatedBoundingBox="26574,14559 28357,14396 28495,15901 26712,16065"/>
              </emma:interpretation>
            </emma:emma>
          </inkml:annotationXML>
          <inkml:trace contextRef="#ctx0" brushRef="#br0" timeOffset="4798.9587">25602-194 1085 0,'-3'12'425'0,"3"-8"-319"0,2 0-92 0,1 4 25 15,0 5-49-15,5 5-4 0,3 10 0 0,-1-2 0 16,1 9 13-16,5 8 5 0,-2 5 2 0,4-1 4 16,-1 4 6-16,1 3 1 0,-2 4 1 0,1 1 4 15,1-1-2-15,-2 4-3 0,-2 3-2 0,0-2-2 16,-3-6-4-16,-1 5-2 0,1 3-4 0,0 2-2 16,-3-8-3-16,0-3-4 0,-2-5-1 0,1 8-7 15,-4-13-6-15,3 0-9 0,-2-8-1 0,-6-9-8 0,4 3-22 16,-1-10-8-16,-1-6-13 0,0-3-8 0,2-5-33 15,-2 0-3-15,-3-12-14 0,-1 3-20 0,4-9 98 16,-1-2-60-16,-4-9-5 0</inkml:trace>
          <inkml:trace contextRef="#ctx0" brushRef="#br0" timeOffset="5041.6834">25935 397 980 0,'8'-20'503'0,"0"4"-257"0,-5 1-167 16,4-1 59-16,-4 0-35 0,0 1-57 0,5 1-14 15,-3 1-12-15,3 4-6 0,1 1-34 0,1 0 24 16,-4 0-6-16,7 5-1 0,-2 1-1 0,5 2-1 0,-3 6 1 16,3-1-1-16,1 3 0 0,1-1-4 0,1 8 2 15,-2 0-2-15,-4 1-4 0,3 3 0 0,-2 5-4 16,-1 1 0-16,-10 0-5 0,-3 4-2 0,-1-2-2 16,-3 1 0-16,-7 4-2 0,-6-5 2 0,4 4-1 15,-11-1-2-15,0-1-1 0,-8 1-3 0,-3-5-4 16,3 2-7-16,2 0-26 0,-8-3 8 0,0-3-55 15,6 0-35-15,5-4 104 0,5-2-70 0,2 4-48 16</inkml:trace>
          <inkml:trace contextRef="#ctx0" brushRef="#br0" timeOffset="5510.1083">26728 369 243 0,'0'-7'96'0,"3"4"-86"16,-3-3-13-16,4 3 0 0,-4-1 2 0,-2-1 12 15,2 0 40-15,6 2 24 0,-1 0-6 0,-5-1 53 0,0 3 9 16,5-2 27-16,-2-2-1 0,-1 3-4 15,1 1-32-15,-3-1-9 0,1 0 14 0,7 1-44 0,2 1-11 16,-4 0-22-16,9 0-6 0,1 0-5 0,0 0-6 16,4 0-8-16,3 0-3 0,2 1-5 0,2 3 0 15,0-3-7-15,5 4-3 0,1 0-3 0,1 0-3 16,-2 1-6-16,1-3-7 0,1 5-5 0,-3-3-9 16,1 2-31-16,-1 1-21 0,-3 0-31 0,1-1-36 15,-4 1-88-15,-1-2 159 0,2 2-138 0,-1-2-83 16</inkml:trace>
          <inkml:trace contextRef="#ctx0" brushRef="#br0" timeOffset="5757.5435">26903 796 710 0,'-8'9'413'0,"-3"-2"-205"0,6-9-144 15,4 0 55-15,1-2-43 0,-2-1-35 0,1 0-33 0,1 5-1 16,1-3 18-16,2 1 7 0,2-3 6 0,-2 5 9 0,4 0 4 16,6 0 12-16,4 2 1 0,-1-2 2 15,0 0-17-15,5 3-7 0,7 4-5 0,3-1-10 0,0-4-5 16,-2 1-9-16,6 2-17 0,0-2 2 0,3 1-30 16,-3-2-16-16,2 0-67 0,3 2-41 0,-2-2-74 15,3 0 153-15,6-2-144 0,0-4-74 0</inkml:trace>
        </inkml:traceGroup>
        <inkml:traceGroup>
          <inkml:annotationXML>
            <emma:emma xmlns:emma="http://www.w3.org/2003/04/emma" version="1.0">
              <emma:interpretation id="{CB1780DB-E9ED-49DD-A44D-566BD24E4100}" emma:medium="tactile" emma:mode="ink">
                <msink:context xmlns:msink="http://schemas.microsoft.com/ink/2010/main" type="inkWord" rotatedBoundingBox="29713,13965 32349,13724 32563,16062 29927,16303"/>
              </emma:interpretation>
            </emma:emma>
          </inkml:annotationXML>
          <inkml:trace contextRef="#ctx0" brushRef="#br0" timeOffset="7541.753">30562 83 1369 0,'-2'16'578'0,"2"-16"-398"16,0-4-140-16,0-2 39 0,2 0-82 0,-1-1-32 15,1 4-25-15,-1-2-14 0,3-1-18 0,-1 3 1 0,-2-4 2 16,4 1 7-16,0 0 31 0,0-2 18 16,4 0 19-16,-2 0 18 0,-3 0 26 0,4 2 5 0,2-2 11 15,-1 3-2-15,-1 2-5 0,2-2-3 0,-2 0-6 0,6 2-7 16,4 3-9-16,1-3-5 0,-3 3-9 0,6-2-3 15,5 2-4-15,5 3-2 0,1-1 1 0,1 1 1 16,3-3 1-16,-1 5 2 0,2-4-1 0,-3 4 4 0,0-3 4 16,1 3 0-16,-6-2 2 0,0 3 4 15,-4-1 1-15,-3 1 2 0,-3-1-2 0,0 0 1 16,-2 1-3-16,-2 1 0 0,-5 4-2 0,0-5-3 0,-1 5-2 16,-6 4-1-16,-4 4-1 0,-1-3-2 0,-9 6 1 15,-4 3-5-15,-13 2-1 0,-4 2-4 0,4-2-4 16,-32 3-5-16,-27-1-19 0,0 9-10 0,-4-8-39 15,-28 0 359-15,-30 2-259 0,-35 2 95 0,-61-12 111 16</inkml:trace>
          <inkml:trace contextRef="#ctx0" brushRef="#br0" timeOffset="7180.4548">30431-919 1467 0,'-10'2'638'0,"1"-2"-419"0,4 0-159 16,3-8 17-16,2 0-23 0,0 4-34 0,-1 1-27 15,1 6-29-15,0 4-4 0,3 7-1 0,-3 5 2 16,0 8 6-16,2 8 6 0,-1 7 6 0,2 4 7 16,-1 5 13-16,-2 6 2 0,0 4 2 0,2-1 0 15,-1 6-1-15,-1 1 0 0,0 3 0 0,3 0 1 16,-1-8-2-16,0 11 0 0,-2 7-1 16,0 1 0-16,1-9-1 0,-1 2 0 0,0 0-3 0,-1 8-2 15,-3-6-1-15,1 1 0 0,2-14-7 0,1 6-13 16,-4 1-3-16,4-6-8 0,0-5-6 0,-1-10-24 0,-1 2-12 15,-1-10-19-15,1-1-16 0,-2-14-100 0,2 1 152 16,-3-11-92-16,4-4-47 0</inkml:trace>
          <inkml:trace contextRef="#ctx0" brushRef="#br0" timeOffset="32979.5606">31281 964 942 0,'4'-8'325'0,"0"-1"-244"0,-2 4-80 16,-2-4 5-16,-2 1-36 0,1-2-19 0,-2 4-4 0,-2-1 6 16,0 1 8-16,-1 0 11 0,-1-6 12 0,4 6 21 15,-2-5 16-15,1 3 7 0,4 0 2 0,-5 2 0 16,3-2-4-16,1 1-3 0,-1 7-2 0,0-3-5 0,2 6-8 16,-3 0 0-16,2 2-3 0,-3 0 3 15,1 5 3-15,0 1 3 0,0 1 0 0,0 3 3 0,0 1 6 16,-1 4-2-16,3 3 2 0,-2-3 1 0,3 4-2 15,0 0 1-15,0 2-2 0,1-2 3 0,4-2-4 16,1-1 0-16,-1 1 3 0,3 2-2 0,0-4-4 16,-2 0-1-16,4-5-2 0,3 6-4 0,3-5-5 15,-2 3-8-15,0-4-12 0,4-4-18 0,3 1-83 16,2 1-94-16,1-6 162 0,3-3-113 0,2-7-92 16</inkml:trace>
          <inkml:trace contextRef="#ctx0" brushRef="#br0" timeOffset="33136.8442">31457 362 938 0,'-2'13'721'0,"7"-16"-358"0,1 3-249 0,1-8 201 16,-1 2-255-16,0-2-77 0,1 4-72 0,-4 4-73 15,0 0-107-15,-3 4 193 0,0 2-139 0,-8 5-58 16</inkml:trace>
          <inkml:trace contextRef="#ctx0" brushRef="#br0" timeOffset="6396.991">28912-615 1291 0,'-12'7'585'0,"3"-4"-366"16,3-8-152-16,2-1 46 0,0-1-38 0,4 1-32 15,-2 4-50-15,2 2-7 0,-10 3-5 0,10 7-3 16,2 6 2-16,0 6 1 0,-4 8 1 0,-1 1 4 15,3 5 9-15,0 11 2 0,0 0 3 0,-2 4 0 0,-1 5 1 16,3 1 1-16,0 5 0 0,3 2 0 0,-3 1-2 16,7 6 1-16,-3-3 0 0,0-6 1 15,4 2-3-15,-2-4 0 0,5-1 0 0,-6-4-1 0,0-8-2 16,-4-8-3-16,-1 9-10 0,8-3 4 0,-8-7-15 16,-1-3-8-16,-3-3-12 0,0 1-40 0,-1-7-23 15,2 1-37-15,-1-6-44 0,0-2 117 0,-1-3-107 16,0-5-49-16</inkml:trace>
          <inkml:trace contextRef="#ctx0" brushRef="#br0" timeOffset="6707.0821">29211-112 1224 0,'2'7'462'0,"1"2"-269"0,-3-9-29 0,0-3-62 0,0 3-44 16,0-1-42-16,0 1-11 0,0 4-34 0,0 1 45 15,-2 5-58-15,-4 9-5 0,1-3-1 0,-1 4 6 16,-5 3 0-16,1-1-10 0,-6 4 19 0,2-6 3 16,-2 1 3-16,1 0 12 0,0-5 4 0,0-7 6 0,4 2 8 15,-3-3 5-15,3-1 1 0,6 4 3 0,0-3 9 16,0-4-8-16,5 4 0 0,-1 2-1 16,1-2 2-16,4 3-1 0,0-3 0 0,2 3-1 0,4 0 3 15,-1 4 0-15,5 2 0 0,2 4 0 0,3-2-5 16,1 2 1-16,0 2 0 0,1 1-3 0,0 0-3 15,1-2-1-15,-1-1-4 0,-1 1 0 0,0 0-3 16,-3 1-6-16,-1-6-7 0,0-1-9 0,0 0-42 16,0 0-30-16,0-3 18 0,-2 3-15 0,4-7 51 15,2 2-53-15,1-11-5 0</inkml:trace>
          <inkml:trace contextRef="#ctx0" brushRef="#br0" timeOffset="6874.8081">29878 325 974 0,'0'0'689'0,"0"0"-310"16,0-3-251-16,0-1 155 0,0-4-188 0,0 4-26 15,0 1-37-15,2-2-37 0,1 3-26 0,-1 1 5 16,-1 1-33-16,2 0-14 0,1 0-4 0,-1 0-69 16,2-2-23-16,-2 4 17 0,2-2 92 0,1-4-90 15,5-4-1-15</inkml:trace>
        </inkml:traceGroup>
      </inkml:traceGroup>
    </inkml:traceGroup>
    <inkml:traceGroup>
      <inkml:annotationXML>
        <emma:emma xmlns:emma="http://www.w3.org/2003/04/emma" version="1.0">
          <emma:interpretation id="{F11DCD5D-5166-440C-96F6-73D12E9DBD00}" emma:medium="tactile" emma:mode="ink">
            <msink:context xmlns:msink="http://schemas.microsoft.com/ink/2010/main" type="paragraph" rotatedBoundingBox="3836,17093 21683,16753 21723,18829 3875,191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4614C5-83D9-4758-932F-A59B2ECEE5B4}" emma:medium="tactile" emma:mode="ink">
              <msink:context xmlns:msink="http://schemas.microsoft.com/ink/2010/main" type="line" rotatedBoundingBox="3836,17093 21683,16753 21723,18829 3875,19170"/>
            </emma:interpretation>
          </emma:emma>
        </inkml:annotationXML>
        <inkml:traceGroup>
          <inkml:annotationXML>
            <emma:emma xmlns:emma="http://www.w3.org/2003/04/emma" version="1.0">
              <emma:interpretation id="{44D74BB6-A00C-4875-BFA8-4D451CC366D6}" emma:medium="tactile" emma:mode="ink">
                <msink:context xmlns:msink="http://schemas.microsoft.com/ink/2010/main" type="inkWord" rotatedBoundingBox="3839,17237 5394,17208 5428,18978 3872,19007"/>
              </emma:interpretation>
              <emma:one-of disjunction-type="recognition" id="oneOf2">
                <emma:interpretation id="interp2" emma:lang="" emma:confidence="1">
                  <emma:literal>M</emma:literal>
                </emma:interpretation>
                <emma:interpretation id="interp3" emma:lang="" emma:confidence="0">
                  <emma:literal>m</emma:literal>
                </emma:interpretation>
                <emma:interpretation id="interp4" emma:lang="" emma:confidence="0">
                  <emma:literal>n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45802.0928">2895 3034 1275 0,'-3'-14'523'0,"1"1"-358"0,-3 0-142 15,-1-4 1-15,3 4-14 0,-2 2-29 0,5 5-33 16,0 2-3-16,2 4 2 0,1 2 1 0,6 6 15 15,1 3-5-15,1 8 24 0,2-3 9 0,-2 0 14 16,3 11 3-16,4 7 1 0,-2-6-1 0,0 6-1 16,0 1 12-16,-2 1-15 0,4 12-1 0,-1 5-2 15,-3-7-1-15,1-2-1 0,-3 4 1 0,1 0 0 16,0 0 0-16,1-8 2 0,-7-10 1 0,2 0 7 16,6 4 4-16,-9-15 2 0,-5-3 6 0,3-7 12 0,-4-4 6 15,0-2 3-15,4-1 6 0,-8-5 1 16,0-7-1-16,0-4-2 0,1-1-3 0,-2-5-11 0,-5-7-6 15,4-9-4-15,-7 0-7 0,4-4-7 0,-4-8 0 16,-3-7-1-16,6 4-1 0,2-2-1 16,-3-4 0-16,-2 4-1 0,4 1 2 0,3 4 0 0,1 11-2 0,5 1-1 15,0-1-1-15,-3 8 0 0,4 9-2 0,2 4-1 16,-1-3-3-16,0 13-4 0,4-1-4 0,-5 4-1 16,-2 3-1-16,6 5-3 0,1 5 1 0,2 2-1 15,5 4 5-15,4 4 1 0,-6-2 5 0,13 7 0 16,0-4 5-16,-2 1 0 0,6 2 2 0,3-2 3 15,-2-2 1-15,0-3 0 0,3-3 0 0,1-1 1 0,2-2-1 16,-1-4 3-16,-1-4-1 0,-1-3-1 0,4 0 1 16,3-5 1-16,-3-3 0 0,-2-6 1 0,2-1 2 31,-2-2 2-31,-1-5 2 0,-2-2 0 0,-1-2 3 0,-6 1 0 0,-5-9 2 0,5-2 3 16,-4-3 0-16,-5 3-5 0,-3-3 0 0,3 0 0 0,-6-5-2 15,1 2-2-15,1 1-1 0,-5 4-6 0,-1 4-2 0,5 3-2 16,-5-1-3-16,1 9-1 0,-3 3-2 0,0 2-7 15,2 1 0-15,-3 12-4 0,1-2-4 0,-3 6-6 16,0 0-3-16,1 13 1 0,3-2-1 0,2 10 1 16,0 4-3-16,7 15 8 0,-3 1 3 0,2 17 9 15,4 7 3-15,2 0 0 0,-2 7 1 0,3 7-2 16,0 4 8-16,2 0-12 0,-2 4-2 0,3-4-9 16,0 6-3-16,1 0-5 0,2-3-5 0,-4-3-25 15,1 0-23-15,0-3-17 0,1-4-28 0,-4-11-41 0,0-1-78 16,2 16 160-16,-12-5-114 0,4-9-19 0</inkml:trace>
        </inkml:traceGroup>
        <inkml:traceGroup>
          <inkml:annotationXML>
            <emma:emma xmlns:emma="http://www.w3.org/2003/04/emma" version="1.0">
              <emma:interpretation id="{9D047628-DB67-44ED-938A-DCC6C4C8B4C0}" emma:medium="tactile" emma:mode="ink">
                <msink:context xmlns:msink="http://schemas.microsoft.com/ink/2010/main" type="inkWord" rotatedBoundingBox="8742,17367 10440,17335 10465,18650 8767,18683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5749.8341">7953 2748 1029 0,'-11'-13'431'0,"0"1"-284"0,6-1-107 15,-6 0 14-15,4 0-16 0,-2 4-15 0,1 1-12 16,5-2-5-16,-4 2-2 0,3 0 1 0,-3 0-2 15,-1 2 2-15,4 1 0 0,-1 1 0 0,2 0-3 16,-1 3-2-16,3 1-2 0,-6 0-5 0,6 8-9 16,-2 0-3-16,-1 6-1 0,4 5-2 0,-4 8 2 15,2 7 1-15,-1 10 3 0,3 2 2 0,-2-4 10 0,-2 10 0 16,2 10 3-16,-1-3 1 0,0-5 1 0,1-2 0 16,-3-1 3-16,0 10 2 0,2-1 1 0,2-1 1 15,-3-11 0-15,1 11 4 0,3-5 1 0,0 0 2 16,2-4 0-16,1-12 5 0,0 5 2 0,2-8 1 15,3-2 2-15,3-7 4 0,-3-4 0 0,5-3 0 16,0 0 1-16,-1-3 1 0,6-3-8 0,-1-2-2 0,4-3-5 16,8-1-5-16,-1-3-4 0,9-2-4 0,6-4-3 15,2-2-19-15,-1-3-2 0,7-1-12 0,0 0-11 16,-3-4-35-16,1 0-19 0,-4 0-22 0,-1 4-27 16,-1-3-79-16,2-2 150 0,0 5-100 0,-4-6-36 15</inkml:trace>
          <inkml:trace contextRef="#ctx0" brushRef="#br0" timeOffset="26043.7709">8940 3603 317 0,'13'-18'232'0,"-2"1"-73"0,-1 1-80 16,1 0 52-16,-1 0-20 0,2-3-15 0,0 3-14 15,-1-3-24-15,1 0-8 0,1 1-6 0,0-1-6 16,0-2-10-16,-2 2-2 0,-2 2-2 0,1-2-2 0,-1 1-5 16,-2 1-2-16,1-3-1 0,0 1-2 15,-3 3 0-15,-1-1-2 0,-1 4-1 0,1-4 0 0,-3 4-2 16,1 0-1-16,-4 2-3 0,-3 3-1 15,1 2-3-15,-4-2-4 0,-2 4-2 0,-3 3-5 0,-2 1-2 16,-1 1 2-16,-2 7 1 0,-3 2 0 0,1 1 2 16,-3 3 5-16,3 4 1 0,-3 6 5 15,3 0 3-15,1 4 3 0,4-2 2 0,4 9 4 0,0-2 3 16,5 2 1-16,4 0 5 0,2 2 5 0,2-2 2 16,1 2-2-16,6-4 3 0,2 1-1 0,4-2-1 15,2-4-2-15,6 1-3 0,5-5-9 0,-4 0-5 16,16-4-6-16,-2 3-9 0,8-9-36 0,-1 5-21 15,9-9-34-15,7 1-47 0,1-3 98 0,5-5-74 16,-4 2-27-16</inkml:trace>
        </inkml:traceGroup>
        <inkml:traceGroup>
          <inkml:annotationXML>
            <emma:emma xmlns:emma="http://www.w3.org/2003/04/emma" version="1.0">
              <emma:interpretation id="{F5AFD826-A7B9-4AA8-A89C-7602E533AAE1}" emma:medium="tactile" emma:mode="ink">
                <msink:context xmlns:msink="http://schemas.microsoft.com/ink/2010/main" type="inkWord" rotatedBoundingBox="10790,16991 13840,16933 13873,18635 10822,18693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6494.1751">9850 3695 1083 0,'1'0'577'0,"1"-6"-322"0,-4-2-169 0,1 0 70 16,-2-5-40-16,-1 3-79 0,3 1-15 0,-1-1-12 0,2-2-5 15,0-6-6-15,2 4-1 0,1-1-1 0,-1-5 2 16,2-7 1-16,1-4 1 0,2-4 3 0,1 5 2 16,-2-7 1-16,2-2 2 0,-2 2-3 0,2-3 0 15,2 2-1-15,-2 1-4 0,-2 2-1 0,2 2 0 0,-2 1-3 16,2 2-1-16,-3 4-2 0,0 4 1 0,0 1-5 16,-4 7 1-16,3 3-5 0,-1 3-1 0,-3 2-7 15,1 4-3-15,-1 8 1 0,3-1-3 0,1 3 3 16,0 3 1-16,3 4 4 0,-2 0 2 0,-1 8 8 15,6-3 3-15,1 4 1 0,0-1 3 0,-3 0 2 16,10 0 0-16,-7-3 0 0,3 1 2 0,2-3 1 16,-3-4 2-16,0-3 0 0,6 0 2 0,-2-6 2 15,-4 1 2-15,6-7 2 0,-1-2 4 0,-1-2 2 16,4-3 1-16,-2-5 0 0,-3-1 7 0,1-4-4 16,-2-1 4-16,-3-1-3 0,1-4-1 0,0-2 0 15,-4-1-1-15,-1 6-2 0,0-2-5 0,0-3-2 16,-1 7-4-16,1 1 0 0,-7 7-6 0,4-1-4 15,-2 4-5-15,-1 3-3 0,-1 5-9 0,1 3-2 0,-2 5-1 16,2 2-2-16,1 9 0 0,0 0 4 0,0 8 2 16,0 3 2-16,2 8 5 0,0-3 2 0,3 10-2 15,0-2 0-15,0 5-6 0,-2 1-4 0,7 4-6 16,-2-2-4-16,5 0-38 0,-2 1-24 0,2-4-36 16,5 3-54-16,1-8 125 0,4-5-91 0,4-9-32 15</inkml:trace>
          <inkml:trace contextRef="#ctx0" brushRef="#br0" timeOffset="27457.7939">12419 2288 879 0,'-15'-7'257'0,"1"4"-194"16,-3 0-91-16,-9 5-23 0,4 4-8 0,-7 0 5 15,-3 9 34-15,-3 2-10 0,0 2 7 0,3-1 2 0,-4-1 28 16,-4 3 9-16,2 0 4 0,6-1 4 0,0-4 0 0,0 2 0 16,-3 4 3-16,6 4-3 0,1-2 0 0,7-1-6 15,-1 3 3-15,-2 4-2 0,5-3 0 0,4 1 1 16,3 1 0-16,0-1 0 0,3 2 1 0,3-2 3 15,4-5 3-15,0 4 2 0,2-5 5 0,4 1 1 16,0-6 6-16,4 1 0 0,0-1-1 0,3 4-1 16,1-4-4-16,0 0-5 0,3 0-4 0,1-1-4 15,1 2-8-15,1-3-3 0,-1 1-2 0,1-1-2 0,1 2-4 16,0 2 1-16,-3-1 0 0,1-1 0 16,1 5 0-16,-2-4 3 0,0 2 0 0,1 4 0 0,2-3 5 15,-1 1 2-15,1-2-2 0,0 2 2 16,0-2 1-16,2 2-2 0,1-1 0 0,2 1 1 0,-2-2-5 15,2 5-2-15,3 0 1 0,2-3-1 0,1 2-9 16,4 1-1-16,-2 0-3 0,3-1-7 0,3-1-20 16,-2 0-15-16,7-3-26 0,-1 2-38 0,6-4 79 15,4-2-56-15,12 1-21 0</inkml:trace>
          <inkml:trace contextRef="#ctx0" brushRef="#br0" timeOffset="29320.8552">12481 2331 396 0,'1'-7'267'0,"1"1"-120"0,-2-2-89 16,2 2 49-16,-2-2-35 0,0 1-40 0,0 3-11 0,0-1-5 15,0 0-1-15,0-3-4 0,-2 3 4 0,0-1 5 0,1 1 12 16,-1-3 3-16,-1 0 6 0,1 2 2 0,-4 1 0 0,4-3 4 15,-2 0-2-15,1 3-3 0,-2-1-11 16,-2 3-3-16,4 0-2 0,-3 3-6 0,-1-2 0 0,-1 2-6 16,-1 3 0-16,-4-3-1 0,2 5-3 0,-2 1 2 15,-3 1-2-15,0 4 0 0,1-3-1 0,-3 5 1 16,0-1-1-16,1 4-1 0,-4-3 2 0,4 1-2 16,-4 1 2-16,2-1-2 0,-2-1 2 0,2 3-3 15,0 0 2-15,-5-2 1 0,2 4 1 0,3-4 0 16,-4 3-1-16,4 2 1 0,0-1 0 0,0-4 1 15,3 4-3-15,2 3 4 0,-2-2-2 0,3 1 0 16,2-1 0-16,-2 2 0 0,2 3-1 0,0 0-1 16,1 0 0-16,1-2-2 0,-1 2 1 0,2 5-1 15,2-2 0-15,-2 0 0 0,2 2 0 0,-1-2 0 16,2 1 1-16,4 3-1 0,-1 1 0 0,-2-6 1 16,4 4 0-16,0 0 1 0,0-1 0 0,3 0 2 0,0-1-1 15,0 1 1-15,3 0 1 0,1 3-1 0,1-2-1 16,3 0 1-16,-2 2 1 0,3 0-1 0,0 1 0 15,0-3 0-15,3 4 1 0,1-5 1 0,2 1-1 16,1 3 0-16,0-7 2 0,0 2-1 0,11 3 2 16,-6-4-1-16,2-3-1 0,1 3 1 0,3-5-1 15,-3-4 1-15,7 4-2 0,-6-6 2 0,4-2-3 16,2 2 1-16,-1-5 0 0,1 0-2 0,-1-1-1 16,2 1 1-16,-3-3-3 0,-2 0 0 0,-1 0 0 15,-1-2 1-15,0-1-1 0,-3-2 0 0,-1 2 1 16,1-3 0-16,-2-1 0 0,-1-1 0 0,0 0 0 15,-1-1 0-15,-3 1-1 0,-4-4-1 0,2 0 0 0,0 0-2 16,-2 3 1-16,-3-4-1 0,2 2-1 0,-5-2 1 16,-2 2-1-16,4-3-1 0,-4 4 2 0,2-1-1 0,-6 0 0 15,-2-2-1-15,0 3 2 0,1 1-2 16,1-3 1-16,-2 1-1 0,2 3-1 0,-2-1 0 0,3 1 0 16,0-4-1-16,-8 1 0 0,5 0 0 0,0 0-2 15,-3-2-1-15,3 0 0 0,-3 1 0 0,0-1 0 16,4 2-2-16,-2-1-1 0,1 3 0 0,0-2 1 15,-2-1-2-15,2 1 1 0,-2 2-1 0,-6-4-1 16,5 2 1-16,3 0 0 0,-8-2 1 0,3 0-4 16,-2-1 1-16,2 2 2 0,-3 0-2 0,3 0 3 15,-5 1-1-15,-4-5 3 0,6 5-2 0,-1-2 4 0,-6-1 2 16,-1 0-1-16,-4-2 1 0,-6-3 0 0,4 1 1 16,0 5-1-16,-12-11 1 0,1 5 0 0,-2-2 0 15,0-4-1-15,-5-2 3 0,2 3 0 0,-5-8 0 16,1-2 0-16,4 3 3 0,0-6 2 0,-2 0 1 15,3-3 0-15,1-1-1 0,-1-1 2 0,2-4-1 16,2 2-1-16,-3-7 0 0,1 1-4 0,0-2 1 16,2 1 0-16,3-5 1 0,3 2 1 0,0-4 1 15,4-2 0-15,4 6 1 0,0 0 3 0,5-2-2 16,1 4 0-16,5-1-1 0,-2 4 0 0,10 6-4 16,-3-4-1-16,3 4-3 0,0-1 0 0,8 5-1 15,-3 1-1-15,5 3-2 0,-1 2-3 0,5-4 0 16,2 5-2-16,0 3-5 0,5 1-2 0,-3 5-2 15,2-2-3-15,1 1-4 0,0 6-4 0,-4 6-7 0,2-4-10 16,0 4-45-16,0 1-25 0,4 3-37 0,-3 2-63 16,1 9 143-16,5 0-107 0,2 5-33 0</inkml:trace>
        </inkml:traceGroup>
        <inkml:traceGroup>
          <inkml:annotationXML>
            <emma:emma xmlns:emma="http://www.w3.org/2003/04/emma" version="1.0">
              <emma:interpretation id="{702D144B-1A8E-4A3F-905B-EE74EE8D969D}" emma:medium="tactile" emma:mode="ink">
                <msink:context xmlns:msink="http://schemas.microsoft.com/ink/2010/main" type="inkWord" rotatedBoundingBox="14147,16897 21683,16753 21723,18829 14187,18973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0971.668">13817 2207 794 0,'-6'-10'394'0,"-2"2"-231"0,1-3-126 16,-2-2 36-16,-1 4-39 0,-1-1-33 0,-5 1-27 15,0 5-3-15,-5 4 1 0,1 5 3 0,-4-2 8 16,-6 8 6-16,-7 1 5 0,2 0 6 0,2 6 11 16,-6-1 4-16,1 7 1 0,3-5 0 0,-3 5-1 15,6 2 0-15,3 1 0 0,2 0 0 0,0-2-2 16,11 2-1-16,-3 4 8 0,3-1 2 0,5-3 1 0,5 0 4 15,4-3 5-15,2 3 10 0,11-1 3 0,-3-1 1 16,5-6-2-16,4-1-1 0,11 6 1 0,3-2-5 16,6-3-4-16,-2 2-12 0,10-4-6 0,1 4-3 15,3-2-6-15,-4-1-4 0,-1-3-4 0,-1 0-2 16,-9 4-4-16,1-5-1 0,-11 2-8 0,-7 0-1 16,-7 4-3-16,1-2-4 0,-11 4-4 0,-5-1-1 15,-12 6 1-15,-4-2 2 0,-9 2 7 0,-10 5 2 16,-6 0 4-16,0 3 6 0,-5-3 10 0,-5 1 7 15,3-4 4-15,5 1 0 0,5-1 11 0,5-4 2 16,11-1 1-16,-1-3 1 0,7-3-3 0,14-6 0 0,3 3 4 16,-1-3 3-16,5 0-7 0,5-5 0 0,4 0 1 0,6 1 2 15,8-3-3-15,-3-1-3 0,8 1-6 0,7 0-6 16,2-2-1-16,6 0-3 0,-5 2-2 0,-3 0-9 16,5 3-2-16,-7 0-4 0,-2 5-3 0,-12 1-7 15,1-1-1-15,-4 4-3 0,-3 4-2 0,-11 1 0 16,-2 2 2-16,-5 0 3 0,-6 1 2 0,-4 1 8 15,-4 4 2-15,-3-1 4 0,-2-2 1 0,3 6 5 16,4-2 0-16,-2 0 1 0,3 0-2 0,13-1 3 16,-5 0-3-16,9 0-1 0,7 2-1 0,16-5-21 15,-11 0-10-15,25-4-20 0,4 1-29 0,10-8 56 16,-2 1-43-16,29-20-19 0</inkml:trace>
          <inkml:trace contextRef="#ctx0" brushRef="#br0" timeOffset="30126.5868">19818 2167 541 0,'6'-3'388'0,"1"-4"-151"16,1 1-145-16,1-2 102 0,-2-2-88 0,4 2-33 16,1 4-26-16,12 2-26 0,-3 0-3 0,11 2 0 15,1 8 1-15,4 0 0 0,1 5 3 0,8 3-2 16,-1 5 1-16,3 3-4 0,-2 0-1 0,2 6-5 16,3-6-3-16,-5 9-8 0,3 1-2 0,-7 2-1 15,2-2-4-15,-7 4-2 0,-5 5 1 0,0 3-1 16,-7 3 1-16,-1 9 0 0,-5 1 1 0,-8 6-2 15,0 0 2-15,-6 2 1 0,-6 6 2 0,-11 2-2 16,3-1 0-16,-10 0 5 0,-7 2 1 0,-1-7 1 16,-2 4 5-16,-4-3 8 0,-2-5 2 0,-2-11 4 15,2-1 4-15,0-10 1 0,-3-6-1 0,3-7 0 0,-2-3-5 16,7-6-6-16,1-9-3 0,-6 1-8 16,0 1-8-16,4-4-14 0,-3-2-20 0,-4-5-46 0,-21 0 66 15,-19-9-42-15,6-4-24 0</inkml:trace>
          <inkml:trace contextRef="#ctx0" brushRef="#br0" timeOffset="35815.6808">14153 2551 859 0,'-2'-5'472'0,"2"2"-252"0,0 1-142 0,0-11 70 15,-3-1-48-15,-3 0-53 0,3-2-16 0,-2 5-13 0,2-2-8 16,1 0-4-16,2 0-3 0,0 5-3 0,-1 2-2 0,1 0 1 16,0 2 0-16,1-2 1 0,-1 6 0 0,0 0-6 15,2 3 1-15,1 12-2 0,5 1-2 0,-3 7 1 16,-1 0-1-16,6 20 0 0,4-2 0 0,-3 15 5 16,2 8 1-16,0 6 2 0,1 0 0 0,-1 5 1 15,0 8 0-15,-7-8 0 0,4 3-1 0,-2-4-3 16,-4-4-2-16,6-8-1 0,-10 1-3 0,2-5-4 15,4-4-5-15,-1-6-3 0,0-5-7 0,-2-7-33 16,-2-4-25-16,2-11-33 0,4-2-50 0,-4-5 116 0,-3-11-87 16,8-4-64-16</inkml:trace>
          <inkml:trace contextRef="#ctx0" brushRef="#br0" timeOffset="36058.5826">14365 2694 1307 0,'-5'2'566'16,"5"-1"-370"-16,-2-1-141 0,2-3 21 0,4 0-29 16,2 1-21-16,0 2-15 0,4-1-30 0,1 1-6 15,5 6-5-15,2 2-1 0,-3 5-1 0,6 3 3 16,-2 7 1-16,2-3 5 0,-3 2 10 0,-4 10 2 0,-3 1 1 16,-1 1 1-16,-1-4 3 0,-7 4 0 0,-2 0 0 0,0 6-1 15,-8 1-6-15,1-3 1 0,-4-4 0 0,-3 4-5 16,-4 0-3-16,-1-3-3 0,0 0-3 0,0-5-16 15,-2 2-5-15,2-3-15 0,3-4-22 0,2-2-102 16,4-1 137-16,1-4-83 0,4-6-50 0</inkml:trace>
          <inkml:trace contextRef="#ctx0" brushRef="#br0" timeOffset="36250.7195">14949 3209 1224 0,'4'16'559'0,"-4"-6"-345"0,0 3-147 0,1-7 19 16,-1-1-6-16,-5 1-34 0,4 4-28 0,-2 4-39 16,-1 3-6-16,-2 9-9 0,6-2-3 0,-10 6-11 15,6 8-2-15,-9 1-4 0,5-1-1 0,0 2-7 16,-3 3-7-16,3-2-10 0,0 0-11 0,-2-4-42 16,7 1-28-16,2 0-46 0,-4-2 130 0,2-5-85 15,7-2-35-15</inkml:trace>
          <inkml:trace contextRef="#ctx0" brushRef="#br0" timeOffset="36464.6297">15523 3327 890 0,'14'19'579'0,"0"0"-299"0,-14-12-197 0,0 6 166 15,-3-2-214-15,-3 9-50 0,-1 6-18 0,-2 10-16 16,1 3-9-16,-10 4-14 0,1 9-2 0,-5-1-2 15,-1-1 1-15,4-1 13 0,-5-12 5 0,0 1 2 16,0 2 5-16,4-12 15 0,4-5 6 0,2-6 3 0,-2 1 2 16,6-9-1-16,-3 2-10 0,9-9-15 0,-3-2-74 15,1-5 98-15,1-3-60 0,7-9-43 0</inkml:trace>
          <inkml:trace contextRef="#ctx0" brushRef="#br0" timeOffset="36680.5842">15591 2606 931 0,'5'2'593'16,"1"1"-302"-16,-9-3-200 0,-3-1 164 0,4 1-218 15,-1 1-24-15,1 9-17 0,-2-2-17 0,-3 9-10 16,7 9-3-16,2 12 4 0,-2 3 0 0,0 7 9 16,0 13 5-16,-3-1 4 0,7 2 4 0,-2 3 5 15,-2-1 1-15,5-7 0 0,-2 2-1 0,5-2-2 16,1-4-4-16,1 2-2 0,-5-2-3 0,3-2-13 15,-5 0-5-15,7-6-10 0,-4-4-11 0,-1-4-13 0,-2-15-20 16,2-1-84-16,1-1 121 0,2-7-71 0,-5-8-34 0</inkml:trace>
          <inkml:trace contextRef="#ctx0" brushRef="#br0" timeOffset="36894.6553">15787 3114 923 0,'-3'-18'466'0,"3"2"-251"16,-3 2-130-16,3 1 44 0,0 4-24 0,-4 2-24 15,4 1-21-15,4 3-31 0,-3 1-10 0,4 1-7 16,1 1-7-16,1 3-11 0,4 2-3 0,0 6 1 16,0-5-3-16,2 4-2 0,-2 2 0 0,-1 3 0 15,-2-1 0-15,1-1 3 0,-4 4-1 0,1 4-3 16,-1 0-1-16,-3-1 0 0,-1 3-3 0,-1-1-3 0,0 3-9 16,-4 1-5-16,-1 1-4 0,0-6-1 0,-1-1-6 0,-2 1-31 15,-4-2-17-15,3-4-28 0,-2 1-32 0,3-5 102 16,0 0-75-16,6-5-25 0</inkml:trace>
          <inkml:trace contextRef="#ctx0" brushRef="#br0" timeOffset="37153.9122">16007 3174 1115 0,'6'-3'495'0,"-6"0"-299"16,2 0-132-16,-1 3 46 0,1-2-55 15,0 2-19-15,-1 0-17 0,2 2-16 0,1 1-5 0,0 2-9 16,-2-2-7-16,3 5-3 0,1 3-6 0,2 0-2 15,0 0 1-15,-3 4 3 0,3 2-1 0,-4 1 2 16,-2 1-1-16,3 1 5 0,-5 3 4 0,0 2 4 16,-3-1 2-16,-1 2 2 0,0-1 6 0,-1 4 5 15,-1-7 4-15,-1 0 2 0,2-1 6 0,-1-2 1 16,4-3 1-16,1 2 0 0,1-10-1 0,1 1-2 16,4-1-3-16,0-2-2 0,6-1-11 0,2-3-7 15,4-2-9-15,3-2-13 0,7-1-47 0,6-3-29 16,2-7-42-16,8 0-53 0,-5 4 133 0,15-10-103 0,3-9-70 15</inkml:trace>
          <inkml:trace contextRef="#ctx0" brushRef="#br0" timeOffset="37311.5807">16800 3303 851 0,'2'21'411'0,"-2"-7"-241"0,-4 1-117 0,0-4 33 15,-1 2-28-15,0 1-34 0,0 2-22 0,0-2-37 16,-1 0-16-16,1 2-22 0,1 4-31 0,0-8 69 15,1-1-52-15,2-1-17 0</inkml:trace>
          <inkml:trace contextRef="#ctx0" brushRef="#br0" timeOffset="37433.9179">17318 3300 1236 0,'1'14'588'0,"-1"-14"-401"15,0 2-103-15,2-2-39 0,-1 2-84 0,1-2-44 0,3 0-63 16,1 0 103-16,4 0-75 0,-1 0-27 0</inkml:trace>
        </inkml:traceGroup>
        <inkml:traceGroup>
          <inkml:annotationXML>
            <emma:emma xmlns:emma="http://www.w3.org/2003/04/emma" version="1.0">
              <emma:interpretation id="{5BF70685-9431-4B96-8AEC-C040EEFF3BBC}" emma:medium="tactile" emma:mode="ink">
                <msink:context xmlns:msink="http://schemas.microsoft.com/ink/2010/main" type="inkWord" rotatedBoundingBox="7018,17116 20931,16850 20965,18616 7052,1888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7582.6249">17738 3163 1485 0,'2'26'602'0,"-2"-18"-431"0,0-8-145 0,1 1 6 16,-1 2-30-16,-5 1-155 0,2-1-127 0,3 5 211 15,-3-2-151-15,-2 2-78 0</inkml:trace>
          <inkml:trace contextRef="#ctx0" brushRef="#br0" timeOffset="37935.0576">18224 2972 889 0,'5'0'368'0,"-2"-3"-285"0,-3-7-73 0,-3-4 22 16,-2-3-37-16</inkml:trace>
          <inkml:trace contextRef="#ctx0" brushRef="#br0" timeOffset="38096.7679">18264 2619 1106 0,'3'5'418'0,"0"-2"-286"15,-3 2-107-15,3 0 24 0,-4 4-30 0,1 4-37 16,1 11-9-16,1-8 1 0,-4 27-1 0,2-5 3 16,-1 8 6-16,1 13 4 0,0 1 3 0,-2-1 8 15,0 3 7-15,2 0-2 0,4-1 1 0,-3 1 1 16,-1 0 0-16,5 0-2 0,-4 0 0 0,3-1-2 15,-1-4-2-15,-3-1-2 0,0-13-5 0,0 1-5 16,3-10-16-16,-1-10-8 0,-2-8-9 16,1-2-13-16,2-6-11 0,1-10-5 0,-1-4-18 0,2-2-9 15,-5-3 0-15,1-7-16 0,2-9-25 0,1-6 92 16,-1-15-55-16,-2 3-10 0</inkml:trace>
          <inkml:trace contextRef="#ctx0" brushRef="#br0" timeOffset="38296.8333">18327 3259 383 0,'2'-46'290'0,"11"4"-82"0,-7-2-103 0,4 2 77 16,-4 1-15-16,-5 4-16 0,7 2-13 0,0-2-28 15,-4 3-10-15,-3 5-8 0,7 4-6 0,-5 4-25 16,4 2-7-16,-4 5-9 0,0-2-6 0,3 6-14 16,-1 4-4-16,3 4-4 0,-6-1-4 0,4 1-8 15,4 4-3-15,2 0-2 0,-4 2-3 0,-3 3-5 16,3-1-2-16,-3 5-3 0,6 4 0 0,-5-3-2 0,-4 11-2 16,0 4-4-16,2-2 1 0,-4 2 1 0,0 3 0 0,-9 0 1 15,2 4-7-15,-8-2 1 0,3 1-1 0,0-6-1 16,-6 6-13-16,4-2-9 0,1 1-15 15,0-2-23-15,-3-3-83 0,10 0 124 0,-5-3-78 0,5-2-43 16</inkml:trace>
          <inkml:trace contextRef="#ctx0" brushRef="#br0" timeOffset="38683.587">18662 3506 1096 0,'-3'23'534'0,"-2"8"-305"15,2-14-160-15,1-12 29 0,0 3-22 0,1-5-29 16,-1 2-55-16,1-2-12 0,-1 0-5 0,2 0-2 16,0 1 2-16,-2-3 4 0,2-6 5 0,0 2 6 0,0-3 17 15,0-5 8-15,2-8 6 0,-2 3 0 16,3-5 1-16,-3-1 0 0,3-2-4 0,-1 0 0 0,3-3-10 16,0 3-5-16,-1 2-4 0,3-4-5 15,-3 2-5-15,4 5-3 0,2-1-2 0,-2-3-1 0,0 7 4 16,0 4 1-16,0 4 2 0,0-4 4 0,-2 9 2 15,2-2 3-15,-3 5 2 0,3 4 0 0,0-1 2 16,0 3 0-16,0 2 1 0,3 7 0 0,-2-4 1 16,6 5 0-16,-1 0 1 0,2-1 3 0,-2 3 0 15,5-1 4-15,-4-5 1 0,4 2 6 0,-3-1 3 16,1-1 1-16,-2-4 1 0,-4-3 6 0,2 0 0 16,-1 0-1-16,-4-2 2 0,-3-3-4 0,1-2-3 15,-1 1-2-15,0-2-1 0,-3-1-10 0,-2-4-7 16,0 2-4-16,0-4-6 0,0-2-20 0,-5-1-11 15,-5-9-13-15,4 4-18 0,0-9-49 0,-2 3-27 0,-4-11-46 16,3 2-71-16,-2-10 172 0,0-3-117 16,4-17-34-16</inkml:trace>
          <inkml:trace contextRef="#ctx0" brushRef="#br0" timeOffset="39662.6148">19332 2132 715 0,'-5'1'420'16,"2"3"-192"-16,0-6-137 0,3-3 63 0,-2 0-39 15,2 1-34-15,0 0-22 0,0 1-36 0,0 2-5 16,4-3-5-16,-3 4-2 0,1 0-1 0,1 2 2 16,-1 6 4-16,2-3-1 0,0-4 4 0,0 3 1 15,1 0 0-15,0 1 1 0,1 3-4 0,1-2-3 0,-3-2 0 16,3 0-1-16,-2 6-3 0,1-5-1 0,-1 1-3 16,1 1 0-16,0-3 0 0,-1-1-1 0,2 2 0 0,-3-3 1 15,1 1-4-15,-2-3 2 0,2 3 1 0,-3-3-2 16,1 0-1-16,-2 0 2 0,4 3-3 0,-5-1 1 15,2-2-1-15,-2 0 2 0,0-2-3 0,1 2 1 16,-1 0 1-16,0 0-2 0,0 0 1 0,0 0-1 16,0 0-1-16,0 0 1 0,0 0 1 0,0 2-1 15,0-2 2-15,0 2 1 0,0-1 1 0,2-1 1 16,-2 2 2-16,0-1 0 0,2 1 2 0,-2-5-1 16,3 3-2-16,2-5 2 0,-1 5 0 0,3-5 2 15,1 0-3-15,-2 2-1 0,4-2 0 0,4 4 0 16,5 1 1-16,-1-2-3 0,-2 1-1 0,4 1-2 0,6 3 1 15,1-2-1-15,-3 7-1 0,-2-3 0 0,2 2 0 16,1 4 0-16,-10 0-2 0,7 2 1 0,-6-1-4 16,-2 1 1-16,1 5-2 0,-6-2 0 0,-1 1-5 15,0 2-1-15,-2 7-2 0,-2-6-1 0,-4 7-2 16,-2 2-1-16,-3 1 2 0,-3 2 0 0,-3 3 4 16,-3 2 3-16,-2 0 3 0,2-1 1 0,-2-1 6 15,-2 0 2-15,-1-8 0 0,8 4 3 0,0-3 1 16,0-2-1-16,-1-7 0 0,3 2 0 0,1-6 0 0,5 1-1 15,1 3 2-15,-4-3-1 0,1-7 0 0,5 6-2 0,0-4 2 16,2 0 0-16,2-5 0 0,-1 2 1 16,-1-3-1-16,6-2 0 0,-2-1-1 0,4-2 1 0,0 0-3 15,2 0 1-15,1 0-4 0,3-3 0 0,3-4-2 16,-3 3-2-16,0 0-2 0,1-2 0 0,-1 1-2 16,-3 0 0-16,0 2 1 0,-2 2-2 0,-3-1 0 15,-3 2-1-15,-1 2-1 0,-4 1 2 0,0 2 1 16,-1 3 2-16,-2 0-2 0,-2 4 2 0,-3 6 2 15,2-4 3-15,2 2 1 0,0 3 2 0,-1 0 0 16,3 2 2-16,-1-2 2 0,5 2 1 0,-1-4-1 16,4 4 3-16,-3-2-1 0,6 0-1 0,3 2 0 15,-3 0-1-15,4-2-1 0,0 1-3 0,2 1 0 16,0 3-1-16,1-2-5 0,-1 5-4 0,0 0-2 16,-6 1-4-16,2 0-2 0,-7 4-4 0,-3-3-2 15,-2 3-14-15,-7-2-1 0,-7 3-5 0,-6-2-6 16,-9-1-22-16,-5 2-20 0,-17-4-31 0,2 3-59 15,2-6 126-15,-21 1-79 0,-10-4-60 0</inkml:trace>
          <inkml:trace contextRef="#ctx0" brushRef="#br0" timeOffset="44769.9623">6061 3370 1397 0,'6'3'532'0,"2"-6"-407"16,2-3-112-16,3 3-17 0,-4-4-18 0,7 2-10 16,5-1-6-16,0 1 2 0,-1 1 5 0,4 0 5 0,-3 0 8 15,3-1 23-15,1 2 8 0,-4-4 5 16,3 4 3-16,0-2-1 0,-2-1-1 0,8 1-4 0,-1 2-6 16,3 1-16-16,4 1-12 0,1 1-15 0,4-2-20 15,2 2-84-15,2 3-69 0,-2 1 149 0,3 2-111 16,-6-4-80-16</inkml:trace>
          <inkml:trace contextRef="#ctx0" brushRef="#br0" timeOffset="44979.7144">6247 4084 1356 0,'-3'22'583'0,"3"-12"-391"15,0-9-144-15,2-1 32 0,3 2-32 0,4-4-55 0,1-1-15 16,4 1 0-16,8 2-8 0,5-6 0 0,2 1-2 16,9-3 0-16,1-5 6 0,2 1-4 0,2-1-5 15,2-5-13-15,-1-1-9 0,-2 2-54 0,-1-4-54 16,0 4 118-16,-1-1-88 0,-5-1-54 0</inkml:trace>
        </inkml:traceGroup>
      </inkml:traceGroup>
    </inkml:traceGroup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3:54.79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E215EF6-BC38-45AB-9381-66043694906A}" emma:medium="tactile" emma:mode="ink">
          <msink:context xmlns:msink="http://schemas.microsoft.com/ink/2010/main" type="writingRegion" rotatedBoundingBox="1123,1160 27329,-68 28056,15444 1850,16673"/>
        </emma:interpretation>
      </emma:emma>
    </inkml:annotationXML>
    <inkml:traceGroup>
      <inkml:annotationXML>
        <emma:emma xmlns:emma="http://www.w3.org/2003/04/emma" version="1.0">
          <emma:interpretation id="{A6B9B229-22EA-43E4-93F6-3522FFABB771}" emma:medium="tactile" emma:mode="ink">
            <msink:context xmlns:msink="http://schemas.microsoft.com/ink/2010/main" type="paragraph" rotatedBoundingBox="1265,1153 14005,556 14093,2425 1353,30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776167-1127-4300-91C5-225D5D8EAB26}" emma:medium="tactile" emma:mode="ink">
              <msink:context xmlns:msink="http://schemas.microsoft.com/ink/2010/main" type="line" rotatedBoundingBox="1265,1153 14005,556 14093,2425 1353,3022"/>
            </emma:interpretation>
          </emma:emma>
        </inkml:annotationXML>
        <inkml:traceGroup>
          <inkml:annotationXML>
            <emma:emma xmlns:emma="http://www.w3.org/2003/04/emma" version="1.0">
              <emma:interpretation id="{89125522-923D-44B2-8352-DE9448368822}" emma:medium="tactile" emma:mode="ink">
                <msink:context xmlns:msink="http://schemas.microsoft.com/ink/2010/main" type="inkWord" rotatedBoundingBox="1265,1153 10042,742 10129,2611 1353,302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51 782 718 0,'-3'-50'301'0,"-1"1"-203"0,4-2-68 0,-3 11 8 0,10-1-12 16,1-7-3-16,-2 2-7 0,0 5-8 0,4 2 1 15,-2 4-3-15,5-6 0 0,-2 3 0 0,2 1 2 16,-2 4-3-16,1 5 1 0,4-2-1 0,0 3 0 16,2 3-2-16,-2 7-2 0,1-1-1 0,1-1 0 15,-4 8-4-15,4 1-1 0,-2 4-5 0,1 3-1 16,-1 4-3-16,0 3-1 0,0 4-1 0,0 4-1 15,-2 9 0-15,-3-2-1 0,-1 8 7 0,-2 5 0 16,-2 3 5-16,-3 3 2 0,-3 7 0 0,0 1 1 0,-8 3 2 16,2 1 1-16,-2-1 1 0,-5 4 2 0,-3-9-1 15,0-1 2-15,-3-3 2 0,-1-8 1 0,-3-5-1 16,-1 2 0-16,2-9 1 0,-2-2-7 0,-4 0-9 16,-1 2-16-16,2-4-16 0,-2-2-35 0,2 1-48 0,-2 2 90 15,-1-1-66-15,0-1-28 0</inkml:trace>
          <inkml:trace contextRef="#ctx0" brushRef="#br0" timeOffset="-281.5633">70-14 926 0,'-10'-21'341'16,"-4"2"-243"-16,5 6-89 0,2 2-4 0,4 4-10 15,0 4-3-15,3 0-6 0,0 6 1 0,1 12-2 16,1-3-14-16,1 6 21 0,0 6 2 0,4 9 1 0,-1 1 3 16,-3 9 2-16,2 6 0 0,0 13-1 15,0 0 0-15,3 13 1 0,-5 6-2 0,0 4 1 16,0 1-3-16,0-5 2 0,0 3-2 0,1 15-2 15,-1-2-2-15,-2-16-3 0,-1 7-1 0,4-7-2 0,-1 7-1 16,-2-10-7-16,-1 2 1 0,0-17 4 0,2-5-2 0,0-4-6 16,-2-5-5-16,-2-15-1 0,-1-7-7 0,0-7-39 15,3 4 15-15,-4-24-47 0,1 2 14 0,2-12 54 16,1-4-49-16,-2-12-8 0</inkml:trace>
          <inkml:trace contextRef="#ctx0" brushRef="#br0" timeOffset="552.9184">726 699 684 0,'8'6'271'0,"-8"-4"-205"15,6 1-45-15,4 5 0 0,-2 2-24 0,5 6-15 16,-1 1 1-16,1 5 2 0,2 4 4 0,-1 4 8 16,0 5-14-16,-3 2 17 0,0 1-1 0,-4 2-1 15,-2 1 1-15,-4 1 0 0,2-1-1 0,-3-1 2 16,0 1 1-16,-3-9 3 0,-2 2 1 0,2-6 7 0,-2-10 0 0,-1-2 9 16,1 1 2-16,-1-10 5 0,1-3 2 15,0 0 5-15,-1-3 7 0,3-2 0 0,-2-3 2 16,2 1-4-16,1-5 0 0,1-5-3 0,1-2-2 0,1-8-5 15,2 1-7-15,4-8-1 0,-2 1-3 0,9-11-2 16,-3-1 1-16,5 3-7 0,2-7-2 0,-1 4-1 16,2-1-4-16,-1 2-2 0,1 2-2 0,-2 9 0 15,2 1-5-15,-4 4-4 0,1 8-3 0,-7 8-2 16,4 0-2-16,-2 8-6 0,-1 3 1 0,-2 8-1 16,0 2 1-16,-2 6 4 0,0 7 4 0,2 1 3 15,-1 3 1-15,-3-3 5 0,6 3 2 0,8 9 0 16,-4-4 1-16,0-5 2 0,9 3 2 0,-1-7 0 0,5 3 7 15,3-7 3-15,2 0 2 0,-6-6 5 0,1-8-1 0,8-2 11 16,1-6 1-16,-1-1 1 0,-4-7-1 0,4-3 4 16,0 0 0-16,0-7-1 0,0 2 2 0,-5-3-1 15,0-2 2-15,-3-1 2 0,-1 1 0 0,-2 2 0 16,-7-2 1-16,-7-2-2 0,-1 2 0 0,-2-1-8 16,-7 1-5-16,-2-1-4 0,-1-1-5 0,-7 1-13 15,2 1-4-15,-8 4-6 0,1-4-7 0,-6 0-3 16,-3 4-26-16,-2 1-10 0,1 0-15 0,-2 2-30 15,0 1-19-15,5 5-11 0,-1-2-33 0,4 4-31 16,10 6-29-16,2-3 132 0,2 1-85 0,5 2-1 16</inkml:trace>
          <inkml:trace contextRef="#ctx0" brushRef="#br0" timeOffset="814.7944">2290 638 621 0,'10'-3'309'0,"-1"0"-187"0,-1 3-17 0,-1 0-14 0,-1 0-32 15,-3 0-41-15,0 2 12 0,4-2-5 0,-4 0-1 16,-3 1-1-16,0 2 1 0,0-1-14 0,0 1 14 16,-5 5-4-16,-3-1-9 0,2-1 8 0,-5 7-1 15,1-1-9-15,-4 1-6 0,-1 2-1 0,1 4-2 16,-2-3 0-16,3 4-1 0,-3 1-7 0,4 0 2 16,-1 3 6-16,3-1-1 0,4 1 1 0,6-1 2 15,0 2 0-15,3-1 4 0,7 0 1 0,6 0 1 16,-2 0 0-16,8-4 2 0,2 1-1 0,3-5-1 15,2-2 0-15,6 4-5 0,3-5-4 0,7-9-8 16,-2 0-7-16,5 0-51 0,3-2 20 0,3-4-101 0,0-2 111 16,-5-6-68-16,5-4-34 0</inkml:trace>
          <inkml:trace contextRef="#ctx0" brushRef="#br0" timeOffset="977.2164">3190 911 1252 0,'8'9'470'0,"0"-7"-362"16,-7-4-101-16,-1 1-2 0,5 1-6 0,5 1-40 15,-1 1-7-15,6 1-12 0,4 0-16 0,-2 1-58 16,4 0-42-16,1-5 121 0,7 2-89 0,4-7-59 16</inkml:trace>
          <inkml:trace contextRef="#ctx0" brushRef="#br0" timeOffset="19681.8696">-820 791 979 0,'4'-4'435'0,"-2"-4"-330"16,0 0-89-16,4 4-2 0,0 1-14 0,-1 2-1 16,6 1-5-16,8 0 1 0,-3 0 2 0,2 4 2 15,3-2 0-15,-2 3 1 0,0 1-1 0,3 1-1 0,-4 1-2 16,-4 0-2-16,2 4-4 0,-2 1 0 0,-1 1-1 15,-5 2 1-15,-3 2 0 0,-2-1 0 0,-3 2 2 16,-3 1 2-16,-5-1 3 0,-5 0 3 0,-1-2 0 16,-2-4 0-16,-3 1 6 0,-4 1 3 0,-4-4 3 15,5-2 1-15,3-4 11 0,-2 2 4 0,8-9-1 16,1 4 10-16,-1-6 6 0,7 0 2 0,6-9-1 16,-2 2 4-16,2-4-8 0,5-1-2 15,6-1 1-15,-5-2-9 0,9-4-9 0,-1 1-4 0,3 3-4 16,3-2-4-16,0 1-2 0,1 2-3 0,-2 4-2 15,2-1-1-15,-1 3-3 0,0 2-2 0,-4 2 1 16,-2 2-3-16,-1 3-5 0,-4 1-1 0,-2 2-2 16,-1 0 0-16,-5 3-2 0,-1 4-1 0,0 1-1 15,-1 0 3-15,-2 0 4 0,-5 9-1 0,-3 1 2 16,1-3 3-16,0 3 4 0,-2 3 0 0,-4-2 2 0,0 6 2 16,-2-4 1-16,1 0 3 0,4-4 0 0,-4 2-1 15,-1-1 1-15,4-2 0 0,4 0 0 0,-1-5-1 16,5 3-2-16,1-4 1 0,0-2 0 0,5 0-7 15,0 0-3-15,0-4-6 0,2 1-10 0,10-2-54 16,-5-1-40-16,6 0-60 0,9-4 124 0,7-3-116 16,4-3-63-16</inkml:trace>
          <inkml:trace contextRef="#ctx0" brushRef="#br0" timeOffset="1372.8189">3851 1027 1007 0,'3'10'572'16,"3"4"-373"-16,-2-14-145 0,-6-6 28 16,0-1-41-16,-1 1-5 0,3-1-13 0,3 1-1 0,-1 1-2 15,0-4 2-15,4-1 7 0,2-3 1 0,0-6 0 16,5 2-5-16,3-9-2 0,-2 4-3 0,13-13-5 0,-2 0-3 15,2-8-11-15,7-2 1 0,1-4-9 0,-3-7-4 16,1 2-9-16,1-6-7 0,-4-1-5 0,-3 4-6 16,-5-2-8-16,-1 2-8 0,-8 10 5 0,1 3-3 15,-8 9 1-15,-6 8 0 0,0 9 5 0,-1 1-1 16,-4 10 9-16,-1 6 4 0,-4 2 3 0,4 4 4 16,-2 0 10-16,5 9 3 0,-5 2 6 0,1-2 6 15,4 4 4-15,2 3 5 0,1-2 1 0,4 5 5 16,4 3 2-16,0-2 1 0,3-1 0 0,5 3-2 0,0 3 0 15,5 5-2-15,0 0-1 0,1 0-5 0,0 5-3 16,2 0-1-16,-3 0-2 0,-4 0 0 0,1 1-2 16,-4-3 0-16,-4 1 1 0,-4-1-2 0,-6-5-2 15,-1 1 1-15,-11-6-4 0,3 1 0 0,-9-2-9 16,-2-3-5-16,-4-2-8 0,-2-1-12 0,-1-2-44 16,-3-1-28-16,8-6-29 0,-4 0-46 0,7-6 123 15,3-6-97-15,16-11-26 0</inkml:trace>
          <inkml:trace contextRef="#ctx0" brushRef="#br0" timeOffset="2494.2557">4671 541 528 0,'25'-38'297'0,"-1"-3"-62"0,-3-2-90 0,1 1-38 0,-3 9-38 15,-3 6-35-15,5 0 17 0,-3-4 0 0,-6 17-3 16,3-3-4-16,-4 5-12 0,-2 6-8 0,3 0-5 16,-6 4-5-16,2 2-13 0,-2 3-3 15,2 7-6-15,-1 3 1 0,2 4-3 0,-1 5 2 0,0 15-1 16,3-4 1-16,-3 12 2 0,2 8 1 0,-1 7-1 15,1-1 0-15,1 6 1 0,-1 5-1 0,-2 4 0 16,1 1 1-16,-1-12 1 0,-3 9-1 0,-2 4 4 16,0-1 1-16,-1-11 0 0,-2-5 2 0,0-10 2 0,-3 4 5 15,-2-21 2-15,0 3 6 0,0-13 1 0,0-8 5 0,-1 1 8 16,0-7 3-16,3-5 4 0,-4-3-2 0,2-5 1 16,1 0-1-16,-1-11 1 0,0-1-6 15,2-4-6-15,-2-8-4 0,4-7-2 0,1 1-3 0,0-10-2 16,0-4-3-16,3-5-5 0,3 1 2 0,2-4-2 15,2-4-2-15,2 10-2 0,1-1 0 0,-2 7-2 16,4 5 0-16,-3 10-3 0,1 1-1 0,-2 12-6 16,-1 3-2-16,-1 6-2 0,1 3-3 0,-1 2-3 15,4 7 1-15,1 4-1 0,1 0 0 0,-1 2 6 16,2 3 1-16,3 3 3 0,5-1 3 0,6 3 3 16,-3-2 1-16,0-2 4 0,-1-1 2 0,4 0 4 15,4-5 4-15,-2-4 2 0,-4-4 0 0,4-1 5 16,0 1 0-16,5-13-3 0,-2 4 2 0,-2-7-3 15,4-5-3-15,-6-1 0 0,1-1-4 0,-3-2-3 0,-2-2 0 16,-5-5-2-16,1 3 0 0,-4-4-2 0,-3-2-2 16,-5 3-1-16,0-2-1 0,-6-1-5 15,-2 4-2-15,-5 0-3 0,-1 1-3 0,-5 8-6 0,-5 1-2 16,-4 4-1-16,1 4-1 0,-1 3 3 0,1 12-4 0,-8 6 3 16,0-3 4-16,3 4 3 0,-1 10 6 0,4 2 0 15,-2 8 4-15,0 9 0 0,3 0 6 0,3-3 2 16,6 5-1-16,3 0 7 0,5 4-1 0,5-2 4 15,3-12 1-15,8 7 6 0,-5-6 3 0,13-8 0 16,-2 1 5-16,3-4 3 0,4-4 4 0,4-8 1 0,4 5 3 16,0-8 1-16,4-4-2 0,1-5 2 15,4-6-5-15,0-4-6 0,3-4-1 0,-4-3-3 0,3-2-6 16,-4-6-5-16,1 0-2 0,-7 1-2 0,-3-6-2 16,-5-1-2-16,-4 0-2 0,-7-6-4 0,-2 6-1 15,-5-2-4-15,-6-3-4 0,-4 0-2 0,-2 5-3 16,0 5-1-16,-10 6-2 0,0 5-5 0,-2-2 0 15,-1 5 0-15,-1 12 1 0,-1 0-1 0,-2 6-2 16,-5 14 4-16,2-5 2 0,0 11 5 0,1 12 1 16,-1-4 4-16,1 15 1 0,0-1 3 0,7 3 3 15,0-1-2-15,6 1 0 0,6 1 2 0,3-6-3 16,2-1-3-16,11-1-4 0,5-3-7 0,2-7-14 16,3 2-7-16,6-7-9 0,3-4-14 0,5-7-7 0,1 0-34 15,4-7-11-15,1-4-7 0,2-6 3 16,-1-4 4-16,1-7 9 0,0-5 13 0,-2-3 24 0,-1-2 48 15,-2-6-3-15,-8 6 50 0,-8-7 46 0,5 1 14 16,-23 5 10-16,7 1 10 0,-11 3 1 0,0-3-7 16,-7 10 17-16,-1-2-33 0,-5 5-29 0,-2 3-12 15,-7 3-10-15,3-1-10 0,-6 6-14 0,-3 1-2 16,-3 7-2-16,4 0-2 0,-5 3 0 0,1 4-1 16,1 2 1-16,-1-1 0 0,6 2 0 0,-1-2 1 15,8 3 1-15,0-3 1 0,4-2 2 0,7 2 4 16,4-3 2-16,3-2 1 0,3 0 9 0,1-5 3 15,7-3 3-15,-2 1 1 0,4-1 1 0,3-6-2 0,4-5 5 16,1 1 2-16,1-1-5 0,1-3-3 0,-2-5 0 0,4-4 2 16,0-6-1-16,-1 2-1 0,-2 0-3 0,-6-4-1 15,-2-7-2-15,-2-2 2 0,1-6-2 0,-9 3-2 16,1-6 0-16,0-3 0 0,-7-6-1 0,2 3-2 16,-5-1-3-16,0 1-1 0,-5 6-4 0,2-4-1 15,-4 6-6-15,-1 5 0 0,2 12-3 0,-2-3-1 16,2 9-9-16,1 7 3 0,2 3-12 0,-2 9-3 15,0 4-1-15,3 6-3 0,1 6-1 0,1 2 0 0,0 8 7 16,0 5-9-16,1 11 16 0,-1-5 5 0,4-2 0 16,0 8 4-16,4 12-2 0,0-2-2 15,2-2 3-15,1 2-2 0,-1-1-8 0,-1-19-19 16,-4-15-6-16,0 2-14 0,15 46-16 0,1 3-48 0,-2-12-26 16,2 3-6-16,-4-9-29 0,7-9 111 0,-1 0-83 15,-6-15-10-15</inkml:trace>
          <inkml:trace contextRef="#ctx0" brushRef="#br0" timeOffset="2796.7319">7487 815 602 0,'0'-3'343'0,"-2"-5"-159"0,1 2-100 0,1 1 39 15,-7-3-16-15,1 0-8 0,-1-3-11 0,9 1-2 16,-2 1-30-16,0-4 22 0,2-3-10 0,1 0-3 16,2-8-7-16,4 2-5 0,5-5-13 0,-7 0-6 15,15-13-8-15,-3 3-3 0,2-2-8 0,9-6-8 16,4 0 3-16,-6 2-8 0,4-1-2 0,2 2-3 15,-6 6 0-15,4-2-3 0,-6 6-8 0,-4 5-1 0,-3 6-7 16,2-1 2-16,-7 7-10 0,-1 4-5 0,-7 5-3 16,4 1-4-16,-4 5 0 0,-3 2 1 0,0 7 4 15,-1-1 0-15,-2 0 12 0,0 8 4 0,2 5 5 16,-1-2 3-16,-1 2 7 0,2 1 3 0,-1 3 0 0,3 7 3 16,-1 5 0-16,2 1 0 0,-2-5 2 0,0 6 0 15,0 4-1-15,0 3-1 0,-3 0 0 0,-1-6 0 16,-4 8-4-16,0-4-1 0,-14 4-6 0,-3 0-8 0,-13 6-46 15,-8 0-48-15,-26 8-70 0,-1 5 133 16,-16 8-119-16,-21 6-67 0</inkml:trace>
        </inkml:traceGroup>
        <inkml:traceGroup>
          <inkml:annotationXML>
            <emma:emma xmlns:emma="http://www.w3.org/2003/04/emma" version="1.0">
              <emma:interpretation id="{96C54A35-22DA-4D00-9119-C1297138B6A1}" emma:medium="tactile" emma:mode="ink">
                <msink:context xmlns:msink="http://schemas.microsoft.com/ink/2010/main" type="inkWord" rotatedBoundingBox="12929,781 14014,730 14068,1901 12984,195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6247.8357">10930-261 584 0,'3'-8'417'16,"2"0"-242"-16,-5-5-129 0,-2 5 63 0,-1 2-97 0,1 4 2 15,6 4-10-15,0 1-4 0,-4 3-4 0,8 5-2 16,0 4 2-16,2 1 3 0,-4 4 0 0,2 4-1 16,0 0 2-16,2 6 0 0,-2 1-1 0,-8-1 1 15,0 2 0-15,1 1-1 0,1 2 1 0,-7 0 0 16,2 3-1-16,-2 1 0 0,0 2 0 0,-1 1 1 16,-2 2 0-16,0 2 0 0,-3-7 0 0,6 5 1 15,-6-4 1-15,1 0 2 0,-1-5 1 0,0-3 2 16,2-7 2-16,-1 2 0 0,5 0 1 0,-3-9 4 15,-1 1 2-15,2-5-3 0,4-1 3 0,3-2 3 16,-1 0 3-16,1 0 1 0,3-4 2 0,2 1 3 16,4-2 2-16,1 2 2 0,-1-5 0 0,9 4-2 15,-1-4-3-15,14-2 0 0,-4 1-5 0,4-2-1 16,11-3-3-16,1-2-4 0,0 2 0 0,1-4-3 16,-2 0-1-16,-1-1-3 0,4 1 2 0,-1 1-5 15,-1-2 0-15,-1 1 1 0,-1 3-2 0,4-1-1 16,-4 0 2-16,1 2 2 0,-4-3-3 0,-5 2 2 0,-1 4-2 0,-3-4 0 15,3-1 0-15,-7 2 0 0,-4-2-2 0,0 3 0 16,1 2 0-16,-8 0-1 0,1-1 0 0,-3 2 0 16,-2-1 0-16,-2 0 1 0,-3 2-1 0,-1-1 1 15,-2-1 0-15,1 0 3 0,-3-1-2 0,-1 1 2 16,1 0-1-16,0 1 2 0,-2 1-3 0,2-4 0 16,-2 2-1-16,1 0 0 0,-2 0 1 0,1 0-2 15,-1-1 0-15,-2-2 0 0,0 3 0 0,-3 1-1 16,-1-1 0-16,2 0-1 0,-4 2 0 0,-1 1-2 15,-4 0 0-15,-2 0 0 0,-1-1 0 0,-5-2 1 16,7 2-2-16,-9-2 0 0,-6 1 1 0,4-1 0 16,-6 0 1-16,4 0 0 0,-2 2-1 0,2-2 0 15,-10 0 2-15,8 0 0 0,-1 0 0 0,-1 0-1 16,2 1 2-16,-1 1-1 0,3 1 2 0,-4 0 0 16,6 4 0-16,-3-4 0 0,4 2 0 0,-1-4 1 0,-1 2 0 15,2-1 2-15,3 0 0 0,-2-1 0 0,4-1 3 16,1 0 0-16,-1 0 0 0,1 0 3 15,7 0 1-15,3 0 0 0,-2-1 1 0,4 1 2 0,-4-4-2 16,8 3 1-16,0-2 0 0,2-4 1 0,0 1-2 16,0 1 1-16,1 0 0 0,-3-1-1 0,2 0 3 15,3-1-1-15,0 1-1 0,-3 1-2 0,0-1 2 16,1-2 0-16,2 1-3 0,0-4 2 0,0 2-2 16,0-4 0-16,-1 0 0 0,1 1-1 0,0-3-1 15,0-1-1-15,-2-4-1 0,2 4-1 0,-2-3-2 16,1-4 1-16,1 3-1 0,0-3 2 0,-5 1-2 15,2 0 0-15,0-5 2 0,-4 1-1 0,6-1 0 16,-2 0 0-16,-4-3-1 0,6 1 0 0,-1 2 2 0,2 1-3 0,-3-4 1 16,3 2 1-16,-2 0-1 0,2 3-1 0,0-2 3 15,-1 0-1-15,1-2-3 0,-2 0 1 0,2 6 1 16,0-4-2-16,2-1 0 0,1 1 0 0,2 3 0 16,-4 1-1-16,2-1 1 0,1-3 0 0,-4 8-1 15,6-2 1-15,-3 5-2 0,0 2 1 0,2 1-3 16,0 2 3-16,1 1-1 0,1 5-1 0,-3 1 0 15,0-3-1-15,-1 4 0 0,0 0 1 0,2 1-2 16,0 1 1-16,-4-1 0 0,4 2-1 0,1 0 0 16,-1 0 1-16,-2 2 1 0,-1-1-1 0,-1 4 2 0,-1-3-2 15,7 1-2-15,-6 3 0 0,4-3 1 16,-3 5-4-16,1-4-2 0,-1 2-3 0,4 7-13 0,0-2-8 16,-4-2-8-16,4 6-28 0,-4 2-47 0,4 12 83 15,-6 12-54-15,-6-3-22 0</inkml:trace>
        </inkml:traceGroup>
      </inkml:traceGroup>
    </inkml:traceGroup>
    <inkml:traceGroup>
      <inkml:annotationXML>
        <emma:emma xmlns:emma="http://www.w3.org/2003/04/emma" version="1.0">
          <emma:interpretation id="{688814B2-CA91-4AC2-911C-E557D0B9B9D7}" emma:medium="tactile" emma:mode="ink">
            <msink:context xmlns:msink="http://schemas.microsoft.com/ink/2010/main" type="paragraph" rotatedBoundingBox="1545,3032 9930,2896 9959,4689 1574,48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3004E9-3109-4765-A6BD-8B14C07CD727}" emma:medium="tactile" emma:mode="ink">
              <msink:context xmlns:msink="http://schemas.microsoft.com/ink/2010/main" type="inkBullet" rotatedBoundingBox="1554,3619 1814,3615 1821,4066 1562,4070"/>
            </emma:interpretation>
            <emma:one-of disjunction-type="recognition" id="oneOf2">
              <emma:interpretation id="interp2" emma:lang="" emma:confidence="0">
                <emma:literal>•</emma:literal>
              </emma:interpretation>
            </emma:one-of>
          </emma:emma>
        </inkml:annotationXML>
        <inkml:trace contextRef="#ctx0" brushRef="#br0" timeOffset="20346.8088">-327 2424 726 0,'4'1'453'16,"-1"1"-242"-16,-3-5-154 0,-2-4 125 0,1 6-170 15,-1-2-17-15,2 7-10 0,3 6-6 0,0 3-1 16,1 4 2-16,-3 5 5 0,2-2 0 0,-1 7 5 16,-2 0 2-16,0-2 2 0,-3-1 0 0,-2 0-1 15,-3-5 2-15,-2 2 0 0,1-4 2 0,-5-1 3 16,-1-1 0-16,-1-3 0 0,0-1 3 0,-1 2 4 16,-2-5 0-16,0-3-1 0,1 5 5 0,2-6 3 0,5-4 0 15,-2 0 10-15,1 0 2 0,2 2 1 16,2-4 3-16,3-2 4 0,-1-4 7 0,4-2-1 15,-1 0-1-15,2 1-6 0,1-1-3 0,3-4-2 0,0 0-3 16,5 1-5-16,0-1-9 0,1-1-4 0,1 3 0 16,6-4-3-16,-2 1 1 0,1 4-6 0,0 0-2 15,0 1-2-15,1 2-1 0,-4 4-2 0,1 2-2 16,-3 2 0-16,1 0-2 0,-3 2 1 0,-3 2 1 16,-1-2-1-16,-2 4 1 0,0-1 3 0,-2 0 1 15,-2 0-2-15,-1 3 4 0,-2 0 3 0,-1 1 1 16,-2 1 4-16,0-2 0 0,0 1 2 0,-2-1 0 0,1 2 2 15,-1-4-2-15,1 2 0 0,1-1-3 0,0 0 0 0,0 1-3 16,3 0-2-16,0-1-1 0,0 1-3 0,2-2-1 16,2 0-14-16,-1-1-5 0,2 2-12 0,0-3-8 15,5 6-44-15,-2-2-21 0,8 6-36 0,0-1-45 16,4 3 126-16,5 5-91 0,1 9-23 0</inkml:trace>
      </inkml:traceGroup>
      <inkml:traceGroup>
        <inkml:annotationXML>
          <emma:emma xmlns:emma="http://www.w3.org/2003/04/emma" version="1.0">
            <emma:interpretation id="{43FEF8EF-BB6D-4530-B958-71BCA0AD3A58}" emma:medium="tactile" emma:mode="ink">
              <msink:context xmlns:msink="http://schemas.microsoft.com/ink/2010/main" type="line" rotatedBoundingBox="2367,3019 9930,2896 9959,4689 2396,4811"/>
            </emma:interpretation>
          </emma:emma>
        </inkml:annotationXML>
        <inkml:traceGroup>
          <inkml:annotationXML>
            <emma:emma xmlns:emma="http://www.w3.org/2003/04/emma" version="1.0">
              <emma:interpretation id="{AD8AAD49-6788-4FBE-81D7-3C3E849D3566}" emma:medium="tactile" emma:mode="ink">
                <msink:context xmlns:msink="http://schemas.microsoft.com/ink/2010/main" type="inkWord" rotatedBoundingBox="2367,3019 4640,2982 4661,4297 2388,433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165.7613">1911 2494 1140 0,'5'3'512'0,"0"-3"-355"16,-2-2-101-16,8 4-17 0,-2-2-38 0,9 3-7 15,7 4-2-15,9-3 1 0,-2 0 1 0,-4 0 3 0,7-2 0 16,4-2 3-16,7 1-16 0,-11-2-9 0,2-4-22 15,1 2-27-15,11-3-119 0,8-4 149 0,1 2-100 16,-6 2-52-16</inkml:trace>
          <inkml:trace contextRef="#ctx0" brushRef="#br0" timeOffset="3981.0672">2252 1865 894 0,'-7'-26'383'16,"4"10"-223"-16,-3-3-106 0,1 10 41 0,2 4-32 15,0-1-36-15,0 6-13 0,1 3-9 0,2 9-7 0,-2-2-3 16,2 9-2-16,0 5-1 0,2 9 1 0,0-1 2 15,1 10 2-15,0 4-1 0,0 3 1 0,4 4 0 16,0 4-1-16,1 2 0 0,4 5-2 0,-4 1-1 16,3 5 1-16,0 3-8 0,-2-4-1 0,1-4-5 15,-2 2-10-15,-2-6-7 0,-4-4-12 0,3-1 5 16,-4-12-41-16,-2-4-15 0,-4 1-76 0,-1-2 122 16,-1-6-75-16,-4-7-35 0</inkml:trace>
          <inkml:trace contextRef="#ctx0" brushRef="#br0" timeOffset="3776.1871">252 2401 1052 0,'11'-1'424'15,"-5"-7"-334"-15,8 5-105 0,-1 3-8 0,5 3-9 16,6 8-1-16,3 10 0 0,1-1-2 0,6 11-85 16,2 5 96-16,-2 9 1 0,-1-4 5 0,1 9 2 15,-4-1 0-15,-3 4-1 0,-2-2 3 0,-4-2 1 16,-3 2 4-16,-2-8 1 0,-5 3 4 0,-3-8 7 0,-8-15 5 0,0-1 2 15,3 2 15-15,-3-7 7 0,-3-10 2 0,-7-3 4 16,7-4 12-16,0 0 0 0,0-1 6 0,-2-7 5 16,-5-3-5-16,2-2 1 0,-1-3-4 0,6-6 0 15,-2-2-10-15,-2-3-2 0,6-2-6 0,-2-4-3 16,4-2-10-16,6-2-3 0,-1-1-4 0,5 0-5 16,3-1-6-16,-4 0 0 0,9-1-6 0,0 6-4 15,-1 7 1-15,-1 3-14 0,-1 8-2 0,0 5-5 16,-2 11-4-16,2 0-4 0,0 13 4 0,2 6-1 0,1 3-1 15,-2 2 11-15,6 7 4 0,-1-1 5 16,4 3 7-16,-1-1 3 0,5 2 0 0,-1-4 3 0,3-5 8 16,0 4 3-16,-4-15 3 0,4 5 4 0,-2-7 8 15,-2-8 3-15,2-4 1 0,-5-1 0 0,1-7-1 16,-2-5 0-16,1-3-2 0,-3-3-3 0,4-5-7 16,-5-3-3-16,-5-2-2 0,3 1-2 0,-7-7-2 15,0 0-4-15,-4-5-2 0,-2 3-2 0,-6-4-6 16,-2-5-3-16,-4 1-1 0,1 4-4 0,-1 2-2 15,-9 12-1-15,0 2-5 0,0-1-1 0,-1 7 0 16,-1 13 1-16,6 1-3 0,-12 4-3 0,9 8-1 16,-2 5 1-16,2-1 7 0,3 9 1 0,-1 8 5 15,0 8 2-15,4 4 3 0,8 0 8 0,-2 3 4 16,-3 3 1-16,13-5 3 0,0 1 1 0,10-2 3 16,1-5 0-16,6-7 1 0,1-1-3 0,6-6 1 15,4-5-3-15,6-5-8 0,-2-1-6 0,3-9-36 16,4-2-20-16,9-7-27 0,-3-5-23 0,4-9 69 0,5-5-62 15,2-18-19-15</inkml:trace>
        </inkml:traceGroup>
        <inkml:traceGroup>
          <inkml:annotationXML>
            <emma:emma xmlns:emma="http://www.w3.org/2003/04/emma" version="1.0">
              <emma:interpretation id="{8161B627-D6E7-4359-AEA7-75B742A7092C}" emma:medium="tactile" emma:mode="ink">
                <msink:context xmlns:msink="http://schemas.microsoft.com/ink/2010/main" type="inkWord" rotatedBoundingBox="5271,3225 9934,3149 9959,4689 5296,476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704.9169">3636 2835 1622 0,'-5'0'601'0,"3"-10"-452"16,1-4-118-16,1-1-4 0,5 1-4 0,7-2-18 16,0 2-6-16,-1 3-6 0,6-7-1 0,5 1-1 15,2-4 0-15,2 0 2 0,-4-4 1 0,7-6 1 16,-1 1-9-16,0-10-7 0,-1 4-6 0,-2-2-22 0,2-5 9 15,-8 3-30-15,5 2-11 0,-6 2-30 0,-2 6-1 16,-15 10-4-16,4-3-5 0,-3 9 9 0,-6 4-11 16,-4 9 26-16,-1-1 10 0,-9 7 31 0,4 4 12 15,4 6 10-15,-1 1 14 0,0 3 28 0,5 3 9 16,4 0 11-16,1 2 7 0,2-1 7 0,7 1 3 0,7 4 11 16,-3-1 0-16,1-3-11 0,3 3-1 0,1 2-4 15,4 4 4-15,9 1-13 0,-3-4-3 0,-4-1-6 16,-1-4-7-16,5 9-4 0,-1-7-2 0,-6 1-3 0,-4-5-11 15,-3-3 5-15,3 6 0 0,-11-2-8 0,1-4 0 16,-4 0-7-16,-2-3-8 0,-4-7-8 0,-2 4-12 16,-3-3-45-16,-4-6-38 0,2-4-63 0,-5 3 129 15,-2-6-110-15,-2-1-55 0</inkml:trace>
          <inkml:trace contextRef="#ctx0" brushRef="#br0" timeOffset="5437.9503">4446 2487 633 0,'10'-31'517'0,"1"-1"-253"15,-4 6-175-15,-4 6 77 0,-2 2-91 0,2-1-17 16,2 9-24-16,-2 1-14 0,1 1-19 0,-1 3-5 0,0 3-9 16,3 2-1-16,1 4-2 0,-2 2-1 0,1 7-2 15,2-5 1-15,1 17-2 0,1 1 5 0,1 9 4 16,0 9-1-16,4 9 3 0,-3-4 2 0,3 10 2 16,1 6-1-16,-2 1 2 0,0 1-3 0,5 3 1 15,-4 0 3-15,-7 1-3 0,6 3-1 0,-4-4 2 16,-2 3 3-16,-5-14 2 0,1 2 0 0,-4-15 7 15,0-6-3-15,-1-13 10 0,-2-2 2 0,0-11 6 0,-4-10 0 16,1 0 7-16,-1-2 0 0,1-4 0 0,0-2 5 16,1-6-6-16,-5-3 0 0,4-11-3 0,-2 4-1 0,3-4-4 15,-1-3 0-15,1-8-3 0,0-5-3 16,7-9-2-16,-1 4-5 0,3-4-1 0,-1-2-1 16,11-2-5-16,1-1-1 0,2 6-1 0,1 4 0 15,-3 12 0-15,1 0-1 0,2 6-4 0,-5 12-2 0,-1 4-2 16,4 4-3-16,-1 6-4 0,1 3-1 0,3 7-4 15,1-1 3-15,3 7 0 0,2 3 3 0,5 2 3 16,-2 1 1-16,0-1 7 0,1 5 1 0,3-7 2 16,-4 1 3-16,6 0 4 0,-4-6 4 0,4-6 0 15,-3-2 3-15,-4 1 1 0,1-11 0 0,5-2 2 16,-4 0-2-16,-1-7-3 0,-2-1-1 0,-4-4-2 0,7-4-1 16,-2-9-3-16,1 4-1 0,-12-1-2 0,7-10-4 15,-6-1-3-15,-1-4-4 0,-3-3-2 0,-7 2-5 16,2-7-6-16,-3-2-2 0,-5 0-2 0,-2 7-3 15,-1-3 4-15,-3 4 3 0,3 13 0 0,-8 4-1 16,-4 4-4-16,2 11 0 0,1 7-1 0,-1 9 2 16,-3 3-6-16,-3 7 5 0,5 6 2 0,-1 11 5 15,3 1 6-15,2 10 10 0,5 5 4 0,0 0 5 16,4 2 8-16,1 3-2 0,6-3 3 0,12-8 6 16,-6 4 9-16,17-15-3 0,-5 0 4 0,9-7 10 15,2 2 3-15,5-18 2 0,-3 1 2 0,1-6 2 16,4-2-2-16,-1-7-4 0,-1-3-3 0,1-4-12 15,2-1-3-15,-3-1-4 0,3-4-4 0,-3-1-7 16,0-4-1-16,-10-6 0 0,0 4-1 0,-8-4-2 16,-6-5 0-16,-1-1-1 0,-4 0-1 0,-8 1-5 15,-3-1-2-15,2 5-5 0,-6-2 0 0,3 4-4 0,-4 11-3 0,-14 0-8 16,1 1-1-16,7 7-1 0,-9 7 1 0,4 5 1 16,-7 3-3-16,-1 13 4 0,-3 1 2 0,10 1 7 15,1 9 2-15,-5 8 4 0,4 10 1 0,2 2 0 16,9-4 4-16,0 8-4 0,-2 2 1 0,16-5-3 15,-2 1-5-15,8-6-19 0,5 0-10 0,10-3-12 16,1-5-19-16,9-6-52 0,5-2-58 0,7-13 125 16,0 4-90-16,3-10-50 0</inkml:trace>
          <inkml:trace contextRef="#ctx0" brushRef="#br0" timeOffset="5815.9204">6839 2580 817 0,'-5'-27'392'0,"0"-2"-250"0,-5 4-101 16,2 4 12-16,-4 5-17 0,-3 2-15 0,1 1-9 15,-2 10-10-15,0-5-2 0,-1 8-8 0,-1 8 1 16,-3 0-1-16,1 6 0 0,1 5 3 0,1 5 1 16,-1 0 2-16,5 6 2 0,3 0 1 0,-1 1 0 15,3 1 2-15,4-2 0 0,2 0-1 0,4-1 4 16,1-4 0-16,4-1 6 0,4-2 2 0,3-6 8 16,-2-1 5-16,3-7 4 0,4-2 4 0,-1-4 4 15,1-2 6-15,2-4-4 0,-2-4 1 0,-1-4-4 16,3 1-2-16,-4-7 1 0,-2-6-4 0,-1-1-1 15,1-1-4-15,-6-12 0 0,0 1-4 0,-5-6-3 16,2 2-2-16,-4-8-5 0,3 2 3 0,-6-5-10 16,0-1 3-16,-2 4-5 0,2-1 2 0,-3 3-4 15,-3-1 0-15,2 13-1 0,-4-2-2 0,9 9-1 16,-2 5-1-16,3 7-1 0,-7 0 2 0,6 12-19 0,-1 1-4 16,0 3-3-16,4 4-1 0,-2 6-5 15,0 4-1-15,5 12-2 0,-2 1-1 0,3-3 19 0,4 14 0 0,-1 10 4 16,1-1 1-16,0 1 4 0,-2 3-1 0,1 3-3 15,5 10-4-15,2 1 1 0,-1-1-11 0,-1-8 4 16,-3-7-26-16,7 5 6 0,-2-9-96 0,4-7-35 16,-4-3 126-16,5-3-112 0,-4 1-53 0</inkml:trace>
          <inkml:trace contextRef="#ctx0" brushRef="#br0" timeOffset="6168.9991">7256 2804 1235 0,'3'-6'464'0,"-3"1"-313"16,0 0-93-16,0 2-24 0,3-2-7 0,-1 1 4 15,1-4-4-15,0 0 10 0,3-3 0 0,-1-4 5 16,2-2 4-16,1-4-3 0,0-3-3 0,4-8-11 16,3-4-6-16,-1-6-8 0,0-2-5 0,2-7-10 15,2 1-6-15,-1-5-3 0,-1 2-3 0,0 1-6 16,-3 2-1-16,0 1 3 0,-4 6-3 0,-1 8 2 15,2 0 0-15,-4 6 0 0,-4 7 0 0,-6 7-6 16,6 1-2-16,-5 8-3 0,3-1 0 0,1 9-3 16,-4 1 3-16,5 7 0 0,3 2 3 0,1 4 12 0,2-1 2 15,2 10 5-15,-4-1 1 0,5 2 8 0,2-3 3 16,6 12 0-16,-2-1-1 0,6 3 0 16,5 1 2-16,-2-2-2 0,3 4 2 0,-2 5-4 0,0-4-2 15,-5 4-1-15,-1-4 0 0,-9 1-6 0,0-1-4 16,-12-4-4-16,-2 4-12 0,-17-3-38 0,-8-3-23 15,-29 4-28-15,0-3 10 0,-23 7 59 0,-22 2-66 16,-5 1-11-16</inkml:trace>
          <inkml:trace contextRef="#ctx0" brushRef="#br0" timeOffset="4324.0306">3156 2610 1289 0,'4'8'470'0,"-4"-8"-331"0,0 3-109 16,0-3-35-16,0 2-42 0,1 3 14 16,4 1-44-16,-2 4-4 0,7 1-130 0,-1-2 154 0,-1-1-70 0,5 7-39 15</inkml:trace>
        </inkml:traceGroup>
      </inkml:traceGroup>
    </inkml:traceGroup>
    <inkml:traceGroup>
      <inkml:annotationXML>
        <emma:emma xmlns:emma="http://www.w3.org/2003/04/emma" version="1.0">
          <emma:interpretation id="{F0ACDB92-0519-4F23-A06F-CA52346631D1}" emma:medium="tactile" emma:mode="ink">
            <msink:context xmlns:msink="http://schemas.microsoft.com/ink/2010/main" type="paragraph" rotatedBoundingBox="1490,4503 27494,3366 27584,5424 1580,65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7B25B8-A4D3-4885-BD99-92E2E43DA487}" emma:medium="tactile" emma:mode="ink">
              <msink:context xmlns:msink="http://schemas.microsoft.com/ink/2010/main" type="inkBullet" rotatedBoundingBox="1524,5270 1798,5258 1812,5578 1538,5590"/>
            </emma:interpretation>
            <emma:one-of disjunction-type="recognition" id="oneOf5">
              <emma:interpretation id="interp5" emma:lang="" emma:confidence="0">
                <emma:literal>•</emma:literal>
              </emma:interpretation>
            </emma:one-of>
          </emma:emma>
        </inkml:annotationXML>
        <inkml:trace contextRef="#ctx0" brushRef="#br0" timeOffset="20771.106">-314 4352 274 0,'-11'-8'167'15,"3"-3"-61"-15,-2 0-48 0,4 0 41 0,-2-3-12 16,2-2 3-16,-1 1 1 0,-1-1-1 0,4-3 4 15,-3 0-13-15,3 0-4 0,-1 2-6 0,2-3-10 16,1 3-7-16,2-1-6 0,0 4-4 0,0 1-25 16,3 2 5-16,0 3-8 0,1 0-7 0,0 2-6 15,-1 3-13-15,1 3-5 0,2 0-3 0,-1 0-2 0,-2 6-2 0,5 4-2 16,-3-2 0-16,0 3-4 0,-1 3 9 0,-1 0 0 16,-1 4 1-16,-2 3 4 0,0-1 1 0,-3-1 6 15,-2 1 0-15,-4-1 3 0,-3-2 2 0,-4 2 2 16,4-3 3-16,-4 2 1 0,-2-1 3 0,-1-2 0 15,0-3 5-15,3 1 7 0,-1-3 4 0,2-7 5 16,-1 3 3-16,5-4 7 0,0-2 4 0,2-3 3 16,1-4-1-16,1-1 0 0,2 0-3 0,5 4-3 15,-3-9-3-15,2 0-9 0,1 0-6 0,4 1-4 16,0-1-3-16,4 0-7 0,0 0-4 0,-1-1-4 16,3 1 2-16,1 2-12 0,-1-2-3 0,1 4-8 15,-2-2-10-15,-1 3-13 0,0 1-17 0,4 3-84 0,-3-1-78 16,2 3 166-16,0 2-115 0,-1 7-56 0</inkml:trace>
      </inkml:traceGroup>
      <inkml:traceGroup>
        <inkml:annotationXML>
          <emma:emma xmlns:emma="http://www.w3.org/2003/04/emma" version="1.0">
            <emma:interpretation id="{0434CA1E-6535-41BD-87A8-504EBFCB8899}" emma:medium="tactile" emma:mode="ink">
              <msink:context xmlns:msink="http://schemas.microsoft.com/ink/2010/main" type="line" rotatedBoundingBox="2636,4453 27494,3366 27584,5424 2726,6511"/>
            </emma:interpretation>
          </emma:emma>
        </inkml:annotationXML>
        <inkml:traceGroup>
          <inkml:annotationXML>
            <emma:emma xmlns:emma="http://www.w3.org/2003/04/emma" version="1.0">
              <emma:interpretation id="{ECEFB09D-DEA5-4D0C-BC93-81AED0004117}" emma:medium="tactile" emma:mode="ink">
                <msink:context xmlns:msink="http://schemas.microsoft.com/ink/2010/main" type="inkWord" rotatedBoundingBox="2636,4470 5436,4348 5506,5959 2707,608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6966.1698">1505 4045 581 0,'0'-11'295'0,"-3"8"-168"16,-4 3-83-16,3 8 30 0,-4 0-17 0,1 6-34 15,-1 2-5-15,4 5-6 0,-4 2-2 0,3 5 0 16,2 2 1-16,-1 0 5 0,4 0 1 0,-3-3 4 16,3-1-3-16,5 3 12 0,0-4 4 0,0-3-3 15,3-3 2-15,1-4 1 0,2 1 6 0,7-8-2 16,-2 3 3-16,0-5-5 0,0-4 0 0,3-2 5 0,0-2-2 16,0-6-1-16,0 2-8 0,3-7 3 0,-3 2-2 15,2-7-3-15,-2 1-3 0,-3-2-1 0,0-4-3 16,-5 3-2-16,2-3 0 0,-7 1-4 0,-3-2-2 15,-4-1-5-15,-2 1-1 0,-5 2-12 0,-5-4 2 16,-6 4-13-16,1-2-8 0,-6 2-15 0,1 1-7 16,-4 8-7-16,-2-3-9 0,0 5-26 0,2 3-26 15,2 8-16-15,-1 2 12 0,2-1-47 0,16 15 100 0,-3 0-88 16,5 5-22-16</inkml:trace>
          <inkml:trace contextRef="#ctx0" brushRef="#br0" timeOffset="7320.2309">2293 4305 972 0,'0'-7'432'0,"0"4"-278"0,0-2-45 15,0 0-51-15,-1 2-39 0,-4 0 8 0,2 3-6 16,-2-1-13-16,-3 1-2 0,0 0-4 0,-2 0-1 16,1 1-4-16,-4 1-1 0,-1 2 0 0,1-2-1 15,0 1 2-15,5 5 0 0,-4-1-2 0,0-3-2 16,5 3 0-16,2-1 0 0,2-1 0 0,1 6-1 0,4-3-1 15,-2-2 1-15,3 1 3 0,6 1 1 0,-1 0 1 16,5 1 2-16,5-2-1 0,-4-1 2 0,3-1 1 16,1 0 5-16,4-2-1 0,-1-2 2 0,0-1 6 15,-1-1 2-15,-4-6 4 0,3 1 1 0,-3 0 4 16,-1-6 1-16,-3 3 2 0,-1-4-2 0,-1 2-4 16,-2 0-3-16,-2 1-3 0,1-1-3 0,-2 3-10 15,-4 0-4-15,-1 3-6 0,0 1-4 0,0 0-14 16,0 3-2-16,-3 4-5 0,1 2-3 0,-1-2 2 0,-2 7-3 15,2 6-5-15,0-2-1 0,0 3 7 0,1 4-4 16,2 1-2-16,0 4-29 0,8 6-13 0,0 0-14 0,0-5-8 16,10 0 0-16,4 5 56 0,5 1-53 0,5-4 7 15</inkml:trace>
          <inkml:trace contextRef="#ctx0" brushRef="#br0" timeOffset="7684.0183">3155 4572 634 0,'9'-22'335'0,"-7"3"-179"0,-2 3-99 15,2 0 55-15,-2 2-54 0,0 4-18 0,-4 2-12 16,3 0-10-16,-6 2-7 0,3 3-11 0,-6 1-3 16,2 2-5-16,-1 0-2 0,-4 5-2 0,-1 7 0 15,-2 0 0-15,1 0-6 0,-1 6 8 0,4 4 0 0,-3-3 1 16,3 7-2-16,-1-1 3 0,5-3 1 0,5 7 0 16,-2-5 1-16,5 0 0 0,0-5 2 0,6-3 3 15,2 1 2-15,2-7 2 0,-1-2 3 0,2-8 3 16,4 3 5-16,-1-4 2 0,2-7 6 0,0-4 13 15,-2 0 3-15,5-9 0 0,-1-11 3 0,1 0 4 16,-1-3-2-16,-1-8 1 0,1-1-4 0,-6-9-8 16,1 4-5-16,-3-2 0 0,-1 1-3 0,-6-4-3 15,-1 2 2-15,-2-1-2 0,-3 4 1 0,3 1-5 16,-5-3 2-16,-3 13-5 0,5 0 3 0,-2 9-6 16,2-3-4-16,-2 18-5 0,0-4-5 0,1 12-13 15,0 4-6-15,3 9-1 0,-2 5-6 0,1 4-2 16,2 10 0-16,0 10 2 0,0 1 4 0,5 11 7 15,0 6 0-15,1 3 3 0,2 1-4 0,3 9-9 16,3 1-10-16,4 5-15 0,-2 1-32 0,8-3 59 16,3 4-40-16,9-3-14 0</inkml:trace>
          <inkml:trace contextRef="#ctx0" brushRef="#br0" timeOffset="6704.9434">540 3271 907 0,'9'-3'401'0,"-10"1"-309"16,9 2-85-16,-8 3 1 0,0 7-17 0,4 0-2 0,1 12-6 16,-2-5 3-16,10 12 7 0,-8 4 4 0,0 10 3 15,-2-6 1-15,-1 11 4 0,-1 4-1 0,5 9 2 16,-7-1-2-16,-4 11 0 0,-1 5-1 0,-4 0 1 16,9 2 0-16,-4 4 0 0,-2-1 0 0,6-8 2 15,1 5 3-15,-3-11 1 0,3-2 3 0,4-7-1 16,-4-4 4-16,7-6 0 0,-1-17 0 0,7 3 4 15,0-1 0-15,-2-7 0 0,6-10-2 0,-1-4 0 0,7 1-5 16,2-10 0-16,2 2-4 0,-5-2-8 0,7-4-8 0,8-12-24 16,4-1-12-16,4-13 6 0,-1 3-59 0,10-13 68 15,-1 2-43-15,12-22-14 0</inkml:trace>
        </inkml:traceGroup>
        <inkml:traceGroup>
          <inkml:annotationXML>
            <emma:emma xmlns:emma="http://www.w3.org/2003/04/emma" version="1.0">
              <emma:interpretation id="{D0728A5A-3529-4834-A9BF-E08C20886571}" emma:medium="tactile" emma:mode="ink">
                <msink:context xmlns:msink="http://schemas.microsoft.com/ink/2010/main" type="inkWord" rotatedBoundingBox="6606,5130 9212,5016 9257,6032 6650,614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8323.7606">5451 4179 801 0,'15'-7'422'0,"-9"3"-248"0,-1-3-124 0,-4 10 67 0,-1-1-66 15,7 6-43-15,1 3-7 0,0 3-1 0,-3 2 0 16,-1 4 3-16,3 2 3 0,-3 3 3 0,3 4 0 16,-6 0 2-16,3 2 1 0,-1 1-1 0,0 0-1 15,2 2-2-15,0-1-1 0,-2-1-5 0,-2-2 3 16,1 0-6-16,-1-1-3 0,3-2 1 0,-4-1-1 15,0-4-3-15,1-5-4 0,2 4-11 0,-1-2-5 16,3-4-7-16,0-4-9 0,-4-3-16 0,7 1-39 16,-3-9-23-16,-2 2-28 0,0-2 99 0,7-10-73 0,-1-6-43 15</inkml:trace>
          <inkml:trace contextRef="#ctx0" brushRef="#br0" timeOffset="8458.0076">5507 3883 855 0,'-11'1'287'0,"5"4"-211"0,4-5-76 16,4 0-33-16,-6 5-29 0,6-2-17 0,0 2 23 0,1 4-35 15,3 2 49-15,-3-3-31 0,-3 2 9 0</inkml:trace>
          <inkml:trace contextRef="#ctx0" brushRef="#br0" timeOffset="8839.9993">5842 4000 647 0,'0'4'322'0,"1"-4"-192"0,-1 1 55 0,-1 1-110 16,1 3-60-16,-2-5-11 0,0 4-3 0,4 4-3 16,-2-3 5-16,2-2 7 0,-1 5 2 0,2-3 3 15,1-3 8-15,0-1 2 0,4 2 2 0,2-3 3 16,1 2-2-16,3-4-1 0,4-2-2 0,1 2-1 15,0-3-8-15,5-1-3 0,-2 3-3 0,4-1-1 16,-2 0-6-16,3-1-1 0,-3 2 0 0,-4-2-2 0,3 7-3 16,-4-2-5-16,-3 1-3 0,-5 1-2 0,0 3-3 15,-5 1-3-15,-3 2-2 0,2-2-2 16,-5 1 5-16,-1 7 2 0,-3 3 1 0,1 1 4 0,-2 1 4 16,-1 5 3-16,-5 0 1 0,-2 8 3 0,-4-4 2 15,4 1 1-15,-1-2 4 0,-1-3-2 0,-4 6 6 16,5-1 1-16,3-4 3 0,1 2 1 0,2 1 5 15,-1-1 1-15,9-2 0 0,-5-1 0 0,5-2-3 16,0-1-2-16,1-2-2 0,1-3-3 0,3-2-6 16,-4-1 0-16,9-7-6 0,-2 2-5 0,5-4-20 15,1-4-16-15,7 0-24 0,-2-5-38 0,11-5 73 16,2 1-57-16,8-10-18 0</inkml:trace>
          <inkml:trace contextRef="#ctx0" brushRef="#br0" timeOffset="9181.1013">6504 4405 892 0,'2'5'421'16,"2"-4"-260"-16,1-2-111 0,0 1 37 0,5 0-20 15,-1 0-45-15,2 0-8 0,7 0-1 0,1 0-2 16,0-3 0-16,0-1 0 0,3 0 0 0,5-3 1 0,-4-1-4 16,4-3-2-16,-2 0 1 0,1 0-2 15,-5-2-5-15,4-1-3 0,-7-1-1 0,1 1-1 0,-2 1-5 16,-4-3-1-16,-2 4-3 0,-3-1-2 0,0 0-1 15,-2 2-2-15,-7 1-6 0,1-2 2 16,-3 2-4-16,-1-1 1 0,0 3-3 0,-6 0 2 0,0 2-4 16,-1 3 7-16,-8-1 4 0,6 3 0 0,-4 1 8 15,-4 1 0-15,1 9 7 0,4-1 1 0,-8 3 9 16,6 4 0-16,2 6 1 0,-1 2 2 0,2 4 5 16,3 4 8-16,2 3-2 0,1 5 4 0,5 3 5 15,4 2 1-15,5-2 3 0,3 1-1 0,2-1-1 16,6 0-2-16,0-5-3 0,6-1-3 0,-1-7-6 15,7-7-2-15,6-1-6 0,-4-1-7 0,5-7-15 16,2-6-21-16,9-2-37 0,8-4 56 0,11-5-38 16,-7 0-23-16</inkml:trace>
          <inkml:trace contextRef="#ctx0" brushRef="#br0" timeOffset="8085.0981">4510 4578 1018 0,'2'2'401'0,"-1"0"-285"0,1-4-81 16,0 2 13-16,2 0 1 0,3-3 2 0,-1-3 3 16,0 2 2-16,6-7 2 0,2-5 4 0,-1 4-2 15,1-6-14-15,2-3 1 0,0-4-11 0,5-5-8 16,4-9-9-16,-3 4-7 0,1 0-8 0,5 2-4 0,-1-10-2 15,5 0-14-15,0 6 3 0,-13 2-3 0,3 0-7 16,4-1-4-16,-18 10-7 0,0-1-5 0,1 9-16 16,-7 6 0-16,-4 2-2 0,1 5-1 0,-4 5 3 15,-5 2-6-15,3 8 15 0,-6-3 7 0,2 9 13 16,-4 2 8-16,4 1 4 0,-2-1 5 0,4 5 8 16,1 3 12-16,2 1-6 0,2-2 1 0,0-2 6 15,4 4 1-15,4-2 0 0,4 1 1 0,0-2 2 16,5-2-2-16,1 0-2 0,2 1 0 0,2-3-3 0,-2 1-4 15,1 0-1-15,-2 1-2 0,0-3-3 0,0 0-2 16,-4-3-3-16,-1 5-11 0,-3-4-6 0,3 2-3 16,-7-6-12-16,0 2-42 0,-3-4-23 0,0 1-29 15,-1 0-35-15,-6-6 110 0,1 0-85 0,-3-3-22 16</inkml:trace>
        </inkml:traceGroup>
        <inkml:traceGroup>
          <inkml:annotationXML>
            <emma:emma xmlns:emma="http://www.w3.org/2003/04/emma" version="1.0">
              <emma:interpretation id="{73A805F0-E957-42F8-91C1-E180C4271979}" emma:medium="tactile" emma:mode="ink">
                <msink:context xmlns:msink="http://schemas.microsoft.com/ink/2010/main" type="inkWord" rotatedBoundingBox="15357,3962 16475,3913 16562,5906 15445,5955">
                  <msink:destinationLink direction="with" ref="{34D86204-52D4-407A-A6B6-2BBD36C6E9A1}"/>
                </msink:context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78367.3602">13777 4040 315 0,'-8'-11'150'0,"7"5"-89"16,-7-4-36-16,3 2 16 0,0 0-4 0,7 3 2 16,-5-1-2-16,1 1 0 0,1-1 2 0,-4-2 4 0,5 6-2 15,0 2 0-15,3-1-7 0,-5-1-7 0,1 2-5 0,1 0-4 16,-2 3-3-16,-4 4-4 0,1-1-5 0,2 5-1 16,-3-3 0-16,6 15-5 0,-2-6 2 0,-9 5-1 15,6 4-1-15,-3 2 0 0,-3 0 0 0,-2-1 0 16,-6 0 0-16,0 5 0 0,0-2 0 0,4 0 2 15,-2 2 0-15,1-3-1 0,2-1 0 0,-1 4 0 16,4-5 1-16,3-3 0 0,-3 2 1 0,0-4-2 16,5 0 0-16,-4-1-1 0,2-2 0 0,3-2-5 15,-1-1-1-15,0-3-2 0,2 0-5 0,0-4-4 16,0-5-6-16,3 0-12 0,-1 1-11 0,-1-5-6 0,1 0-15 16,1 0-18-16,-2-1 52 0,3-3-37 0,0 1-5 15</inkml:trace>
          <inkml:trace contextRef="#ctx0" brushRef="#br0" timeOffset="78677.1542">13349 4389 264 0,'-6'-6'171'16,"1"2"-76"-16,0-4-60 0,0 2 39 0,1 1-28 15,2 1-12-15,0 0-10 0,1 1-10 0,-1 2 0 0,1-1 4 16,-1 2 0-16,2 0 2 0,-2 0 0 0,1 0 0 0,1 2 5 15,-2 1 2-15,2 0 1 0,0 0-1 0,-1 2-1 16,1 1-1-16,-2 2-2 0,2 2-3 0,0-2-6 16,0 3-1-16,0 0-3 0,0 5-1 0,2-2-1 15,-2 2-4-15,1 3 2 0,2 0 1 0,-1 1-2 16,3 2 0-16,-4 0 2 0,3-3 0 0,-3 4 2 16,4-3 2-16,-2 1 2 0,2-7-1 0,0 5 4 15,-1-4 5-15,1-3 0 0,5 0 1 0,-4-3 0 16,5-4-1-16,0-2-2 0,4 4 0 0,2-4-4 15,-1-2-9-15,11-2-8 0,12-6-27 0,0-1-26 16,1 4-48-16,13-9 77 0,12-6-56 0,3-15-45 16</inkml:trace>
          <inkml:trace contextRef="#ctx0" brushRef="#br0" timeOffset="68532.9141">13387 2919 285 0,'-1'-8'196'0,"-3"-1"-90"15,3 1-67-15,-1 0 50 0,-1 0-63 0,3 3 8 0,-1-3-1 16,1 3-4-16,0-3 5 0,0 3 3 0,-2 1 2 16,4-3 10-16,-2-1 3 0,4 0 2 0,-1-1-8 15,2 1 5-15,0 0 0 0,0 0-6 0,1 0-2 0,2 0-9 16,0 2-5-16,0-1-4 0,2 4-6 0,-1 0-9 15,2 1-6-15,4 2-3 0,1 2-1 0,0 4-9 16,4 4-1-16,1 1-1 0,1 2-1 0,1 3-1 16,0 4 0-16,3 7-2 0,-7-1 1 0,3 6-1 15,-3 3 1-15,-6 3 1 0,-3 7 0 0,-1 2 0 16,-7 6 1-16,-1 4 4 0,1-4 1 0,-5-2 3 16,3-7 0-16,-10 6 2 0,6-3 1 0,-3-7 3 15,-4-9 0-15,3-3 0 0,-5 6 0 0,-4-6 2 16,-1 1 3-16,6-5 0 0,-3-5 2 0,2 5 1 15,-4-8 4-15,1-3 1 0,6-2 2 0,-1-2 5 16,-1 1 2-16,2-7 1 0,2 2 2 0,0-4 7 16,2-1 2-16,-2-3 5 0,1-2 0 0,1-4 3 15,3-4 0-15,1-4-3 0,1-3 1 0,1-3-9 16,3-6-4-16,6-3-7 0,-2-5-4 0,5-2-10 0,3-4-3 16,4-4-2-16,-2 3-3 0,6-10-3 15,1 1 1-15,-2-3-2 0,0 4 1 0,-1 6 3 0,1 1-1 0,-3-1 1 16,2-4 2-16,-8 15-2 0,-2 4 0 0,-2 4 0 15,4-2 0-15,-5 10-3 0,-3 0 0 0,0 3-2 16,-4 8-1-16,3-3-5 0,-4 6-1 0,3 3-2 16,-3 2 1-16,0 0-3 0,-3 2 1 0,-1 7 1 15,0-1 1-15,0 7 5 0,-2 1 2 0,-2 4 1 16,2 4 1-16,-4 5 1 0,2 3 1 0,5 1-3 0,0 2 0 16,1 5-3-16,2 1-2 0,0-2 0 0,0 2-4 15,7-1-6-15,-3 0-6 0,7 1-4 0,4-4-9 16,-1-2-36-16,10 0-26 0,2-3-41 0,2-2 95 15,-1-5-67-15,5-4-32 0</inkml:trace>
          <inkml:trace contextRef="#ctx0" brushRef="#br0" timeOffset="68744.8138">14325 3203 716 0,'2'0'461'0,"3"4"-218"0,-4-10-171 15,-7-5 127-15,1 6-176 0,-1 2 3 0,3 3-26 16,3 5-7-16,-4 4-2 0,3 2 1 0,-1 8-2 16,1 1 2-16,1 11 1 0,-2-4 0 0,0-3 5 0,2 8-3 15,0 2-2-15,2 1-3 0,0 0 0 0,-1-7-4 16,2 1-5-16,1 8-17 0,4-2-16 0,1 1-19 16,-3-2-30-16,4 1-52 0,6 8 105 0,0 0-74 15,5 0-26-15</inkml:trace>
        </inkml:traceGroup>
        <inkml:traceGroup>
          <inkml:annotationXML>
            <emma:emma xmlns:emma="http://www.w3.org/2003/04/emma" version="1.0">
              <emma:interpretation id="{B796051F-C05D-4ABC-9C43-F56E01AB4873}" emma:medium="tactile" emma:mode="ink">
                <msink:context xmlns:msink="http://schemas.microsoft.com/ink/2010/main" type="inkWord" rotatedBoundingBox="17408,5186 17932,5163 17959,5778 17435,5800">
                  <msink:destinationLink direction="with" ref="{34D86204-52D4-407A-A6B6-2BBD36C6E9A1}"/>
                </msink:context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80296.8347">15486 3975 98 0,'-1'3'78'16,"1"-3"-15"-16,-5 3-28 0,3 0 20 0,-2-3-2 0,-3 2-3 0,2-2-4 15,1 2-13-15,-1 4-5 0,-3-1 1 0,2-4-4 16,1 4-4-16,-2 0 1 0,3 0 2 0,-1 0 3 16,-2-2 1-16,1-2 1 0,0 1-5 0,-1 3 4 15,1-4-3-15,0 2 0 0,1 1-1 0,-2-4-1 0,1 0 0 16,1 0 0-16,4 4 2 0,-4-4 5 16,3 4 2-16,-1-3 2 0,2-1 2 0,-1 3 4 0,2-1 1 15,0-2 1-15,0 0-2 0,3 0-1 16,2-3-3-16,1 0-1 0,1-2-3 0,4 0-6 0,0 0-1 15,3 0-5-15,-1-1 0 0,5 1-7 0,-6-3-2 16,4 2-4-16,-1 1-2 0,1-1-2 0,-1-1-3 16,0 4 0-16,-2 2-1 0,-1-1-3 0,1 1-1 15,-5 5-4-15,0-2 0 0,-3 1-5 0,-2 2-3 16,-2 1 1-16,3 5-5 0,-4-1-1 0,0 3-1 16,-5 1 1-16,2 0 2 0,-5 5 0 0,-2 2 4 15,-1 3 0-15,-3-3 2 0,-2 1 5 0,-2 2 2 16,1 3 0-16,-1 0 3 0,1-5 4 0,-1 4 0 15,1-7 3-15,1 5 3 0,1-2 1 0,1-4 2 16,1-1 1-16,1 1 2 0,0-1 2 0,6-7 1 0,1 1 9 16,-3 0 2-16,2-3 1 0,4-3 2 0,2-2 3 0,-1-1 3 15,1-1-2-15,0 1 0 0,0-1-8 0,1-2-4 16,4-1-2-16,-2 1-2 0,7-4-5 0,-2 0-5 16,0-1-2-16,1 1-2 0,4-3-1 0,0 5-2 15,0-7-3-15,-1 4-3 0,-1 1-5 0,4-3-4 16,-1 2-13-16,-1-2-9 0,3-2-11 0,-3 1-13 0,1-1-40 15,0 2-24-15,1-1-42 0,-1-1 107 16,3-1-92-16,1 3-37 0</inkml:trace>
          <inkml:trace contextRef="#ctx0" brushRef="#br0" timeOffset="80496.2653">15767 4129 730 0,'0'-9'334'0,"1"4"-209"0,-1-1-88 0,-5 4 13 16,2 1-11-16,2 5-14 0,-1 3-15 0,0 2-13 16,1 4-3-16,1 4 1 0,0 1-1 0,3 6 3 15,0 1-1-15,0 1-1 0,1 3-1 0,-3-1-3 16,1 2-4-16,-1-1-6 0,4 1-7 0,2-1-32 16,1 1-29-16,1 1-61 0,1-1 105 0,1-3-71 0,2 6-36 0</inkml:trace>
        </inkml:traceGroup>
        <inkml:traceGroup>
          <inkml:annotationXML>
            <emma:emma xmlns:emma="http://www.w3.org/2003/04/emma" version="1.0">
              <emma:interpretation id="{25712035-07C4-4B44-B80D-D75E75DEDD18}" emma:medium="tactile" emma:mode="ink">
                <msink:context xmlns:msink="http://schemas.microsoft.com/ink/2010/main" type="inkWord" rotatedBoundingBox="18574,3756 21327,3635 21416,5665 18663,5785">
                  <msink:destinationLink direction="to" ref="{C46E99A0-2C03-4C5A-8E4F-38CC29A8145D}"/>
                  <msink:destinationLink direction="to" ref="{26FEC697-F27D-4547-9A76-7DB59D597AD1}"/>
                </msink:context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82462.1602">18649 2473 219 0,'-1'-1'174'0,"-4"-1"-54"16,-2-1-68-16,3 1 37 0,-1 1-23 0,5-1-20 0,-6-1-11 15,2 3-11-15,1 0-6 0,2 0-7 0,-6 0-2 16,7 0 2-16,-3 5 0 0,-3-1 0 0,7 0 0 15,-4-1 10-15,-2 0 3 0,5 3 0 0,0-3 4 16,-3 1 4-16,0-1 3 0,3 0 2 0,-3 0 1 16,4 0 1-16,1 1 0 0,3-6 1 0,-4 5-1 15,7-1-3-15,-1-2-1 0,4 0-1 0,2 0-5 16,-4 0-3-16,5 0-3 0,2 0-2 0,5-3-3 16,0-1-5-16,-1 0-2 0,1-1-3 0,-2 0 2 15,5-1-5-15,-5-1-1 0,0 4-1 0,-3-3-2 16,-3 1 0-16,-3 5-2 0,-2 0-6 0,3-2-2 15,-7 4 0-15,0 1-3 0,-3 0-1 0,1 5-2 16,-2 3-4-16,-2-4 4 0,-3 6 1 0,-1 2-1 16,-3-2 2-16,-3 3 1 0,0 3-1 0,-4 2 4 0,1 0 1 15,-2 3 0-15,1-1 2 0,-2 1 4 0,-2 0 0 16,-1 3 0-16,7-4 3 0,-2 0 1 0,-2 0 2 16,1-1 0-16,2 0 3 0,1-3-1 0,9 1 3 15,-6-1 1-15,0-2 0 0,9 1 3 0,1-4-1 16,1 0 2-16,0-2-3 0,0-3 4 0,5 1-3 15,-1-2 0-15,8 1-2 0,-8-4-2 0,1 0 0 16,3-5-2-16,5 1-2 0,3-1-10 0,-7 0-5 16,7-4-9-16,-5 0-6 0,8-4-34 0,-1 4-16 15,4-8-19-15,-4 3-26 0,-1-4 77 0,2 0-59 16,1-1-14-16</inkml:trace>
          <inkml:trace contextRef="#ctx0" brushRef="#br0" timeOffset="82808.9945">18980 2817 173 0,'2'-1'169'0,"-2"1"-48"0,2 0-57 0,-2 0 61 16,0 0-15-16,0 0-28 0,0 0-1 0,3 0-6 0,0 0-1 16,0 0-7-16,0 0-8 0,2-2-19 0,-3 0-7 15,4 2-7-15,-3-1-6 0,2-1-4 0,1 1-7 16,1 1-5-16,-1 0 0 0,1 0-4 0,2 0 0 0,1 1-3 16,-1 1-1-16,-1 1-4 0,2 2-2 15,-4-2-7-15,2 0-3 0,-5 5-4 0,2-3-4 0,-5 3-4 16,0 0 1-16,0 3 0 0,-2-3 2 0,-2 5 7 15,1-2 3-15,-2-2 4 0,0 4 6 0,0-2 6 16,0-1 3-16,4-1 5 0,-1 2 2 0,1-3 4 16,2 0 1-16,2 2 8 0,1-2 0 0,4 0 3 15,-2 0-1-15,2-2 1 0,3 2-1 0,2 2-2 16,-4-1-1-16,2-1-7 0,2 0-3 0,0 3-1 16,1 0-3-16,-3 4-4 0,-3-2-1 0,2 1-2 15,1 0-1-15,-9 2-2 0,-2-2 1 0,-7 2-6 16,-2-1 0-16,-7 2 1 0,3-1-3 0,-11-1-3 15,-1 0-3-15,-6 1-3 0,3 2-6 0,-4 1-14 16,-3-3-12-16,1 3-20 0,-2-3-51 0,2-2 89 16,1 2-56-16,6-5-20 0</inkml:trace>
          <inkml:trace contextRef="#ctx0" brushRef="#br0" timeOffset="81389.0065">16593 3510 254 0,'-5'-5'137'0,"5"4"-68"16,-3-3-43-16,-2 4 16 0,1-3-9 0,-1 3-8 0,-1-3-7 15,4 3-11-15,-6 0 0 0,2 0 0 0,-2 0 2 16,3 0 0-16,0 0 1 0,2 0 12 0,-2 0 3 0,-3 0 3 16,5 2 4-16,-2-2 4 0,5 3 7 15,-5-3 0-15,2 0 1 0,-2 0-5 0,2 1-5 0,3 1 3 16,0-2-3-16,3 2-2 0,-6-2-6 0,5 0 4 15,-2 1 2-15,0-1-4 0,3 0 4 0,2 0 0 16,0 0-1-16,3-1 1 0,3-3-5 0,0 3-4 16,5-2-3-16,-2-2-2 0,2-2-3 0,0 4-7 15,0-3-2-15,-2 1-3 0,1 0-1 0,-1-3-4 16,-1 4-2-16,-1 4 0 0,-2-4-3 0,-2 3-3 16,0-1-4-16,-2 7-2 0,1-5-3 0,-3 6-4 15,1-1-3-15,-3 3-2 0,1 0 0 0,-1 0 1 0,-4 6 2 0,-4-1 2 16,-1 3 1-16,1 0 6 0,-5 3 4 0,0 2 3 15,-4 6 3-15,-1 3 0 0,0-3 2 0,5-1 4 16,2 7 1-16,-9 1 3 0,9-4-1 0,-4-2 1 16,6-2 2-16,1 1 0 0,0-5 1 0,-1 1 0 15,1-9 0-15,1 3-1 0,2-2 1 0,3-6-2 16,-3 1-2-16,0-2 1 0,3-2-2 0,-2-1-2 16,2-2-5-16,3-3-7 0,-1 2-9 0,1-2-11 15,7-2-42-15,-6-6-39 0,7 0 80 0,4-1-60 16,1-4-44-16</inkml:trace>
          <inkml:trace contextRef="#ctx0" brushRef="#br0" timeOffset="81661.254">16802 3757 601 0,'0'1'277'0,"0"-2"-177"0,0-1-71 0,1 2 33 0,3 0-43 15,0 0-12-15,1 3-4 0,2 1-3 0,-3 3-4 16,4 3 0-16,0 0-4 0,-3 1-2 0,1-2 0 15,-2 6-2-15,-3 4-4 0,1 0 0 0,-2-3 2 16,0 6 1-16,-3 0 1 0,-1 2 2 0,-4-1 1 16,2 0 4-16,-2-3 3 0,0-1 2 0,0 1 0 15,0-2 1-15,2-1 3 0,1-4 1 0,-1 1 1 16,1-2 2-16,3-3 0 0,2 1 6 0,0-2 4 16,0-4 2-16,5 1 3 0,5-2 0 0,1 1 0 15,2-3-1-15,7-2-2 0,7-4-14 0,0-2-9 16,8-2-11-16,5-4-11 0,8-6-39 0,1-2-28 15,7-4-47-15,3-9 94 0,8-5-83 0,-5-3-38 0</inkml:trace>
          <inkml:trace contextRef="#ctx0" brushRef="#br0" timeOffset="72202.1462">17821 3898 172 0,'0'-3'112'16,"0"2"-30"-16,2-1-31 0,-1 1 18 0,4 1 2 15,-2-2-1-15,4 2 9 0,-3 0-4 0,4-2-2 16,-3-1-13-16,3-2-4 0,2 2-1 0,4-2-7 15,-4 1-3-15,4 0-12 0,7 0-5 0,-2 0-1 16,3 1-6-16,-1 2-2 0,-2-2-6 0,6 1-2 0,1-1-3 16,-4 3-3-16,-3 1 0 0,0 1-3 0,-3 3-2 15,0 3 0-15,-2-2-2 0,-2 5-2 0,-4 2 0 16,0 1 2-16,-2 4-2 0,-1 1 0 0,-2 6 1 16,-2-6-1-16,1 9 1 0,-2-1 1 0,-3 1 0 15,1-1-1-15,-4 0 2 0,0-1 1 0,-2-4-2 16,-2 4 4-16,2-4 1 0,-5-1 0 0,1 1 2 15,-1 0 1-15,0-3 2 0,0 1 0 0,1-5 1 0,-4 6-1 16,1-3-1-16,1 1 4 0,6-6-4 0,-5 2 2 16,-1 1-2-16,1 0 3 0,2-1 1 0,6-4 1 15,-4-2 1-15,1-1 1 0,5 0 3 0,-1-1 4 16,6-4 5-16,1 0-1 0,-3-1 1 0,5-2 6 16,1-4 1-16,-2 0-1 0,-1-4-2 0,3-7-4 15,-1 4-4-15,4-5 0 0,4-3-4 0,3-3-7 16,-3 0-3-16,6-6-2 0,0 3 0 0,2-4-3 15,1-1-1-15,-3 0-2 0,0 0 2 0,-4 1-4 16,2-1 2-16,-4-1-1 0,1 0 1 0,-4 2-2 16,-1-1 1-16,-1 3-2 0,-1-1 1 0,-1 1 1 15,-3 2-3-15,-1 6 0 0,-1 0 0 0,-1 4-1 16,-1 3-3-16,-1 0-1 0,-1 4-2 0,0 8 0 16,-2-1-3-16,-1 6 0 0,-1 1 0 0,1 4 1 15,0 6 1-15,-4-1 2 0,0 6 0 0,1 0 0 16,-2 3 2-16,3 6 0 0,0-1-1 0,-2-4 1 0,9 4 1 0,-6 1-5 15,4 2-3-15,3-3 0 0,2-6-4 0,1 3-3 16,2 1-12-16,3 0-7 0,-2 0-11 0,4-3-5 16,1-2-17-16,1 2-63 0,3-1 95 0,2-4-61 15,-1-2-19-15</inkml:trace>
          <inkml:trace contextRef="#ctx0" brushRef="#br0" timeOffset="71567.8094">18015 3744 823 0,'-12'6'368'0,"2"-4"-250"16,4-7-95-16,-1-1 41 0,4 1-58 0,-3 0-16 15,3 4-3-15,3 1-1 0,0 0 0 0,0 0 8 16,3 3 4-16,-5-2 2 0,2 4 2 0,2-2 2 16,-2 1 3-16,0-4-1 0,0 1-1 0,-3 1-2 15,3-1 1-15,3 3-4 0,-2-1 1 0,-2-3-1 0,1 5-5 16,-2 2-2-16,2 1 1 0,5 2-2 0,-3 1-1 16,-2-1 0-16,0 4-1 0,3 4 0 0,3-1 1 15,-1-1 3-15,-4-2 1 0,1 4 1 0,4-2 2 0,1 4 2 16,-7-5 1-16,0 1 1 0,-2 0 2 0,-7-5 1 15,9 3 0-15,-7 0 5 0,1-4-2 0,1 1-1 16,2-3 2-16,0 0 2 0,1 2-3 0,2-2 1 16,-6 0 1-16,4-2-2 0,-4 0 0 0,4-1 0 15,-1 1-1-15,-3-2-3 0,-1-1 2 0,1-2-1 16,1 3 0-16,2-4-2 0,-5 0 1 0,-2 0 0 16,6-2 2-16,-1 0 2 0,5 2-3 0,-3 0 3 15,0-3 1-15,-1 2-1 0,3-3 1 0,-1 1 2 0,1 0-1 16,-1-6 3-16,-1 1 1 0,1 0-1 0,-1-2 1 15,3-1 3-15,-2-2 0 0,6 0 0 0,-1 1-1 0,3-7-1 16,-3 3 2-16,4-10-2 0,1 5 0 0,4 1-3 16,-5-6-1-16,6 4-2 0,-2-3 0 0,-7 2-3 15,9 4-2-15,2-2-1 0,-3 2 0 0,4 2-3 16,-3-1 0-16,1 4 1 0,-4 0-2 0,7 1 0 16,-2 3-1-16,-1 2 1 0,0 0-1 0,-2 2 0 15,-3 3-1-15,2 1 0 0,-1 2-1 0,-2 0 0 16,-3 0-3-16,1 2-3 0,0 3 1 0,1-1 1 15,-3 3-2-15,-2 1-2 0,3 1 1 0,0 7-1 16,-2 0 3-16,-2-3 3 0,3 3-1 0,-3 6 2 16,1 2 1-16,-2 0 1 0,0 3 2 0,-2 2-1 15,1-1 2-15,-4 3-2 0,2-1 2 0,-2 2 0 16,0-2 0-16,0 0 1 0,-1-1 0 0,1-2 3 16,0 2-1-16,-1-6 1 0,1 3-1 0,-1-2 0 0,-1 0-1 15,3-2 3-15,0-1-4 0,0-1 3 0,0 1-1 16,3-3 1-16,-4 1 2 0,5-3-1 0,-1 0 1 15,1-4 0-15,-2 1 1 0,0-3-1 0,2-1 0 0,0 2 1 16,0-3-2-16,-1-3 0 0,-1 3 0 0,-3-3 0 0,7 0 1 16,-2-2-1-16,0 2 0 0,0-4 0 15,0-1 0-15,0 0 4 0,3 2-3 0,0-4 1 16,-3 2-1-16,0-5 0 0,2 2 0 0,-2 0-2 0,0 0 1 16,-2-4-3-16,1 3-1 0,-2-1 0 0,3 2-1 15,-4-2-2-15,3-1 1 0,-1-2-2 0,2 1 0 16,0 2-4-16,0-3-4 0,3-3-3 0,-3 3-5 15,2 0-12-15,0-1-9 0,2-1-7 0,-4-1-11 16,2 0-28-16,0 0-11 0,-1 4-13 0,1-7-24 16,-1 1 85-16,-1 2-56 0,3-1-11 0</inkml:trace>
        </inkml:traceGroup>
        <inkml:traceGroup>
          <inkml:annotationXML>
            <emma:emma xmlns:emma="http://www.w3.org/2003/04/emma" version="1.0">
              <emma:interpretation id="{2F1DF69C-E5A9-4A93-8DD6-8518CADC041D}" emma:medium="tactile" emma:mode="ink">
                <msink:context xmlns:msink="http://schemas.microsoft.com/ink/2010/main" type="inkWord" rotatedBoundingBox="21949,4108 24004,4018 24070,5533 22015,562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3361.7132">20657 3258 986 0,'13'0'413'0,"-8"-12"-284"0,0 0-98 15,-2 4 0-15,-1-1-1 0,-1 1-19 0,10 6-11 0,-3-1-12 16,2 3-1-16,1 8-1 0,0-5 1 0,2 4-1 15,-2 2-1-15,2 6 1 0,-1-8-3 0,-4 6-6 16,-1-3-1-16,1 6-2 0,0-4-3 0,-5 1-3 16,-1 0 2-16,-2 0 1 0,-8-2-1 0,8 3 6 15,-10-6 3-15,7 3 4 0,-5 0 4 0,3-1 7 16,3 1 0-16,2-1 5 0,0 2 3 0,5 0 3 16,-2-3 3-16,2 1 0 0,2 1 5 0,5 0 2 15,-1 0 3-15,4 2-2 0,1-2 7 0,-4 0-1 16,8 3 0-16,-1 2-1 0,-5-1-2 0,0-1-2 15,-4 2-1-15,1-2-1 0,-5 4-4 0,2 1-2 16,-4-3-1-16,-4 0-2 0,0 1-1 0,-4 1-1 16,-4-1 0-16,-1 2-3 0,-9 4-1 0,1-6-2 0,-5 7-2 15,-6-2-1-15,-2 1-11 0,2 1-6 0,-7 0-7 16,-1-5-12-16,0 0-58 0,-2-3-56 0,-4-2 113 16,4-1-80-16,1 0-57 0</inkml:trace>
          <inkml:trace contextRef="#ctx0" brushRef="#br0" timeOffset="73013.9892">19825 2921 736 0,'1'-4'313'0,"6"-2"-220"0,-7 1-75 0,3 4 7 16,1 1-8-16,6 0-8 0,1 1-6 0,5 6-2 16,2-4 6-16,-2 2 3 0,4 1 1 0,6 2 1 15,-6 3-3-15,3 0 0 0,-6 2-1 0,1 0-3 16,-1 7-5-16,-2 1-1 0,2 9-1 0,-9-3-3 16,0 4-2-16,3 5-2 0,-3 9-1 0,2-4 0 15,-9 4-3-15,-1 3 0 0,-4-4-1 0,0 3 3 16,1 2 1-16,-6-6 1 0,-1-3 3 0,-3-2 1 0,4-5 5 15,-6-7 0-15,9-1 8 0,0 2 2 16,-2-11 5-16,8-5 4 0,-5-1 4 0,5 0 10 0,0-10 5 16,3 1 4-16,-3-1-2 0,0-5 3 0,0-1 1 15,0-5 0-15,-1-5-3 0,1 0-10 0,3-6-4 16,-2 3-1-16,6-10-7 0,-4 0-3 0,-2-4-8 16,7-1-1-16,0-4-4 0,-1-2-2 0,-1-3-1 15,-1-3-4-15,6-5 0 0,-5 2-1 0,4-1-4 16,0 0-1-16,1 3 1 0,-5 6-1 0,5 1 0 15,-4 8 0-15,-4 12 1 0,2-3-2 0,-2 7-3 16,-3 8-4-16,1 8 4 0,4-1-8 0,-5 6-1 16,0 3 1-16,0 3-1 0,0 3 4 0,3 2 7 0,-3 8 3 0,3 4-3 15,-1 4 8-15,0-3 0 0,2 8-1 0,3 1-1 16,-1 2-6-16,4-2-2 0,-2 2-2 0,1-10-5 16,4 2-7-16,-2-2-6 0,2-6-7 0,1-2-6 15,1-1-36-15,0 0-28 0,1-4 75 0,2-2-53 16,-2-6-33-16</inkml:trace>
          <inkml:trace contextRef="#ctx0" brushRef="#br0" timeOffset="76697.1939">21852 3585 666 0,'0'-5'319'0,"-2"-1"-207"0,-2-1-89 16,0 2 45-16,3 1-64 0,-2 0-20 0,3 3-3 15,0 1-1-15,-2 0-1 0,2 3 9 0,0 0 5 16,-2 2 5-16,2 0 4 0,0 0 8 0,0 1-1 0,-1 4 0 16,-1-6 3-16,2 3 0 0,0-3-3 0,0 3 2 15,0-1 1-15,0 2-2 0,2-3 0 0,-1 0 0 0,1 7 1 16,3 1-2-16,-2 0 2 0,3-2-4 0,-1 2 0 16,1 4 0-16,2-1 0 0,2-1 0 0,-2 2-1 15,0-3 1-15,0 4-1 0,-3-1 0 0,3 4-2 16,-4-2 1-16,0 4-1 0,-1 4-2 0,-3-2-5 15,0 2-2-15,-3 5-2 0,-4 0-3 0,-9-2-10 16,4 2-6-16,-9-2-6 0,-9 5-9 0,-10 4-34 16,-3-3-58-16,-11 6 95 0,-16 1-62 0,-16 0-43 15</inkml:trace>
          <inkml:trace contextRef="#ctx0" brushRef="#br0" timeOffset="76370.0726">21470 3526 53 0,'-16'-8'29'0,"5"0"-17"0,-1 3-8 0,1-3 15 16,-3 0-6-16,0 3 6 0,7-3 8 0,-1 0 10 0,-1 1 22 15,-2-3 8-15,-2-1 12 0,3 1 2 16,-2 1 4-16,2-4 12 0,2 2-2 0,-3-4-3 0,6 4-17 16,-1-5 2-16,-1 2-10 0,4 0-9 0,2 1-4 15,-3 0-13-15,4 4-4 0,-1 2-2 0,-2-1-5 16,3 4-9-16,-2 0-2 0,2 3-1 0,0 1-3 16,2 3-7-16,2 2-2 0,3 3-2 0,-1 3-1 15,1 5-2-15,2 3 0 0,-1 0 0 0,3 5 0 16,2 0 1-16,0 4 0 0,1 1 0 0,-1-2-1 15,6 0 2-15,0 0-1 0,3 2 0 0,-4-2 1 16,-1-5 0-16,6-1-1 0,-3 3-1 0,4 1 4 16,-5-4-4-16,2-3 1 0,-3-2 1 0,5 1-2 15,-2 1-1-15,-2-2 0 0,0-2-5 0,-1 2 0 16,1 0-8-16,-5 0-8 0,1-4-6 0,-1 3-28 16,0-2-14-16,-3-2-17 0,-1-2-19 0,1-1 60 15,-1-3-47-15,-1 1-13 0</inkml:trace>
        </inkml:traceGroup>
        <inkml:traceGroup>
          <inkml:annotationXML>
            <emma:emma xmlns:emma="http://www.w3.org/2003/04/emma" version="1.0">
              <emma:interpretation id="{60AF5524-0AC9-4364-957B-CAF697CE73B8}" emma:medium="tactile" emma:mode="ink">
                <msink:context xmlns:msink="http://schemas.microsoft.com/ink/2010/main" type="inkWord" rotatedBoundingBox="25956,3948 27516,3880 27563,4940 26002,5009"/>
              </emma:interpretation>
              <emma:one-of disjunction-type="recognition" id="oneOf12"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E</emma:literal>
                </emma:interpretation>
                <emma:interpretation id="interp14" emma:lang="" emma:confidence="0">
                  <emma:literal>}</emma:literal>
                </emma:interpretation>
                <emma:interpretation id="interp15" emma:lang="" emma:confidence="0">
                  <emma:literal>{</emma:literal>
                </emma:interpretation>
                <emma:interpretation id="interp16" emma:lang="" emma:confidence="0">
                  <emma:literal>G</emma:literal>
                </emma:interpretation>
              </emma:one-of>
            </emma:emma>
          </inkml:annotationXML>
          <inkml:trace contextRef="#ctx0" brushRef="#br0" timeOffset="59611.7599">23972 2801 376 0,'-2'-9'211'16,"-1"-3"-106"-16,-2 3-61 0,-1 1 30 0,1 0-17 15,2 3-28-15,0 0-6 0,-1 2-6 0,0 2-6 16,-3 1-8-16,2 3-3 0,1 6-5 0,-4 3 1 15,0 2 0-15,0 8 0 0,-2 7 1 0,2 3 1 16,0 6 2-16,0 8 0 0,4 5 5 0,-3 2-1 16,2-6 2-16,7 8-2 0,4 0 7 0,-1-1 1 15,2-6 5-15,4-5 2 0,0-6 1 0,3-1 9 16,2-13 2-16,0 2 6 0,-2-6-2 0,1-6 1 0,4-2 3 16,2-3 1-16,2-5-1 0,0-3-6 0,1 0-1 15,-1-1-2-15,3-7-2 0,-1 0-4 0,-1-5-3 16,-1-1-3-16,-7-4 2 0,-1 2-3 0,6-1-3 15,-5-4-1-15,-6-3-2 0,1 2-1 0,-3 0-3 16,0-4-3-16,3 5-3 0,-3 2-2 0,-8-1-7 16,3 4-4-16,0 3-5 0,-1 5-3 0,1 5-4 15,-3 1-2-15,-2 7 1 0,-1-3 2 0,3 9 3 16,0 3 4-16,0 4 4 0,3-4 5 0,-1 2 5 0,3 3 2 16,3-5 4-16,0 5 3 0,0-6 6 0,1-2 2 15,6 2 3-15,-4 0 10 0,1-8 4 0,3 1 5 16,-6-1 2-16,4-4 9 0,0 4 3 0,-4-6 2 0,4-4 1 15,-5 0 0-15,0 0-3 0,0-3-1 16,2 0-5-16,-4-1-10 0,2-4-7 0,-3-1-4 0,-2-2-6 16,2-5-12-16,-2 2-5 0,-2-7-6 0,4-2-6 15,0-3-16-15,-3 6-11 0,2-7-15 0,0 2-23 16,2 1-72-16,-1-1-42 0,-1 1 129 0,3 4-102 16,2 4-61-16</inkml:trace>
          <inkml:trace contextRef="#ctx0" brushRef="#br0" timeOffset="59958.0254">24849 3131 402 0,'5'14'225'0,"0"-1"-115"0,-2-4-70 15,-1-7 22-15,-1 1-2 0,-2-1-18 0,2 4-25 0,2 4-9 16,-3-1 1-16,0 1-2 0,2 3 0 0,-2-2-4 16,0 5 1-16,1 3-2 0,-1-2 0 0,0-2-2 15,-3 2-2-15,5 4 2 0,-2 0-3 0,0-1 3 16,0-2-1-16,3 1 0 0,-3 3 1 0,0-1 0 15,2 1 2-15,1-4 1 0,0-2 12 0,7 4 1 16,-1-5 3-16,2-3 4 0,8 0 9 0,-3-1 4 16,7-3 2-16,-4-2 3 0,5-4-1 0,-5-1 0 15,1-1 0-15,3-3 0 0,-3-5-2 0,3 2 0 16,1-5-1-16,0-1-1 0,-2-3 1 0,2 0-2 16,-2-4 1-16,-1 2-1 0,-2-4-1 0,2 2 0 15,-4-2 2-15,-1 2-2 0,-2 1-6 0,1 2-1 16,-3 4-5-16,-2 4-3 0,-1 3-15 0,-1-1-5 0,-3 12-8 15,2 0-4-15,-3 7-9 0,0 0-4 16,-1 9-2-16,0-4-1 0,0 7-2 0,0 1-1 0,-3 5-5 16,2 0-4-16,-2-1-32 0,-2 2-41 0,1 1-83 15,-2 2 143-15,-2-1-112 0,-2-1-63 0</inkml:trace>
        </inkml:traceGroup>
      </inkml:traceGroup>
    </inkml:traceGroup>
    <inkml:traceGroup>
      <inkml:annotationXML>
        <emma:emma xmlns:emma="http://www.w3.org/2003/04/emma" version="1.0">
          <emma:interpretation id="{C346CA45-693E-420C-AB06-D9F7E8997DBE}" emma:medium="tactile" emma:mode="ink">
            <msink:context xmlns:msink="http://schemas.microsoft.com/ink/2010/main" type="paragraph" rotatedBoundingBox="1364,6847 24498,5214 24763,8975 1629,106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006478-C51C-4EB5-9558-180CF8EE952E}" emma:medium="tactile" emma:mode="ink">
              <msink:context xmlns:msink="http://schemas.microsoft.com/ink/2010/main" type="inkBullet" rotatedBoundingBox="1437,7878 1675,7861 1691,8088 1453,8104"/>
            </emma:interpretation>
            <emma:one-of disjunction-type="recognition" id="oneOf13">
              <emma:interpretation id="interp17" emma:lang="" emma:confidence="0">
                <emma:literal>•</emma:literal>
              </emma:interpretation>
            </emma:one-of>
          </emma:emma>
        </inkml:annotationXML>
        <inkml:trace contextRef="#ctx0" brushRef="#br0" timeOffset="21389.2715">-441 6842 569 0,'0'-13'372'0,"0"2"-160"0,0-5-129 0,0-2 82 16,-3 5-90-16,-2-4-4 0,3 7-31 0,-1-4-7 16,3 1-5-16,-2 2-5 0,-1 3-12 0,3 0-4 15,2 3 0-15,-2 1-5 0,0-1-4 0,0 2-3 0,0 3-8 16,1-2-3-16,-1 2-2 0,0 0-4 0,0-1-5 0,2 2-4 16,0 9-3-16,-1-2-1 0,2-2 6 0,-3 4-1 15,2 1-2-15,-2 5 0 0,-2 6 2 0,1-3 3 16,-6-1 2-16,3-1 5 0,-4-1 2 0,0 5 4 0,1-5 12 15,-4-7 3-15,-2-2 10 0,4 2 6 16,-2-6 13-16,1-3 2 0,1 4 5 0,-1-6 5 16,1-1 9-16,1-2 1 0,0-1-1 0,1-6 0 0,1 1-5 15,1-3-1-15,2-2-3 0,0 2-5 0,1-4-11 16,2-1-4-16,6 5-4 0,-4-1-4 0,3 3-6 16,3-1-5-16,0 0-3 0,-2 2-2 0,4 5-5 15,-4-2-3-15,4 0-3 0,-1 0-4 0,1 8-5 16,-4 0-2-16,2 0 1 0,0 0-3 0,2 3-2 15,-4 3 1-15,-3 4 2 0,0 1 6 0,-3-5 2 16,4 6 3-16,-6-1 2 0,-3 3 5 0,-1-1 5 16,-2-2 4-16,0 0 2 0,-3-3 2 0,0 2 6 15,-4-1 2-15,2-2 5 0,-1-6 1 0,1 1 3 16,-1-2 0-16,1 0 1 0,1-2-1 0,2-3-4 16,0 1-3-16,-1-3-5 0,5 2-3 0,0 1-8 15,1-4-6-15,3 0-12 0,-3 3-12 0,2-3-103 16,2 0 108-16,2 0-59 0,6-3-49 0</inkml:trace>
      </inkml:traceGroup>
      <inkml:traceGroup>
        <inkml:annotationXML>
          <emma:emma xmlns:emma="http://www.w3.org/2003/04/emma" version="1.0">
            <emma:interpretation id="{288F1C61-BBF0-4FFD-8A3A-B2B2E33C8FB9}" emma:medium="tactile" emma:mode="ink">
              <msink:context xmlns:msink="http://schemas.microsoft.com/ink/2010/main" type="line" rotatedBoundingBox="2020,6801 24498,5214 24763,8975 2286,10562"/>
            </emma:interpretation>
          </emma:emma>
        </inkml:annotationXML>
        <inkml:traceGroup>
          <inkml:annotationXML>
            <emma:emma xmlns:emma="http://www.w3.org/2003/04/emma" version="1.0">
              <emma:interpretation id="{FD8C2A19-0856-44DC-A443-18CE64E56E0F}" emma:medium="tactile" emma:mode="ink">
                <msink:context xmlns:msink="http://schemas.microsoft.com/ink/2010/main" type="inkWord" rotatedBoundingBox="2020,6801 4616,6618 4881,10378 2286,10562">
                  <msink:destinationLink direction="with" ref="{3112893F-344D-4A3E-93BF-6E4B5AFF1DD9}"/>
                </msink:context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0540.3078">-14 6322 638 0,'-15'-33'468'16,"1"1"-186"-16,6 3-181 0,2-1 137 0,4 3-177 16,-3 2-3-16,2 2-33 0,5 9-14 0,4 1-11 15,0 4-10-15,1 1-17 0,4 6-3 0,-5 4-4 16,13 6-2-16,-3 3-2 0,2 8 3 0,6 10 1 15,-5-4 4-15,3 2 9 0,-3 11 2 0,5 9 0 16,-3-3 1-16,-2-2 1 0,-5 2 0 0,2-1 4 0,-2 8-2 16,-4 3 2-16,3-1 5 0,-8-12 1 0,-4 1 4 15,-1 1 2-15,-5-5 0 0,-1-5 3 0,-4-9 11 16,2-5 3-16,-1-6 4 0,3 1 4 0,-2-10 12 16,0 2 4-16,1-6 5 0,1-5 2 0,3-3-1 15,-4 0 1-15,3-8-2 0,0-6-2 0,3 0-7 16,-1-2-4-16,1-6-3 0,2-9-6 0,6 0-8 15,1-1-4-15,4-5-5 0,1 2-1 0,5-5-5 16,1 1 0-16,3 2-8 0,-1 10-1 0,-1 3-4 16,1-3-2-16,-3 22-3 0,2-7-2 0,-2 12-11 15,1 1 2-15,2 12 4 0,-2 1 0 0,5 9 4 16,-1 4 3-16,1 5 3 0,0 3 3 0,2 3 9 16,-1 5 2-16,2-3 1 0,-3 3 0 0,0 0 3 15,2 0-1-15,-3-6 2 0,-3 1-1 0,2-6 0 16,-5 0-2-16,1-4-2 0,1 1-7 0,-3-10-42 15,0 2-54-15,3-3-102 0,0-1 159 0,-3-2-105 0,6-7-64 0</inkml:trace>
          <inkml:trace contextRef="#ctx0" brushRef="#br0" timeOffset="10834.8962">1557 5481 1425 0,'-4'13'526'0,"-3"-5"-406"15,3-5-116-15,0 2-2 0,-2 9-15 0,3 1-10 16,-2-2-2-16,0 20-2 0,-7 12 4 0,0-2 1 16,1 4 9-16,-3 12 1 0,-7 5 1 0,2 12 0 15,-5 7-1-15,0 0 3 0,5-8 3 0,0 0 1 0,-5 17-2 16,7-1 0-16,-9-3 0 0,13-12 2 0,-4 8-1 15,-1 6 2-15,6-20-1 0,-6 6-1 0,5-12 0 16,5-7-3-16,5-8-4 0,-6-1-5 0,2-8 0 16,6-5-46-16,-1-6-23 0,2-1-19 0,2-10-7 15,2-5 66-15,1-7-60 0,6-1-19 0</inkml:trace>
          <inkml:trace contextRef="#ctx0" brushRef="#br0" timeOffset="324024.2243">1604 8066 460 0,'-8'-6'210'0,"1"-2"-122"0,1 2-55 16,0-1 36-16,2 2-32 0,-2 1 5 0,1-1 2 15,4 2 3-15,-3 1-1 0,4 2 1 0,-3 2-2 16,2 2-7-16,-1 3-3 0,2 10-5 0,2-1-3 16,-1 8-2-16,2 11 1 0,2 8-7 0,3 3-3 15,2 15-1-15,-2 12-5 0,3 21-15 0,0 0-8 16,3 19-9-16,-4 8-18 0,1 30 30 0,-1 6-23 15,-1 18-8-15</inkml:trace>
          <inkml:trace contextRef="#ctx0" brushRef="#br0" timeOffset="11226.841">1626 6416 773 0,'2'0'300'0,"-2"10"-186"0,0 1-72 0,-4 3 16 16,4 7-1-16,0 8-25 0,2-1-3 0,0 9-6 15,1 4-4-15,2-6-6 0,-1 5-3 0,1-1-2 16,0-3-1-16,0-6-1 0,3 2-3 0,-4-6 1 16,3-2 1-16,-2-4-4 0,-2-2 2 0,1-4-2 0,3 0-1 15,-2-6-6-15,-2 2-1 0,2-4 0 0,-1-1-7 16,3-2-1-16,-1 2 0 0,2-5 0 0,0 0 2 15,3-3 6-15,-1 3 4 0,4-6-1 0,0-1 8 16,2-4 5-16,-1 3 4 0,5-6-1 0,-1-2 4 16,2 0 3-16,1-2-1 0,-4 1-2 0,4 1-1 15,1 3-1-15,-6 2-2 0,1 3-1 0,-1 2-2 16,-1-1-3-16,2 6 0 0,2 1 2 0,-2 0 1 16,-1 0 4-16,2 0 2 0,1 5 4 0,-1-4 3 15,-2 1 10-15,-1-1 1 0,2-1 3 0,-2 2 4 16,-4 0-4-16,1-2 2 0,1 0 2 0,-2 0-3 15,0 0-7-15,-2 0-2 0,-1-4 0 0,1 0-1 0,-1-6 0 16,-1 0-3-16,0-1-5 0,0-3-3 0,0-5-1 16,0-2-5-16,0-6-4 0,-1 2-8 0,2-7-19 15,-1 0-15-15,3-6-11 0,0-1-19 0,5-4-89 16,2 0 392-16,9-3-245 0,3 3 61 0,8-3 104 16</inkml:trace>
        </inkml:traceGroup>
        <inkml:traceGroup>
          <inkml:annotationXML>
            <emma:emma xmlns:emma="http://www.w3.org/2003/04/emma" version="1.0">
              <emma:interpretation id="{5933BEE2-B9B8-40AE-9722-3357B571DB0B}" emma:medium="tactile" emma:mode="ink">
                <msink:context xmlns:msink="http://schemas.microsoft.com/ink/2010/main" type="inkWord" rotatedBoundingBox="5859,7005 11472,6609 11572,8025 5959,8421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1674.4257">3922 6633 300 0,'34'3'165'0,"-9"-4"-95"0,-4-6-44 16,-8-1 12-16,8 3 5 0,-2-3-2 0,1-1-3 15,-1 3 6-15,-4-6 8 0,6 1 8 0,-6-2 6 16,0 2 9-16,-4-1 5 0,-5-3 0 0,-4 3 2 15,1 0-1-15,-1 0-9 0,-2 2-7 0,-5 1-7 16,0 2-9-16,-4 1-18 0,-1 3-9 0,-3-1-8 16,-1 0-8-16,-7 4-8 0,1 0-1 0,-3 3-6 15,-1 2-1-15,4-2-2 0,-6 6 1 0,-1 6-2 16,0-1 3-16,5 0 1 0,-4 4-1 0,6-1 5 0,-3 2-1 16,10 2 2-16,1 1 1 0,1-4 2 0,3 0 0 0,3 1 0 15,2-2 1-15,3 1 1 0,1-4 3 0,4 0-2 16,-2 1 2-16,5-6-1 0,2 1 4 0,1-2 0 15,0-2 2-15,3 0 0 0,2-2 2 0,-3-4 8 16,5 0 2-16,-3-5 4 0,0 2 1 0,1-7 6 16,-2-4 1-16,4-1 1 0,-10 0-1 0,7 0-6 15,0-1 0-15,2-3-4 0,-4 3-2 0,-3 4-8 16,1-1-4-16,-3 3-4 0,3 1-2 0,-8 2-7 16,-1 6-6-16,2 1-4 0,3 1-2 0,-2-1-2 15,-4 8-4-15,6 2-3 0,1-1-4 0,3 3 3 0,-2 2-1 16,1 0-2-16,3 2-14 0,4 3-6 15,-1 0-5-15,0-4-14 0,3-1-57 0,-1 0-31 0,1-3 103 16,3-4-78-16,2-4-45 0</inkml:trace>
          <inkml:trace contextRef="#ctx0" brushRef="#br0" timeOffset="12472.8453">4716 6295 966 0,'11'-16'444'0,"1"-3"-274"16,-8 10-114-16,-8 4 48 0,4 2-61 0,4-2-17 0,-4 5-12 15,0 2-10-15,1 2-13 0,-2 0-2 0,1 7-5 16,6 0-1-16,-6 5 2 0,5 4 2 0,-5 4 2 16,0 2 2-16,0 2 4 0,0 4-1 0,0 2 1 0,0-1 1 15,-7 5 0-15,4 1 0 0,-3-1 2 16,1 2 0-16,-6-5 2 0,-2 5 0 0,-3-12 3 16,2 4-1-16,3-6 4 0,0-6 0 0,3-4 2 0,-3-6 1 15,3-2 1-15,8-7 4 0,-2 2 3 16,0-3-2-16,-2-6-2 0,2 0-2 0,2-4-5 0,6-1-4 15,4-10-2-15,0-1-5 0,-1 1-6 0,5-9-2 0,7-2-2 16,5-9 0-16,9-2 1 0,-7 8 2 0,6-7-1 16,-2-1 0-16,6 12 0 0,-3-5 2 0,0 5-3 15,-8 5-2-15,-3 7-3 0,1-3-1 0,-6 7-7 16,-3 3-5-16,-4 4-4 0,2 0-7 0,-3 5-15 16,-5 1-3-16,-1 5-5 0,0 2 1 0,-2 1 8 15,-1 4 4-15,-2 4 8 0,-5 4 7 0,0 6 24 16,-1 1 6-16,-2 7 8 0,0 0 3 0,-2 6 6 15,2 5 5-15,5 2 0 0,-2-4 2 0,1-3-2 0,4-3 1 16,3 3 6-16,0 2 0 0,2-8 1 0,3-5-3 16,0-6 6-16,6 3 6 0,2-11 3 0,-2 2 5 15,4-8-4-15,4-7 2 0,0 0-3 0,5-7 0 16,5 0-7-16,0-16-7 0,5 1-4 0,3-8-5 16,-4-12-4-16,2-2-6 0,2-4 1 0,-3-13 0 15,3 1-2-15,-5-4 0 0,-7 0 0 0,4 1 3 16,-5-3 0-16,-4 0 3 0,1-1 2 0,-10-3 1 15,0 3 3-15,-3 8-4 0,-1-3-1 0,-2 6-1 16,-2 13-1-16,-3 11-5 0,1 0-5 0,-4 16-5 0,1 5-6 16,-1 11-3-16,-1 0 2 0,-3 21-3 0,3 1 3 15,-4 15 0-15,0-5 6 0,2 30 1 16,-3-5 5-16,1 12 5 0,-3 9-2 0,5 1 0 0,-4 1-1 16,4-1 2-16,2 3-1 0,1-4 0 0,0-3-2 15,3-2 2-15,2-3 0 0,-2-10 0 0,3-2 1 16,1-9 2-16,-3-6 1 0,1-13 3 0,3 2 3 15,-3-11 12-15,0-5 6 0,1-8 6 0,0 1 4 16,1-10 8-16,1-6 4 0,3-1-2 0,-2-7 1 16,1 2-10-16,6-17-6 0,0-1 1 0,0-2-6 15,-2 3-8-15,2-9-4 0,-3 0-2 0,4-6 0 16,-2 0-1-16,-1 2-1 0,-5 7-4 0,1 7 2 16,3-6-2-16,-4 14 0 0,-1 5-5 0,2 7-2 15,-4-1-6-15,2 10-1 0,0 5-3 0,2 6-3 16,-1-1 0-16,4 7-1 0,3 1 3 0,-7 6 1 0,4 1 1 15,0 5 3-15,4 2 1 0,-5-3 0 16,0 0 0-16,1 1 1 0,-3-6-2 0,2-4 0 0,4 1-2 16,-5-5-2-16,1-5-5 0,5-1-16 0,-6-2-10 15,4-2-12-15,-3-3-16 0,4-1-45 0,-5-2 10 16,5-11 57-16,0-2-56 0,-1-14-19 0</inkml:trace>
          <inkml:trace contextRef="#ctx0" brushRef="#br0" timeOffset="12628.0738">6424 5892 1036 0,'-11'0'502'16,"3"2"-315"-16,-1-2-144 0,2 0 18 0,3 0 23 15,-1 2-49-15,0-1-20 0,0 2-17 0,4 2-72 0,-4 0 58 16,2 3-1-16,0-3-4 0,-4-1-36 0,4 3 25 0,1 1-26 16,-1 0-23-16,0 0-28 0,3-5-35 0,0 0 95 15,2 3-73-15,1-4-25 0</inkml:trace>
          <inkml:trace contextRef="#ctx0" brushRef="#br0" timeOffset="12841.9756">6555 5634 1005 0,'2'-12'455'0,"-1"5"-287"16,-1-1-117-16,0 4 29 0,0 4-13 0,2 4-43 16,-2-2-11-16,0 11-8 0,1 3-6 0,-1 6-1 15,4 0-1-15,-3 20-3 0,1-1 2 0,-1 12 0 16,3 10 2-16,-1 4 0 0,2 2 2 0,1 4-1 15,-1 2 0-15,1 0 0 0,4-2-2 0,-4-2-2 16,2 0 0-16,-2-6-2 0,1 2-1 0,-3-2-7 16,1-1-1-16,-2-12-2 0,-1 1-8 0,0-7-24 15,-2-8-16-15,-2-4-25 0,-1-6-26 0,0-7 78 16,-4-3-60-16,1-3-18 0</inkml:trace>
          <inkml:trace contextRef="#ctx0" brushRef="#br0" timeOffset="13005.7594">6643 6434 871 0,'4'-2'448'0,"1"-1"-237"16,-2 3-135-16,-3-3 36 0,2 3-29 0,0 0-11 15,2 1-37-15,1 3-13 0,3 0-6 0,-2 0-4 16,6-1-10-16,-1 3-5 0,1-3 1 0,0-1-17 16,4-2-35-16,-1 0-21 0,6 2-30 0,1-4-36 15,4-1 94-15,-2 0-75 0,17-2-28 0</inkml:trace>
          <inkml:trace contextRef="#ctx0" brushRef="#br0" timeOffset="13327.0572">7087 6523 783 0,'-6'18'486'0,"2"-7"-231"0,0 0-166 15,4-10 147-15,3 1-183 0,3 1-6 16,-1-1-17-16,0-2-20 0,4 1-1 0,2 1-3 0,4 0-1 0,2-4 0 15,-1-1-1-15,0 1-2 0,3-1-1 0,0-3 0 16,0-2-1-16,-1-3-2 0,0 3 0 0,-3-4-3 16,3 3 3-16,-4-9-1 0,1 4 1 0,-4-3-2 15,0 1 0-15,-2 3 1 0,-2-5 0 0,-2 1-4 16,-2 2-4-16,-3 4-5 0,0-3-2 0,-3 4-6 16,-4-1-4-16,-4 3-3 0,2 4-1 0,-6 0 1 15,-2 4 1-15,-2 2 4 0,-1 4-2 0,0 4 10 16,-1 3 4-16,4 3 3 0,-4 3 0 0,5-3 4 0,3 7-2 0,0 8-2 15,1-4 0-15,4-2-5 0,1 6-3 0,6-3-6 16,1 6-20-16,6-4 6 0,1 0-31 0,2-4-13 16,4-9-23-16,8 4-82 0,2-7 129 0,3-1-87 15,1-3-29-15</inkml:trace>
          <inkml:trace contextRef="#ctx0" brushRef="#br0" timeOffset="13528.9965">7622 6499 769 0,'-2'-11'321'15,"-4"3"-220"-15,0 3-75 0,-4 2 11 0,-1 3-17 0,-2 8-7 16,4 2-8-16,-7 2-3 0,0 6-1 0,-3 6 1 16,4 0 1-16,0 1 2 0,2 2 0 0,-6 3 4 0,4 4 1 15,3-5 0-15,2-1 0 0,5-1 0 0,0 2 3 16,7-4 1-16,-2 3 2 0,3-11-3 0,7-3 3 16,1 2 0-16,5-6-3 0,3-2 0 0,2-7-11 15,-4-1-6-15,9-4-9 0,2-6-8 0,7-9-35 16,-8-2-15-16,5-7-24 0,-1-7-30 0,-1-10 82 15,3 0-62-15,-4-7-15 0</inkml:trace>
          <inkml:trace contextRef="#ctx0" brushRef="#br0" timeOffset="13722.8461">7933 5712 483 0,'0'-23'291'0,"0"8"-135"16,-4 1-88-16,1 14 58 0,2-5-39 0,-3 5-27 15,3 3-8-15,1 5-6 0,-2 0-5 0,1 7-11 16,-1-1-5-16,2 7-2 0,-1 4-14 0,1 7-2 0,0 5 0 15,1 6-5-15,2 1 1 0,0 5-4 16,1 7-1-16,0-5-3 0,3 3-1 0,-1 0-4 0,1-1-3 16,-1-4-1-16,-1 1-2 0,1-9-3 0,-3-3-6 0,2 9-17 15,-2-3-10-15,-1-6-15 0,-1 2-17 0,-1-2-22 16,0 5 66-16,0 0-53 0,-1-1-8 0</inkml:trace>
          <inkml:trace contextRef="#ctx0" brushRef="#br0" timeOffset="14529.8115">7896 6458 831 0,'0'-10'364'0,"0"-1"-225"0,0 5-89 0,0-2 32 16,0 1-31-16,0 4-6 0,0-3-5 0,2-2-5 15,-1 5-10-15,1-4-1 0,-1 2-2 0,1-2-2 16,1-1 0-16,0 0-2 0,1 0-4 0,-3 4-1 0,2-2 2 15,4-3-3-15,-1 4-3 0,-1-2-2 0,1 3-2 16,1-1 0-16,-1 0-3 0,2-1 0 0,0 2-5 16,-2 0-2-16,2 4-1 0,2 0-1 0,-2 1-5 15,3 4-2-15,0 3 0 0,-1 0-3 0,2 6 2 16,-1 1-1-16,1 2 1 0,0 5 1 0,-2 1 5 16,1 5 0-16,2 3 3 0,-4 1 0 0,2-2 3 15,1 2 0-15,-1 0 1 0,-3-4 2 0,3 1-1 0,0-7 1 16,5 5 0-16,0-4 1 0,-3-3 1 0,3-2 3 15,-2-6 0-15,5 3 1 0,-1-10 1 0,-3 1 2 16,-2-4 0-16,0-2 1 0,0 0 0 0,-1-4-1 16,3 0 0-16,-4-3-1 0,-3-6-1 0,3 4-1 15,-3-10-3-15,0 3-1 0,0-6 4 0,-5-4-1 0,2-1 1 16,-4-3 4-16,3 3 3 0,-1-2 1 0,0-1 2 16,2 3 1-16,0 1-4 0,-2 2-1 15,2 5-3-15,-1 0-2 0,3 3-5 0,-3 5 0 0,1 6-2 16,0-1-3-16,0 3-3 0,-2 3 2 0,3 4 0 15,1 0-4-15,-3 2-1 0,4 4-1 0,2 1 0 16,-2 0 1-16,0 2 3 0,1-2-1 0,1 3-1 16,0 2 0-16,-1-3 4 0,-1 0 1 0,-2-1-1 0,1 1 2 15,-2 0 0-15,1-2 1 0,-3-2 0 0,-1-1 2 16,-1 0 0-16,-1-1-1 0,0-2 1 0,2-1 0 0,-2-2 0 16,0 1-1-16,0-3 2 0,3 2 1 15,-3-1 5-15,3-1 4 0,1-3 1 0,-3-2 3 0,4 2 7 16,0-5 2-16,3-5 1 0,-2 1-1 0,5-4-2 15,0-2-2-15,2-1-2 0,1 2 0 0,2-3-4 16,2 3-1-16,-2 4-2 0,1-1-2 0,-4 1-1 16,0 4-2-16,3 2 0 0,-2-2-3 0,4 1-3 15,-3 1-1-15,3 1 0 0,-4 0 0 0,4 1 0 16,-4 0 0-16,5-3 1 0,2 2 0 0,-10 1 0 16,5-3 1-16,0 3-2 0,3-6 1 0,2 1-1 15,-1-1 2-15,-5 2-2 0,1-6 0 0,1 4-1 16,-4-3 0-16,0-2 0 0,-4 2 0 0,1-1-1 0,-2 1 1 15,-2-2 0-15,-1 3 1 0,0-4 0 16,-2-1 2-16,2 4-1 0,-4 1 1 0,-1-3 0 16,0 5-1-16,-1 3 0 0,-1 0-2 0,1 3-3 0,-3 1-1 15,1 2-2-15,2 4-2 0,-3 1 0 16,3 6 0-16,-1 3 1 0,2 4 2 0,0 1 0 0,2 4 1 16,3 1 1-16,3 2-2 0,-1 0-3 0,9 1-4 15,-6-1-2-15,4 0-18 0,2 0-11 0,3 0-21 16,2-5-21-16,1 0-106 0,4-3 142 0,2-2-89 15,6 1-52-15</inkml:trace>
          <inkml:trace contextRef="#ctx0" brushRef="#br0" timeOffset="17581.1482">7796 6150 295 0,'4'-12'209'0,"1"-1"-69"16,0 2-74-16,3 0 45 0,-2 3-12 0,5 1-17 0,-1-1-14 15,0-1-24-15,4 2-9 0,5 1-2 16,0-2-6-16,2 5-13 0,1 0-3 0,4-4-2 0,12-1-7 16,11-1-5-16,1-1-9 0,-4 2-26 0,16-4-55 0,14-8 74 15,17-2-44-15,-6-13-29 0</inkml:trace>
        </inkml:traceGroup>
        <inkml:traceGroup>
          <inkml:annotationXML>
            <emma:emma xmlns:emma="http://www.w3.org/2003/04/emma" version="1.0">
              <emma:interpretation id="{B33CAF28-113F-4FD7-BBD0-DD8630AB0154}" emma:medium="tactile" emma:mode="ink">
                <msink:context xmlns:msink="http://schemas.microsoft.com/ink/2010/main" type="inkWord" rotatedBoundingBox="14627,7513 16048,5810 17124,6707 15703,8411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6504.2385">13483 5198 1072 0,'-16'16'397'0,"0"-11"-315"0,-2 4-81 0,-4 2-16 16,1-3-1-16,-6 24-8 0,2 0-3 0,-7 9 0 16,-6 10 7-16,0 8 4 0,-1 5 7 0,1 6 7 15,-2 7 2-15,4 9 4 0,1-4 1 0,6 6 4 16,4 6 0-16,9-5 0 0,0-1 1 0,8-2 0 15,6-5 0-15,8-6 0 0,1 1 0 0,14-9 2 16,2-3-1-16,3-8-1 0,7-4 2 0,-4-7 0 16,12-17 1-16,6 1 5 0,-1-3 1 0,-8-9 0 0,10-11 2 15,0-2 3-15,6-4 4 0,3-16 1 0,4 6 10 16,-7-4 1-16,6-7 2 0,9-12 3 16,6-9-1-16,-1-10 1 0,-8 2-3 0,9-4 4 0,-4-8-9 15,-10 2-3-15,4-3-4 0,-1-2 2 0,-7 6-1 16,0-3 0-16,-4-3-2 0,-4 1-3 0,-1-6-2 15,-5 2-3-15,-3-1-1 0,-8 4-5 0,-5-1-3 16,-10 6-3-16,4-2-2 0,-10 3-6 0,-6 3-1 16,-5 4-3-16,0-3-2 0,-11 5-4 0,-3-3-1 15,-7 5-4-15,-3 4-2 0,0 5 0 0,-11 3-5 0,-21 1-14 16,2 3-6-16,2 6-7 0,-14 6-7 0,-9 13-8 0,-23 3-28 16,-30 26-13-16,10-3-18 0,7 6-17 0,-4 25-47 15,-20 12 120-15,-2 19-81 0,5-1-16 0</inkml:trace>
          <inkml:trace contextRef="#ctx0" brushRef="#br0" timeOffset="30589.8075">13531 5671 846 0,'0'-24'372'0,"-2"2"-233"0,2 1-92 15,-2-1 24-15,1 3-14 0,1 3-7 0,-2 1-12 0,2 4-11 16,0 3-5-16,2 2-8 0,-2 1-4 15,1 5-15-15,-1 0-7 0,4 10-5 0,-3-2-2 0,2 4-6 16,-1 8 0-16,1 2 1 0,-1 5-1 0,1-2 8 16,-1 9-1-16,2 9-3 0,1 1-3 15,-2-1-1-15,4 5-7 0,1 5-16 0,4 10 34 0,6 11-24 16,-2-4-5-16</inkml:trace>
        </inkml:traceGroup>
        <inkml:traceGroup>
          <inkml:annotationXML>
            <emma:emma xmlns:emma="http://www.w3.org/2003/04/emma" version="1.0">
              <emma:interpretation id="{69797294-E4AB-4CD5-9949-018015820A99}" emma:medium="tactile" emma:mode="ink">
                <msink:context xmlns:msink="http://schemas.microsoft.com/ink/2010/main" type="inkWord" rotatedBoundingBox="18306,8065 20264,5052 21509,5861 19551,8874">
                  <msink:destinationLink direction="to" ref="{26FEC697-F27D-4547-9A76-7DB59D597AD1}"/>
                </msink:context>
              </emma:interpretation>
            </emma:emma>
          </inkml:annotationXML>
          <inkml:trace contextRef="#ctx0" brushRef="#br0" timeOffset="77645.0319">17769 5252 714 0,'1'-6'288'0,"2"3"-210"16,-3-1-67-16,0 4 1 0,0 4-1 0,0 2-11 0,3 2-7 0,-3 3 0 15,2 3 0-15,0 6 2 0,-2-5 5 0,1 9 1 16,1 3 4-16,-2 2-1 0,0 0 1 0,0-1 2 16,-2 3 0-16,1-3 2 0,-1 1 2 0,0-5 0 0,2-5-2 15,0-1 4-15,0 2 0 0,0-5 2 0,0-4 0 16,2 0 4-16,4 0 1 0,4-6 0 0,-2 1 1 16,3-3-3-16,8-3-7 0,-1 0-6 0,9-1-6 15,14-4-12-15,4-6-39 0,-4-2-29 16,15-4-38-16,0-4 81 0,4-8-76 0,6 1-38 0</inkml:trace>
          <inkml:trace contextRef="#ctx0" brushRef="#br0" timeOffset="77365.9042">18071 4959 552 0,'-6'-21'235'0,"-2"1"-164"0,5-3-70 16,-2 4 15-16,3-1-21 0,-1 2-6 0,6 1-4 15,0-1 6-15,1 1 4 0,0 2 11 0,0 2 23 16,2 2 6-16,-1 3 4 0,-1 2 3 0,-2 1 1 16,-2 2-4-16,2 5-3 0,-4-4-5 0,2 5-2 15,-2 4-15-15,1 2-5 0,-1-3-2 0,1 6-5 0,-2 7-2 0,-5 1 0 16,6 9 0-16,-6-8-9 0,0 9 7 0,-3 2 1 15,0 6-2-15,-4 7 1 0,3-4 0 0,1-1 1 16,1 1-1-16,-1 7 0 0,3 2 0 0,-5-1 0 16,5-5 0-16,0-1-3 0,-3 4 1 0,1-9-2 15,-2-1 0-15,2-4-5 0,2-6-1 0,0-5-5 16,2-3 3-16,0 2-3 0,1-8-33 0,3 0-21 16,1-2-28-16,-3-3 72 0,3-2-50 0,-1 0-21 15</inkml:trace>
          <inkml:trace contextRef="#ctx0" brushRef="#br0" timeOffset="27709.0199">17004 5781 1064 0,'-13'1'437'0,"1"3"-308"0,-4-1-102 0,-5-2 1 15,0 6-8-15,-4 9-15 0,1 0-12 0,2 0-8 16,-5 23 0-16,-9 12 2 0,1-1 1 0,5-1 7 16,-3 15 2-16,2 0 1 0,0 12 2 0,7 5 1 15,-5-3 2-15,16-8-2 0,5 13 2 0,0 0-2 16,10 3 0-16,8-6 1 0,10-2-1 0,-4-2-1 15,13-3 2-15,1-7 2 0,8-12 3 0,1-2 5 16,4-6 3-16,1-15 5 0,1-4 8 0,6 0 5 0,-2-13 1 16,8-3 3-16,1-11 7 0,2-3 0 15,6-6 2-15,5-6 5 0,-1-12 4 0,0 0-1 0,4-10 0 16,-4-2-1-16,0-8-5 0,0 3-2 0,-6-5-3 16,-4-6-7-16,-4-5-8 0,3 3-3 0,-11-17-1 15,-2 6-4-15,-5-5-6 0,-3-1-1 0,-17-1-4 16,5-1-2-16,-9-2-11 0,-9 3-4 0,-8 2-4 15,0-4-3-15,-10 7-7 0,-5-3-5 0,-13 6-4 16,-2 0-4-16,-8 8-9 0,-10 5-1 0,-6 6-7 16,-6 1-4-16,-14 8-30 0,-7 6-21 0,-16 12-29 15,-2 1-36-15,-8 5 115 0,-12 12-83 0,12 5-23 16</inkml:trace>
          <inkml:trace contextRef="#ctx0" brushRef="#br0" timeOffset="31288.7585">17219 6410 450 0,'-3'-11'254'0,"3"1"-137"0,0 2-69 16,-3 0 21-16,0 2-5 0,-5-4-12 0,0 2-4 15,3 0-1-15,2 2-1 0,-5 0 0 0,6-1 1 16,-1 3 2-16,3-6 3 0,0 4-1 0,0-2-3 16,0 3-1-16,0-3-10 0,5 2-3 0,3-2-4 15,4-2-7-15,1 7-13 0,-3 0-2 0,9-2-4 16,-2 3-4-16,10 2-7 0,-3-1-5 0,2 2-1 15,1 6 0-15,-2-1-6 0,2 2 0 0,0 2-3 16,-3 4 0-16,-6 0 0 0,1 1 3 0,-9 5-3 0,-3-4 2 16,0 5 6-16,-1-4 3 0,-6 1 2 0,0 1 3 15,0-1 5-15,-1-2 2 0,-3-5 4 16,0 5 2-16,0-5 3 0,1-2 1 0,-1 1 1 0,2-1 3 16,2-2 2-16,0 1 3 0,5-3 0 0,1 1-1 15,5-3-2-15,5-1-1 0,10-1-3 0,1-2-8 16,11-4-24-16,8-3-9 0,13-3-30 0,2-2-35 15,-6 2-65-15,25-10 111 0,6-7-99 0,0-1-70 16</inkml:trace>
          <inkml:trace contextRef="#ctx0" brushRef="#br0" timeOffset="72477.0722">18605 4357 874 0,'1'-5'380'0,"-4"-1"-253"0,0 3-93 0,1-4 31 16,-1 3-41-16,11 0-13 0,-5 4-8 15,2-3-3-15,1 5-1 0,4-1-1 0,1 1 1 0,0 1 1 16,-3 2 0-16,0 1-1 0,3-1 1 0,2 3 0 0,-3-1-5 16,2 0 0-16,3 1-3 0,-6 2 0 0,6 4-4 15,-4-3-1-15,-7 7-2 0,0-4-1 0,2 4 4 16,-6 1 0-16,0 2 2 0,0-4 1 0,-3 1 3 15,0-1 4-15,3 1 0 0,0-2 2 0,0 0 1 16,1-4 2-16,4-1 0 0,-2-1 1 0,7 0 1 16,-1-4-2-16,6-1 1 0,1-4-1 0,4-2-8 15,4-4-6-15,5-8-9 0,0 2-11 0,-2 0-13 16,4-7-17-16,8-9-60 0,-1 3 85 0,-5-3-54 0,4 0-23 16</inkml:trace>
        </inkml:traceGroup>
        <inkml:traceGroup>
          <inkml:annotationXML>
            <emma:emma xmlns:emma="http://www.w3.org/2003/04/emma" version="1.0">
              <emma:interpretation id="{35891A89-DFFF-4886-BB7D-F22E00EEAE06}" emma:medium="tactile" emma:mode="ink">
                <msink:context xmlns:msink="http://schemas.microsoft.com/ink/2010/main" type="inkWord" rotatedBoundingBox="23194,5634 24521,5540 24640,7227 23313,7321">
                  <msink:destinationLink direction="from" ref="{C46E99A0-2C03-4C5A-8E4F-38CC29A8145D}"/>
                </msink:context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8588.9759">21627 4507 1085 0,'-17'11'447'0,"10"-11"-301"0,-7 2-121 16,1-1 33-16,-1 1-49 0,0 7-17 16,-4 10-8-16,-6 7-1 0,-6 14-1 0,-2-5 1 0,4 3 11 15,-3 10-1-15,-5 9 2 0,-3 4 4 0,6 7 2 16,6-3-1-16,-3 13 1 0,-2 0 3 0,17 15-2 15,0-7 2-15,5 5 6 0,8 4-1 0,9-7 1 16,-1-1 3-16,8-7 2 0,9-5 3 0,4-16 3 16,2 1 2-16,6-14 4 0,3-9 5 0,11-13 1 15,-4-5 3-15,4-9 3 0,5-10 3 0,4-12-2 16,-6 0 1-16,7-9-3 0,-2-9-1 0,1-8-1 16,1 1-1-16,1-6-2 0,1-6-2 0,-4-2-2 15,0-4-3-15,-6 8-3 0,-6-9-3 0,3-8 0 16,-1-3 1-16,-11 5-6 0,-6-3-2 0,-5-2 2 0,1-9-5 15,-14-2-2-15,6 0-1 0,-16 12-7 0,-4-4-6 16,-1 3-4-16,-10 5-5 0,-6 5-7 0,-11 6-15 16,-4-3-11-16,-7 8-12 0,-13-1-9 0,-24 9-54 15,0-2-29-15,-23 5-67 0,-17 10 143 0,-19 9-118 16,7-3-54-16</inkml:trace>
          <inkml:trace contextRef="#ctx0" brushRef="#br0" timeOffset="31956.9844">21624 5176 709 0,'-3'1'424'16,"3"-1"-224"-16,2-9-136 0,2 1 103 0,4 1-128 15,-3-1-21-15,5 7-7 0,-4-1-7 0,5-1-4 16,0 1 0-16,0 1-1 0,2-1 1 0,-2-1 0 16,2 0 1-16,1 0-1 0,2-2 0 0,0 3-3 15,-1-1-2-15,1 0-3 0,-5 0-3 0,3 3-8 16,0 0-4-16,-4 1-3 0,1 3-4 0,-1-1-5 15,-2 0-2-15,0 3-1 0,-2 1 0 0,-1 1 8 16,-1 0 2-16,1-2 4 0,-2 2 4 0,-1 3 9 16,1-1 5-16,-3-4 3 0,0 7 3 0,0-4 2 15,0 4 2-15,0 3 0 0,0-5 2 0,0 2-2 16,2 1 0-16,1 4 1 0,0-4-1 0,-1-1 1 16,-1 0-3-16,3-4 1 0,-4 4 0 0,1-2-1 15,-1-3-2-15,0 0 1 0,-1 0-1 0,1 0-1 0,-2 0 0 0,-1 1-1 16,3-2-1-16,-3 1 0 0,1-2 0 0,-3-1 0 15,-1 3 1-15,-2-3-1 0,0 1 1 0,-2-1 0 16,-1 3 0-16,-2-4-2 0,1 4-1 0,-3-1-3 16,-1-2-12-16,1 3-10 0,-3-4-17 0,1 1-29 15,-4-2 53-15,-1 0-37 0,1-1-15 0</inkml:trace>
        </inkml:traceGroup>
      </inkml:traceGroup>
    </inkml:traceGroup>
    <inkml:traceGroup>
      <inkml:annotationXML>
        <emma:emma xmlns:emma="http://www.w3.org/2003/04/emma" version="1.0">
          <emma:interpretation id="{DDAFE621-BAF3-4752-B985-A65054D58683}" emma:medium="tactile" emma:mode="ink">
            <msink:context xmlns:msink="http://schemas.microsoft.com/ink/2010/main" type="paragraph" rotatedBoundingBox="3565,10196 24209,6774 24560,8888 3916,123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C1EAA4E-E6E3-4C71-B947-21C6A2EED2FA}" emma:medium="tactile" emma:mode="ink">
              <msink:context xmlns:msink="http://schemas.microsoft.com/ink/2010/main" type="line" rotatedBoundingBox="3565,10196 24209,6774 24560,8888 3916,12311">
                <msink:destinationLink direction="with" ref="{9AD3C8EB-8FBF-4F70-B2CB-31822B2E1735}"/>
                <msink:destinationLink direction="with" ref="{31FD2BD6-FE71-4BA2-8974-EF77EC43B66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FDFD224-56B6-4E28-AB75-67C940093D86}" emma:medium="tactile" emma:mode="ink">
                <msink:context xmlns:msink="http://schemas.microsoft.com/ink/2010/main" type="inkWord" rotatedBoundingBox="3649,10044 9926,10299 9860,11940 3582,11685">
                  <msink:destinationLink direction="with" ref="{B8E61433-B9A3-43B7-850F-790550B47BC8}"/>
                </msink:context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89644.1127">1640 9014 504 0,'-4'-8'313'0,"0"0"-164"0,-2 2-101 0,1 2 85 16,0-2-100-16,1 1-13 0,0 2-4 15,1 0 0-15,0 1-1 0,1 2 1 0,1 0-1 0,-1-1 1 16,1 4-2-16,-2 2-3 0,-1 1-1 16,3 5-3-16,1 7 2 0,-2-1-2 0,2 9 1 0,0 4-2 15,3 11-3-15,-1-6 1 0,3 29-4 0,-1-7 2 16,3 12-6-16,-1-4 0 0,2 13-4 0,0-3-1 16,2 8-4-16,-2-5-2 0,-2 0-3 0,0 0-5 15,-1-2-20-15,-3-1-13 0,-1-6-18 0,-1-4-27 16,0-3 68-16,-1-6-51 0,-2-8-15 0</inkml:trace>
          <inkml:trace contextRef="#ctx0" brushRef="#br0" timeOffset="290372.2314">1532 9101 714 0,'-5'-6'403'0,"0"-4"-230"16,2 1-123-16,2 1 93 0,-1-2-114 0,2 4-26 0,0 1-6 0,5-3-2 15,-2 4 0-15,2 0 2 0,0 0 1 0,4 2 1 16,1-1 1-16,6 3 1 0,0 0 1 0,-2 0 2 15,3 0 1-15,7 5 1 0,3-2 0 0,4 3 1 16,0 2 0-16,14 0 0 0,-5 0 0 0,16 2 0 16,-2-2 1-16,6-1 0 0,9 1 0 0,1-1-1 15,3-2 2-15,5 1 1 0,5-1 0 0,5-2 0 16,6 0 0-16,1-3 4 0,9 0 0 0,-1 2 2 16,4-4-2-16,0-4-2 0,2-2 0 0,4 0-1 15,-9-3 0-15,1 1-4 0,-1-3-2 0,-4 1-1 0,2 2-1 16,-16 2 1-16,-8 0 0 0,2-5 2 15,4 5 1-15,-12 2-1 0,-12-3 1 0,1 4 1 0,-2-3 2 16,-5 5 0-16,-2-4 1 0,-7 6 1 0,-8 1-1 0,4 0 5 16,-4 1 1-16,-9-1 0 0,-2 2 0 0,-6-1 4 15,4 3 0-15,-1-1-1 0,-4 0 2 0,-7-1-2 16,0 1-1-16,-3-2-1 0,1 4-1 0,-2-2-4 16,-7 0-3-16,9 1 0 0,-10-3-3 0,3 1-4 15,-1-1 0-15,-4-1-1 0,4 5 0 0,-2-3-2 16,0 1 0-16,-4 0-2 0,1 0 0 0,2 4 1 15,-3-1-3-15,1 2 3 0,-5-2-3 0,5-1 2 16,3 5-2-16,-3 1 1 0,1-2 0 0,-4 3 1 0,3-3-1 16,3 6 1-16,-3 0-2 0,-4 8 0 0,2-4 2 15,1 2-1-15,4 2 1 0,-5 9-2 0,3 2 2 16,-2 4-3-16,4-1 3 0,0 7 0 0,-2 1-1 16,4 9 1-16,-4-3 0 0,2 1 1 0,2 4 1 15,-2-6 0-15,6 2 0 0,-5 1 0 0,1-6 0 16,-2-2 2-16,2 3 0 0,1-4 1 0,-3 1 0 15,5-4 1-15,-4 1 1 0,-1-6-1 0,2-2 2 16,6 1-3-16,-7-6 1 0,-1-1-1 0,2-4 1 16,0 2-1-16,-1-4-1 0,4 0 0 0,-3-4-2 15,-1-4 0-15,-1 2-1 0,6-2-2 0,-4-3-3 0,3-1-10 16,-5-2-6-16,0 0-12 0,0 0-15 0,0-2-20 0,3 2-84 16,-1-1-61-16,-1-1 148 0,-1-1-106 0,11 1-81 15</inkml:trace>
          <inkml:trace contextRef="#ctx0" brushRef="#br0" timeOffset="296878.1575">5705 9500 345 0,'-4'-4'214'15,"1"1"-112"-15,2-2-58 0,-1 2 25 0,2 2-24 16,2-1-2-16,4 2-6 0,2 3-2 0,2 0-2 16,5 2 4-16,0 2-5 0,9-3 6 0,-4 1 1 15,11 0-3-15,2 0-2 0,4-2-1 0,7 0-1 0,2-3 0 16,9-2 0-16,0-4-3 0,3 3-3 15,-4-4-5-15,3-2-2 0,-1-2-4 0,-2 1-3 0,-6-3-7 16,-2 1-2-16,-3 4-3 0,-2-3 0 0,1-1-5 16,-6 6-4-16,0-2-3 0,-6 3-3 0,2 4-18 15,-4-2-12-15,4-1-17 0,-11 1-25 0,0 3-24 16,-12 0-42-16,1-1 98 0,4-1-74 0,-4 0-12 16</inkml:trace>
          <inkml:trace contextRef="#ctx0" brushRef="#br0" timeOffset="317701.3665">2357 9484 707 0,'-2'1'312'15,"-2"-7"-201"-15,-3-4-81 0,4 7 23 0,0-2-25 16,1 4-12-16,1 1-8 0,-1-2-8 0,2 2-2 16,0 2-1-16,2 6-1 0,-2 3-3 0,-2-3 3 15,2 3-1-15,-3 2 1 0,0 9 0 0,-2-1 3 16,-1 1-3-16,-1 2 2 0,-1 0-3 0,2 3-1 15,-2 3-1-15,0 2-2 0,-2-2 1 0,1-1-2 16,-2-2 1-16,0 3-1 0,-2 0 6 0,0-1 2 16,-1-5-2-16,-4 0 4 0,2-2 0 0,-3 0 4 15,2 2-1-15,-2-6 3 0,-2-2-2 0,0 0 1 16,2-4 0-16,-2 3 3 0,-3-6 0 0,1 1 3 0,0-5 3 16,3-1 1-16,4 1 9 0,-4-3 3 15,1-2 3-15,7-3 0 0,0-2 5 0,3-1-3 0,1-2-1 16,2 1-1-16,-4-2-7 0,5-3-2 15,0 1-3-15,2 0-3 0,2 2-7 0,1-4-2 0,3 2-2 16,-3-2-2-16,6 2-2 0,2 1 0 0,2 1 0 0,3-1 0 16,7 5 0-16,-1-1 0 0,0 1 2 0,4 5 1 15,-1-3-2-15,2 3 1 0,3 3-1 0,-5 2 1 16,1 0 0-16,-1 4 1 0,0-2-2 0,-1 4 2 16,3 0 0-16,-5 0-1 0,-2-3 2 0,6 3-3 15,-4-1 0-15,-2 1 1 0,1 0-2 0,-2-1-3 16,0-1 0-16,0 4-2 0,-2 1-1 0,-1-4-4 15,-1 3-3-15,0-4-3 0,-1 4-2 0,-2-2-14 16,1-1-8-16,-2-1-9 0,0-6-12 0,-2 9-34 16,-1-5-19-16,0 3-24 0,-1 0-28 0,1-2 105 15,-2 0-75-15,1 3-16 0</inkml:trace>
          <inkml:trace contextRef="#ctx0" brushRef="#br0" timeOffset="318127.6773">2744 9869 198 0,'2'0'172'0,"-9"-3"-63"0,6 1-75 0,1 1 46 0,-2-3-47 16,2 1-16-16,0 2-18 0,0-4-2 0,2 2 2 15,2-2 0-15,-2 2 3 0,4-2 4 0,-4 0 5 16,-2 0 7-16,3-1 16 0,-4 0 6 0,-11-2 6 16,9 0 7-16,-2 1 6 0,1-1 1 0,-1 5 0 15,-2-2-3-15,0 1-17 0,8 4-5 0,-1-2-3 16,0 0-5-16,-1 2-9 0,1-3-3 0,0 3-3 0,1 0 2 16,-1 0 0-16,0 0 0 0,2 2-1 0,-4 1 1 0,1 0 3 15,-1-1 1-15,-1 3 2 0,0-4-4 0,3 4 2 16,-5-2 0-16,3 0-4 0,4 2-1 0,-2 5-4 15,0-2-2-15,0 3-4 0,3 3 1 0,-5 4-5 16,2 1-1-16,0 5-1 0,2 0-1 0,1 3 0 16,2 4-1-16,0 1 0 0,-1 3 0 0,4 2-3 15,-1 1 0-15,-1 0-2 0,-6-1-1 0,2 0-5 16,-2 1-2-16,1-5-4 0,-1-1-4 0,0-2-17 16,0-1-12-16,-1-2-16 0,2-1-30 0,-1-7-47 15,7 6 99-15,-7-4-87 0,-5 0-54 0</inkml:trace>
          <inkml:trace contextRef="#ctx0" brushRef="#br0" timeOffset="318944.1764">3031 9574 486 0,'-4'-4'238'0,"1"-3"-139"0,0 4-67 0,0 1 24 0,1 2-21 15,1 0-18-15,-2-1-10 0,1 1-8 0,2 0-1 16,0 3 1-16,0 0-1 0,0 2 2 0,0-3 4 0,0-1 0 16,2 2 12-16,1 4 4 0,-2-7 3 15,-1 0 4-15,2 0 6 0,3 1 2 0,-2 3-2 0,2-1 3 16,1-2-6-16,0-1-4 0,6 5-3 0,3-2-3 15,5-1-4-15,-3-2-1 0,7 0-2 0,1 1-1 16,7-2-1-16,-5-2 0 0,4-1 0 16,2 1-1-16,-4-3-1 0,1 1 1 0,-1-3 0 15,-5-1 0-15,-4 1-1 0,7 3 1 0,-9-1 0 0,-4-1 1 16,-1 4-2-16,1-3-1 0,-4 6-4 0,1 0 2 16,-6 1-6-16,1-1 0 0,-4 7-6 0,-1-3 1 15,-1 4-4-15,-6 3 0 0,-2 7 2 0,2-2-2 16,-6 5 2-16,0 4 1 0,-1 4 2 0,0-4 0 15,-1 4 3-15,-2-2 0 0,2 2 0 0,-1-2 1 16,-1 0 3-16,-1 0-2 0,-2-6 3 0,8 4-1 16,-1 1 2-16,3-7 2 0,-4-2 1 0,2 1 1 15,6-1 1-15,-1-2 2 0,6-3 0 0,-7 1 0 0,4-3-2 16,2-4-2-16,1 2 2 0,0 0 4 16,1-2-3-16,1-1 1 0,-1 0 3 0,1-2 4 0,3 0-1 15,0 2 1-15,3-5-1 0,1 0-4 0,1 0-1 16,1-3-3-16,3 0-3 0,4-1-7 0,-4-2-3 15,2 0-5-15,3-2-4 0,2-2-12 0,1 1-6 16,0-3-10-16,1 0-13 0,-3-1-57 0,6-3-34 16,-4 2-53-16,4-4 131 0,-4-1-120 0,2 2-56 15</inkml:trace>
          <inkml:trace contextRef="#ctx0" brushRef="#br0" timeOffset="319175.9694">3848 9713 868 0,'4'-2'414'16,"0"-2"-248"-16,-3 0-115 0,-1 4 23 0,0-1-9 16,-1 6-38-16,1-4-15 0,0 7-20 0,0 3-4 0,3 7 0 15,-3-4-2-15,3 7 2 0,0 1-1 0,0 0 1 16,-1 7-2-16,1 1-1 0,0 1-4 0,0 0-3 16,1 6-6-16,-1-8-7 0,2 4-12 0,1 10-56 15,0-3-48-15,2-3 110 0,2 2-76 0,3 6-37 0</inkml:trace>
          <inkml:trace contextRef="#ctx0" brushRef="#br0" timeOffset="319969.152">5283 9383 804 0,'6'-1'328'0,"-8"-9"-200"0,2 4-89 0,-4-4 67 16,4 9-63-16,0-4-18 0,1 3-25 0,2 4-3 15,1-2-3-15,0 5 3 0,-2-2-2 0,3 5-30 16,-4-2 35-16,1 4 1 0,1 4 1 0,-3 0 4 15,2 4 0-15,-2 3-1 0,-2 1 1 0,-1 3-2 16,1 2 0-16,-3 4-1 0,-4 1-2 0,4 1-1 16,-4-1-1-16,2 4-2 0,1 6 0 0,-2-1-5 15,-3-3 1-15,3 5 0 0,0-1 0 0,-5 1 1 16,4 1 1-16,-4-2 1 0,-2-5 2 0,3-2 3 0,-1 3 2 16,0-10 0-16,-1 0 1 0,3-6 3 0,-4 0 2 15,6-9-3-15,-1 3 2 0,-1-7 3 0,2-1 1 16,-1 0 2-16,2-5 0 0,0 1 4 0,-1-4 1 15,1 1 1-15,0-4-2 0,0-5 2 0,0-1-2 16,0-4 1-16,1 2-2 0,1-2-2 0,0-5-2 16,2-2 0-16,0 4-2 0,0 0-3 0,3-3-2 15,-1 0-2-15,4 1 1 0,-1 2-5 0,4 2-2 0,0 1 0 16,3-3 1-16,-2 5-3 0,2 3 2 0,2-2 2 0,-2 3-2 16,3 3 1-16,-1 1 1 0,-1 2-1 0,1-1-1 15,2 2 2-15,1 2-2 0,0 6-1 0,-2-1 1 16,2 0 1-16,1-1 1 0,-1 9-3 0,1-6 3 15,1 7 0-15,-1-2-3 0,-1-2 0 0,1 3-1 16,0 1-4-16,-1 0-3 0,0 0-2 0,1 2-4 16,-4-4-8-16,2 4-6 0,0 1-7 0,0-3-8 15,-2-2-43-15,-1 2-27 0,-1-2-36 0,3-1 100 16,4 4-92-16,-4-2-41 0</inkml:trace>
          <inkml:trace contextRef="#ctx0" brushRef="#br0" timeOffset="320388.827">5630 9944 529 0,'-7'-2'262'0,"4"-3"-165"0,-2 2 7 0,1 2-64 15,2 1-27-15,-1 0 4 0,1 0 2 0,2 0 3 0,0 1 3 16,0 1 6-16,0-1 9 0,0 1 2 0,0 0 3 16,0-2-3-16,0 1-2 0,0 1 1 0,0-1-4 0,0 3-6 15,3-3-11-15,2 2-5 0,0 1-5 0,5-1-5 16,-1 2-2-16,-3-1-9 0,6 3 1 0,-1 4-4 16,0-2 1-16,-2 4-2 0,-1 1-1 0,2 4 0 15,-4 0-3-15,2 2 3 0,-3 3-3 0,-3 0 4 16,1 4 0-16,-2 2 0 0,-1 1 2 0,-3-4 3 15,-1-1 3-15,-1 2 3 0,-2-4 6 0,1-1 2 16,-2-3 1-16,0-5 5 0,2 2 0 0,-1-3 0 16,1 0 2-16,1-4-2 0,4-2-2 0,1-1 1 15,0 2 1-15,1-3-2 0,2-2 0 0,4 2-2 0,1-2 0 16,3-3-4-16,0 2 2 0,0-2-6 0,7-2-7 16,-1-1-3-16,5-3-8 0,1-2-4 0,2-5-25 15,2 2-18-15,4-4-27 0,-3-1-33 0,6-6 83 16,1 1-61-16,1-2-21 0</inkml:trace>
          <inkml:trace contextRef="#ctx0" brushRef="#br0" timeOffset="321076.2932">5762 9536 592 0,'-3'2'264'0,"1"-5"-175"15,-1-4-67-15,3 7 22 0,0-1-22 0,0 1-19 16,3 3-3-16,0 0 2 0,4 3 1 0,1-2 5 0,1 0 4 16,2 1 10-16,4-3 5 0,1 2 5 15,0-4 3-15,3 0 5 0,1 0 1 0,9 0 0 0,1-3-5 16,2 0-6-16,5-3-5 0,4-1-4 0,1 3-4 16,-1 0-8-16,2-4-3 0,5-1-2 15,-2 4-1-15,-3-3-3 0,-2 2 1 0,-1-4 0 0,3-1 0 16,-3 6 0-16,-2-3 1 0,-4 0 2 0,-1 2 2 0,2 0 1 15,0 1 1-15,-5-3 1 0,-2 5 1 0,-3-7 4 16,4 5 2-16,-4-1-1 0,-6 0 0 0,-3 1 4 16,0 2-1-16,-8-2 2 0,2 3-3 0,1 1-2 15,-10 1-2-15,-2-2 1 0,6 2-4 0,-4 3-3 16,2 4-3-16,-1-1-3 0,-4 0 0 0,-2 6-2 16,0 0-2-16,-2 7-1 0,-4-3 0 0,-5 3-3 15,-1 5 1-15,-2 2 0 0,4 1-1 0,-7 2 0 16,-1 1 2-16,-1 2-3 0,3-2 3 0,2-1 2 0,-2 1 0 15,-3 5-2-15,1-3 2 0,4 0 1 0,1-2 0 16,-2-2 2-16,0 8 2 0,1-6-1 0,2-2 1 16,2-4 4-16,4-1-1 0,-4-1 3 0,8-1-1 15,-4-4 2-15,2-4-2 0,2-2 4 0,-1 5 0 16,4-8-2-16,-3 3 2 0,4-1 3 0,2-2 1 16,0-2-2-16,2-1 4 0,3-2 0 0,-2-1 0 15,5 1-1-15,-2-3 1 0,4-2-5 0,1 1-1 16,2-6-1-16,1 2-4 0,2 1-4 0,0-4-1 0,0 1-1 15,3-4-5-15,-2 2-5 0,2 1-3 0,-3-2-4 16,2 2-5-16,1-1-13 0,-2 1-8 0,1-5-13 16,-4 8-12-16,1-5-17 0,-4 4-28 0,10 1 71 15,-10-1-50-15,1 0-6 0</inkml:trace>
          <inkml:trace contextRef="#ctx0" brushRef="#br0" timeOffset="321543.1648">7042 9839 463 0,'-1'-5'298'0,"-1"0"-127"0,-1-1-106 16,3 3 43-16,0 1-31 0,-3-3-22 0,3 4-30 16,0 1-7-16,0 0-2 0,0-4-4 0,0 3-3 15,0-1 2-15,0 2 1 0,0-1 1 0,0-1 5 16,0 2 2-16,5-1 0 0,-4 1 3 0,2 0-1 0,4 0-3 0,-1-2 3 16,2 2-4-16,0 0-8 0,0-2-1 0,2 2-1 15,2 0-4-15,4 0-3 0,-3 0 0 0,1 4-3 16,1-1-1-16,1 0 1 0,-1 2-2 0,0-2 0 15,-2 3-2-15,-1 1 1 0,-1-1-1 0,-3 2-1 16,-1 3-1-16,1 0-2 0,-5 4 1 0,0-1 0 16,-3 3 0-16,0 3 3 0,0-1 0 0,-3 0 2 15,0 0 4-15,-2 2 5 0,0-2 3 0,0-2 2 16,1-2 8-16,-1 0 1 0,2 0 3 0,1-2 3 16,2-2 7-16,0 0 0 0,3-2 1 0,4-1-1 15,4-3-1-15,-2-2-4 0,18-4-3 0,-3 1-6 0,15-3-20 16,-6-1-14-16,29-12-21 0,-3 2-45 0,17-5 61 15,12-5-42-15,3-16-21 0</inkml:trace>
        </inkml:traceGroup>
        <inkml:traceGroup>
          <inkml:annotationXML>
            <emma:emma xmlns:emma="http://www.w3.org/2003/04/emma" version="1.0">
              <emma:interpretation id="{142CB9CE-4DEC-4682-8973-033335A3AFE1}" emma:medium="tactile" emma:mode="ink">
                <msink:context xmlns:msink="http://schemas.microsoft.com/ink/2010/main" type="inkWord" rotatedBoundingBox="11012,9556 13166,9199 13329,10182 11175,10540">
                  <msink:destinationLink direction="with" ref="{3112893F-344D-4A3E-93BF-6E4B5AFF1DD9}"/>
                </msink:context>
              </emma:interpretation>
            </emma:emma>
          </inkml:annotationXML>
          <inkml:trace contextRef="#ctx0" brushRef="#br0" timeOffset="308274.1164">9802 8934 793 0,'-9'-9'387'15,"1"4"-265"-15,0 2-96 0,1-2 18 0,3 5-32 0,-3 0-13 16,-1 3-9-16,0 8-4 0,0-1-1 0,0 4-1 16,2 0 5-16,1 6-1 0,-1-1 7 0,0 0 3 15,2 0 3-15,1-5 2 0,3 4 0 0,3-4 5 16,-1-1 0-16,0 0 0 0,2-5 2 0,3 3 0 15,1-2 2-15,1-2-1 0,-1-1 3 0,2-3-1 16,-1-1 0-16,4-2 0 0,-3-2-1 0,2-4-2 16,1-2 0-16,0 0 1 0,0-3-1 0,-2 3 0 0,-2-2 1 15,1-1 5-15,1-2 0 0,-5 2 3 0,1 0 1 16,-2 1 0-16,-1-1-3 0,-1-1-2 0,1-1-4 16,-3 2-4-16,-1 1-3 0,0 1-9 0,-1-3-4 15,-1 6-5-15,-1-4-7 0,0 4-17 0,-2-2-10 16,2 3-20-16,-2-3-21 0,2 4 60 0,-2-3-44 0,0 2-12 15</inkml:trace>
          <inkml:trace contextRef="#ctx0" brushRef="#br0" timeOffset="308801.2378">10099 8270 877 0,'4'3'355'0,"-7"-4"-263"0,3-3-84 16,-3 4-2-16,-2 0-6 0,-1 8-21 0,1 4-10 0,0 4 4 15,2 3 3-15,0 5 7 0,-2-1 6 0,-1 3 11 16,1 4 5-16,0 2 2 0,0 0 2 0,2 0 2 16,-2 0 2-16,5 1-3 0,0 2 1 0,0 2-2 15,5-2-4-15,2 0-1 0,1-3-1 0,-2-1-2 16,2-2-1-16,5-2-1 0,-4-1 0 0,2-6-2 15,0-4 2-15,-1 2 1 0,4-4-2 0,1-4 3 16,-3-2 3-16,0-2 3 0,2-1 0 0,-3 0 6 16,2-5 4-16,1-4 3 0,0 1 3 0,-2-5 6 15,0 2 3-15,-4-10-1 0,0 5 4 0,2-8 0 16,-7 1-2-16,0-1-3 0,-3-2-2 0,0-1-7 16,-3 0-4-16,5 3-3 0,-2-2-1 0,-4 5-11 15,1-1-1-15,2 1-1 0,-1 4-1 0,4 6-7 0,-4 1 0 16,4 1-4-16,-2 0-5 0,4 4 0 0,1 4-1 15,2 0 2-15,-1 3-2 0,4-3 4 0,-3 6 3 16,3-2 2-16,0 0 5 0,-1-2 4 0,1-3 1 0,4 2 3 16,-1 0 6-16,-2-5 1 0,2 2 2 0,-2-2 3 15,3-4 4-15,0 1 1 0,-2-2 6 0,-1 2-1 16,-3-6 0-16,3 1 8 0,-5-2 2 0,1 1 1 16,-1-1-4-16,-4-4 1 0,4 3-2 0,-6-4-3 0,2 1-5 15,-2 1-9-15,0-3-4 0,0 0-5 0,0 0-4 16,-2 2-8-16,0 0-6 0,2 1-6 0,0-3-7 15,-3 0-30-15,2 2-19 0,1 3-27 0,0-2-37 16,0 2 92-16,-2 3-68 0,8 1-22 0</inkml:trace>
          <inkml:trace contextRef="#ctx0" brushRef="#br0" timeOffset="309131.0592">10795 8557 884 0,'3'9'433'0,"1"-1"-254"0,-2-6-133 16,-4-2 26-16,2 0-22 0,-3 0-35 0,3 5-35 16,0 3-8-16,0 1-2 0,0 4 1 0,0 1 3 15,0 5 3-15,2 4 4 0,-2-1 4 0,0-1 11 16,1 3 2-16,1-1 2 0,0 1 3 0,-2-1 0 0,1-6 0 16,4 5 1-16,1-4-1 0,-2-2 0 0,4-3 0 15,1-1-2-15,2-1 1 0,5-4 1 0,0 1 1 16,-3-5 1-16,3 0 1 0,4-3 4 0,0-3-1 15,-3-3 4-15,-3-6 1 0,4-3 5 0,1 2 2 16,-3-13 1-16,0 2 3 0,-3 1 4 0,-1-8 2 0,4 1-1 16,-5 1 2-16,-3-2-4 0,-1 2-2 15,-1 0-1-15,-1 1-3 0,-2-3-7 0,-3 3-5 16,-3 7-2-16,-5-3-5 0,5 2-11 0,-7 4-10 0,-1 7-11 16,2-3-13-16,-14 11-37 0,3-2-29 0,-20 10-55 15,3 2 109-15,-15 13-94 0,-15 5-41 0</inkml:trace>
          <inkml:trace contextRef="#ctx0" brushRef="#br0" timeOffset="307973.9411">9433 8311 645 0,'1'-9'378'16,"-4"-1"-224"-16,0-1-110 0,-3 5 51 0,-2 1-65 15,5 3-16-15,-1 1-14 0,1 2-8 0,3 4-1 0,-1 5-1 16,1 1 2-16,0 10 2 0,0-2 0 0,-2 5 5 16,0 3 1-16,-1 5 3 0,0 1-2 0,-2 2 3 15,2 5-1-15,-3 1 1 0,1 2-2 0,-1 3-2 16,-1 4 0-16,1 1 0 0,-4-5 0 0,-1 3-3 16,0-1 2-16,-5-3 1 0,0-1 0 0,0-5 0 15,-3-4 1-15,2-5 1 0,-3 2 0 0,1-8 2 16,3-5 0-16,0-3 2 0,2 0 3 0,0-4 1 0,6-7 1 15,-6 0 6-15,2-2 6 0,3 0 1 0,1-3 2 16,1-1 3-16,-2-4 5 0,-1-5 4 0,1 2 1 16,1-3-3-16,1-2 0 0,-2-4-1 0,1 1-3 15,2 0-4-15,4-6-6 0,-1 3-3 0,3-4-4 16,8 4-5-16,0-1-5 0,4 0-3 0,3 1-2 16,-1-1 0-16,5 4-4 0,4 3-2 0,-3 0-2 15,3 5 1-15,-3 3 0 0,4 1 1 0,0 4 0 16,0 6-2-16,0 5 0 0,-2-3 2 0,2 7-1 15,-3 0 0-15,1 3-1 0,-1 1 0 0,-2 0 1 16,2 5 0-16,-4-3-2 0,2 1 0 0,-3 2-4 16,2-8-2-16,-2 3-5 0,1 2-3 0,-6-9-6 15,2 4-4-15,0-4-21 0,-2-1-17 0,3-5-22 16,-7 4-27-16,-1-6 81 0,0 0-59 0,9-3-17 0</inkml:trace>
        </inkml:traceGroup>
        <inkml:traceGroup>
          <inkml:annotationXML>
            <emma:emma xmlns:emma="http://www.w3.org/2003/04/emma" version="1.0">
              <emma:interpretation id="{9B1CAD8D-468E-48DC-876E-F0E64326BABE}" emma:medium="tactile" emma:mode="ink">
                <msink:context xmlns:msink="http://schemas.microsoft.com/ink/2010/main" type="inkWord" rotatedBoundingBox="14435,8409 15453,8241 15629,9300 14611,946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6623.3153">12492 7305 969 0,'-14'-16'334'0,"-4"-1"-244"0,6-3-70 0,-3 4 3 16,1-1-10-16,11 7-9 0,-4 2-8 0,-2 0-7 15,9 7-5-15,0 2-3 0,-2 7-10 0,2 2-1 16,0 4 0-16,-5 12-1 0,4 7 2 0,-1 1 2 16,-2 12 7-16,-3 2 1 0,7 3 9 0,-3 1 5 15,5 2 0-15,4-3 1 0,-1-3 4 0,1 0 1 16,7-5-1-16,1-5 0 0,0-4 4 0,1-1-1 16,-2-8 2-16,1-4 3 0,-1-7 6 0,1-1 7 15,-3-8 1-15,3-3 6 0,1-4 3 0,-4-1 0 16,2-12-1-16,-1 4-2 0,3-6-2 0,1 4-6 0,-4-12-2 15,0 2-3-15,0-4-4 0,-1 0 0 0,1 0-1 16,-3-3-1-16,-1 0-4 0,-2 1 0 0,1 3-3 16,-1 1 0-16,1 4-5 0,-1 4-6 0,-3 4-2 15,4 2-2-15,-1 6-7 0,-1 5 0 0,3 5 0 16,0 0 1-16,3 6 2 0,1 3 3 0,4 4 2 16,2-2 3-16,3 4 6 0,3 3 1 0,1-4 2 15,0 0 0-15,-1-2 3 0,3-6 3 0,2 1 8 16,-2 0 1-16,-5-5 3 0,1-4 6 0,1 0 1 0,0-3 12 15,-4 0 4-15,-4-2 2 0,-1-1-1 0,-3 0 4 0,3-3 2 16,-7-2 1-16,0 0-3 0,-4 0-8 0,-4-7-4 16,7 6-4-16,-7-4-6 0,1-1-5 0,-1 0-11 15,-3-4-7-15,-2 0-3 0,1-2-9 0,-4 1-17 16,-2-5-10-16,-3 0-13 0,1-3-18 0,0 1-50 16,-2-2-35-16,4 1-62 0,-1 4 141 0,5-2-122 15,3 3-53-15</inkml:trace>
          <inkml:trace contextRef="#ctx0" brushRef="#br0" timeOffset="56847.0745">13376 7523 545 0,'0'8'292'0,"0"-3"-154"0,0-5-96 0,0 0 28 16,0 5-23-16,2-4-16 0,-1 6-24 0,1 1-5 15,1 1 0-15,-1 1-1 0,1 4 2 0,2 2 1 16,-1 3 1-16,0 2 0 0,-1 1-3 0,2 5 0 16,-1 2 0-16,1 1-2 0,-2-4-1 0,2 4-5 0,1 3-10 15,1 2-9-15,-1-4-10 0,1-1-22 0,2 5-43 0,4 5 71 16,3 6-47-16,-3-8-20 0</inkml:trace>
        </inkml:traceGroup>
        <inkml:traceGroup>
          <inkml:annotationXML>
            <emma:emma xmlns:emma="http://www.w3.org/2003/04/emma" version="1.0">
              <emma:interpretation id="{40AA1880-0380-4729-862D-A39D053A9E7A}" emma:medium="tactile" emma:mode="ink">
                <msink:context xmlns:msink="http://schemas.microsoft.com/ink/2010/main" type="inkWord" rotatedBoundingBox="18602,9166 20364,8874 20461,9459 18699,9751"/>
              </emma:interpretation>
            </emma:emma>
          </inkml:annotationXML>
          <inkml:trace contextRef="#ctx0" brushRef="#br0" timeOffset="57541.8747">16722 7958 916 0,'-16'-3'348'0,"0"-5"-262"0,4 1-77 16,-1 1 4-16,2 6-24 0,0 3-7 0,-2 12-7 15,0-1-1-15,0 8 2 0,4 10 2 0,1 5 3 16,-2 2 3-16,1 3 9 0,2 6 4 0,-2-7 1 0,6 2 1 15,1 0 3-15,2-6 1 0,3-2 2 16,0-3-1-16,2-9 2 0,6 0-1 0,8-4 3 0,-3-2 0 16,-3-4 3-16,5-5 1 0,-2-6 4 0,1 1-1 15,-1 2 2-15,0-9-1 0,-2 0 7 0,1-3 0 16,-1-1 1-16,-1-3-2 0,-1 2 0 0,4-7 7 16,-1-3-3-16,-3 3 1 0,-2-5-8 0,1-1-2 15,2 1-2-15,-2-4-5 0,-1 4-2 0,-1-1-8 16,-1-1-1-16,0 3-3 0,0 7-1 0,-3-2-2 15,1 4-3-15,-3 5-1 0,4 0 0 0,-3 2 1 16,4 4-2-16,-1 0 2 0,-1-1 0 0,5 2 4 16,0 3 3-16,1-1 3 0,4 0 3 0,-1 0 9 15,1-1 4-15,3-1 2 0,-1 4 4 0,0-3 9 16,1-2 3-16,-2-2 3 0,4-3 1 0,-2-1 4 0,2 3 0 16,-4-8 2-16,-2-2-3 0,2 0-6 15,2 4-5-15,-11-6-4 0,3 1-4 0,-4-4-13 16,-3 1-3-16,-4-2-9 0,7 3-4 0,-7-6-24 0,0-1-18 15,3-1-28-15,0 0-39 0,-1 1 82 0,4-5-60 16,18-2-23-16</inkml:trace>
          <inkml:trace contextRef="#ctx0" brushRef="#br0" timeOffset="57839.1011">17587 7858 803 0,'2'8'400'0,"1"-5"-233"0,-3 2-117 16,1-7 53-16,-1 0-59 0,5 1-10 0,-2-1-22 16,2 2-14-16,3 0-1 0,0 2-1 15,2-1 1-15,1 1-4 0,1 1 0 0,1 0-3 0,0 2-2 16,1 1-6-16,1 1-3 0,-3 1-4 0,1 1-2 16,0 4-11-16,0 1-5 0,-7 4-6 0,2-2-2 15,-2 0 1-15,-4 4 0 0,-2 4 0 0,0 0 2 16,-2-5 15-16,-3 4 8 0,1-3 9 0,-1 4 16 15,2-5 11-15,-2-3 10 0,3 0 16 0,4-6 5 0,1 1 10 16,7-3 3-16,10 0 0 0,-4-5-10 0,8 0-3 16,-1 2-10-16,18-7-12 0,-3-1-11 0,12-3-47 15,4-4-34-15,6-12-56 0,5 3 95 0,9-11-88 16,2-5-47-16</inkml:trace>
        </inkml:traceGroup>
        <inkml:traceGroup>
          <inkml:annotationXML>
            <emma:emma xmlns:emma="http://www.w3.org/2003/04/emma" version="1.0">
              <emma:interpretation id="{96541EB2-0B97-40A0-A0E9-D3AF1CB1A235}" emma:medium="tactile" emma:mode="ink">
                <msink:context xmlns:msink="http://schemas.microsoft.com/ink/2010/main" type="inkWord" rotatedBoundingBox="22990,7534 24299,7317 24405,7956 23096,8173"/>
              </emma:interpretation>
            </emma:emma>
          </inkml:annotationXML>
          <inkml:trace contextRef="#ctx0" brushRef="#br0" timeOffset="58889.7764">21793 6383 467 0,'2'0'257'0,"-2"-3"-133"15,0 0-75-15,1-1 31 0,1 3-5 0,1-1-34 16,0 1-5-16,2 1 0 0,0 0 0 0,-1-2-2 15,4 2-1-15,2 0-1 0,-2-3-1 0,2 3-9 16,2-2-1-16,3-1-5 0,1 3-2 0,3 0-7 16,1 0-3-16,1 0-4 0,3 0-3 0,-3 2-3 0,1 4-6 0,3-1-6 15,-2 1-3-15,-4-1-6 0,0 0-4 0,-3 3-3 16,-3 3-13-16,-5 2-5 0,-2-4 2 0,-1 4 3 16,1-2 0-16,-6 3 2 0,0 1 8 0,-2-3 5 15,-1-2 14-15,2-1 12 0,1 3 6 0,-7-6 10 16,6 2 5-16,-4-2 18 0,5-1 5 0,2 1 4 15,-2 1 5-15,4-1 3 0,1 1 0 0,5-1 0 16,-9-1-4-16,10 0-9 0,-1-2-6 0,1 0-6 16,-1 2-2-16,-2 1-11 0,3-1-4 0,0 0-3 15,-3 1-4-15,-3 4-6 0,1 1-2 0,-3-2-2 16,2 2-3-16,-5-1-4 0,-2 3 0 0,-15-1-3 16,15 3-3-16,-7-4 0 0,-12 0-3 0,-4 2-13 15,-4-2-5-15,5-2-4 0,-6-1-13 0,-1 0-27 0,-12-4 58 16,7 0-38-16,-4 1-9 0</inkml:trace>
          <inkml:trace contextRef="#ctx0" brushRef="#br0" timeOffset="58504.0103">21044 6313 892 0,'-11'-3'358'0,"2"1"-262"0,-1 2-81 0,2 0-5 16,0 2 0-16,-1 9-14 0,1 2-9 0,-2 6-2 15,1 6 3-15,1 2 4 0,-2 3 2 0,4 7 6 16,-1 0 1-16,3 3 0 0,-1-4 0 0,5-2 4 0,1 1-3 16,1 0 4-16,3-5 1 0,0-1 0 15,3-7 1-15,3-3 2 0,-2 3 5 0,4-11 1 16,-2 2 1-16,0-3 2 0,2-2 0 0,0-4 6 0,1-4-1 15,2 2 0-15,0-7-4 0,0-1 1 0,0 0 1 16,-2-7-4-16,2 2 1 0,0-2-5 0,-3-1 1 16,-1-7-3-16,-2 2 0 0,1-2-4 0,-1-1-4 15,-4-1-2-15,2 3-2 0,-2-3-5 0,-1 4-3 16,-3 2-1-16,4 4-5 0,-3 5-4 0,1 3-1 16,-1 4 0-16,-3 1-1 0,1 1 2 0,3 7 1 15,0 2 3-15,3-1 3 0,-6-1 8 0,7 2 0 0,8 4 5 16,-6-3 5-16,-2-1 3 0,4 1 3 0,3-3 2 0,1 0 6 15,1-3 2-15,4 1 2 0,-8-3 2 16,4 1 0-16,5-4 4 0,-1 0 2 0,-5-8 0 0,-2 1-2 16,2-2 1-16,-1-1-1 0,-4-9-3 0,0 2-2 15,-1-3-7-15,-3 0-6 0,1-1-3 0,-3-1-8 16,-2-2-8-16,1 0-10 0,-3 0-5 0,2 0-10 16,-1 0-27-16,0-1-18 0,1 2-25 0,0 1-28 15,-1 0 83-15,-1 1-62 0,5 7-17 0</inkml:trace>
        </inkml:traceGroup>
      </inkml:traceGroup>
    </inkml:traceGroup>
    <inkml:traceGroup>
      <inkml:annotationXML>
        <emma:emma xmlns:emma="http://www.w3.org/2003/04/emma" version="1.0">
          <emma:interpretation id="{6EF760FB-74A5-4FCD-AC7B-4DA2207F5599}" emma:medium="tactile" emma:mode="ink">
            <msink:context xmlns:msink="http://schemas.microsoft.com/ink/2010/main" type="paragraph" rotatedBoundingBox="19973,10513 25270,10188 25402,12330 20104,1265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51683F1-79A4-4F45-9244-F9A5BCDD4BC1}" emma:medium="tactile" emma:mode="ink">
              <msink:context xmlns:msink="http://schemas.microsoft.com/ink/2010/main" type="line" rotatedBoundingBox="19973,10513 25270,10188 25402,12330 20104,12655">
                <msink:destinationLink direction="with" ref="{9AD3C8EB-8FBF-4F70-B2CB-31822B2E1735}"/>
                <msink:destinationLink direction="with" ref="{31FD2BD6-FE71-4BA2-8974-EF77EC43B668}"/>
                <msink:destinationLink direction="with" ref="{508EBFBC-D82F-4EB5-9E4B-41B9CDD1D12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F885A20-2CD1-4072-875C-DAC9834D15E1}" emma:medium="tactile" emma:mode="ink">
                <msink:context xmlns:msink="http://schemas.microsoft.com/ink/2010/main" type="inkWord" rotatedBoundingBox="19973,10513 25270,10188 25402,12330 20104,12655">
                  <msink:destinationLink direction="with" ref="{5B91E0E4-92EB-48F5-9DC4-7626D4F6D366}"/>
                </msink:context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34208.5182">18012 10035 829 0,'-6'-12'432'0,"-1"-2"-243"0,1 0-131 0,-2-5 88 15,2 1-115-15,-1 4-3 0,3 3-19 0,-1-2-11 0,5 10-6 16,-2 1-9-16,-1 1-2 0,5 2-2 0,-1 6-1 16,1 2-1-16,1 5 2 0,-3 12 2 0,0-4 4 15,0 8 7-15,5 10 4 0,-4 2 0 0,1 9 2 16,-4 1 0-16,6 2-1 0,-1 4-3 0,0 1 3 15,2 3-2-15,-5-2 0 0,3 1 0 0,2 1 2 16,-4-5 0-16,-2 4 3 0,1-6 3 0,-5-4 1 16,3-8 2-16,-2-11 6 0,-3 2 2 0,2-12 2 15,-1-3 4-15,3-12 11 0,0 2 5 0,-4-7 3 0,7-4 5 16,0-3 8-16,-1-3 2 0,1-4 0 0,0-12-2 16,-2-3-7-16,2 1-3 0,0-15-5 0,2 6-4 15,-2-8-11-15,0 0-2 0,8-2-6 0,-2 1-1 16,4-4-6-16,-1 0-4 0,4 7-1 0,1-6-2 15,4 1-6-15,-1 5-2 0,1 4-3 0,-1 1-2 16,2 8-5-16,-3 1-1 0,0 10-5 0,-1 1-2 16,-1 11 0-16,0 5-7 0,1 5 2 0,-1 3 0 15,0 8 2-15,4 5 3 0,-4 7 3 0,4-1 3 16,-4-4 4-16,-1 8 4 0,1 3 4 0,-1-1 2 16,-2-2 5-16,-2-4 0 0,-2-2 2 0,1 4 2 15,-2-5 0-15,1-2 5 0,-4-3-1 0,3-5 1 0,-3 2 2 16,4-6 1-16,-3-2 2 0,0-5 1 0,-1 0 3 15,2 2 6-15,-1-8 1 0,0 1 3 0,-1-4 3 16,0-2 2-16,0-3 0 0,2 1 1 0,1-7 3 16,-1-1-4-16,0 1-2 0,1-7-1 0,1 0-2 15,-1-3-3-15,-1 0-2 0,4-2-4 0,-4-1-5 16,1 0-5-16,1-7-2 0,2 7-2 0,1-1-6 16,-1 1-2-16,-1 8-1 0,0-4-2 0,3 7-7 15,-1 8 0-15,1 9-3 0,-3-2-2 0,0 1 1 0,-3 7-2 16,8 14-4-16,-2-4 2 0,-2 4 5 0,2 4 2 15,2 3 0-15,-2 9 2 0,4 6-1 0,1-2 2 16,-8-1 1-16,4 4-9 0,1 2-6 0,-2 0-9 0,2-3-9 16,3 3-35-16,-3 0-18 0,4-2-26 0,-3-1-30 15,2-7 97-15,-1 1-72 0,-3-5-16 0</inkml:trace>
          <inkml:trace contextRef="#ctx0" brushRef="#br0" timeOffset="334583.1308">19407 10297 1043 0,'2'-16'470'16,"-4"2"-291"-16,-2 5-120 0,-3 1 26 0,2 0-9 15,-3 3-48-15,0 0-14 0,-1 7-8 0,-2-2-6 16,-5 3-11-16,-2 5-2 0,-1 5 0 0,-2-1-1 0,-4 7 3 16,-4 1 2-16,1 2 0 0,1 0 3 0,0 5 5 15,-1 2-1-15,5 0 1 0,2-1-2 0,0-1-2 16,5 0-2-16,5 0-3 0,-2 2-1 0,5-5-2 15,5-2-2-15,3 2-5 0,-1 2 1 0,2-6 0 16,6-1-1-16,1-3-2 0,4 0 2 0,7-1-1 16,-3-1 5-16,2-9 5 0,7-2 7 0,-2 0 3 15,5-4 8-15,1-4 5 0,-4-6 13 0,-1-2 6 16,2-5 1-16,1-1 5 0,-10-5 4 0,6 2 0 16,-4-5 0-16,-3 0-1 0,-2-2-8 0,2 1-4 15,-6 2-2-15,-1 2-4 0,-1 4-8 0,-3-1-1 16,-2 5-6-16,0 2-5 0,-3 7-5 0,3-1-6 15,-3 7-3-15,0 2-3 0,0 6-9 0,2-1-3 16,0 7 0-16,1 3-3 0,2 3-9 0,-2 0-7 0,9 6-7 16,1 2-12-16,-2 0-50 0,2 4-37 15,6-4-66-15,-1 0 146 0,7 2-125 0,-3-2-59 0</inkml:trace>
          <inkml:trace contextRef="#ctx0" brushRef="#br0" timeOffset="334813.0584">19906 10238 1244 0,'0'0'507'0,"3"0"-358"0,-3-3-116 0,-2 0-13 16,1 2 8-16,1 1-27 0,1 4-7 0,4 9-14 16,5-2-3-16,2 10 2 0,3 3-1 0,10 3 7 15,-4 0 3-15,8 6 6 0,-4-1 3 0,10-3 3 16,-8 3 1-16,8-4 1 0,0-2 1 0,-4 1-7 15,-3-2-5-15,2 1-8 0,2-4-9 0,-5 1-41 16,2-1-30-16,-2-1-46 0,-3-4-73 0,2 5 150 16,-1-7-108-16,-3 1-39 0</inkml:trace>
          <inkml:trace contextRef="#ctx0" brushRef="#br0" timeOffset="335025.6193">20425 10297 1273 0,'-2'-4'512'0,"-1"-6"-350"0,-2 4-122 16,1 1-8-16,-4 8-26 0,0 2-18 0,3 1-9 0,-1 12-2 0,-4 9 0 15,-1 0-1-15,-2 3 9 0,0 7 3 0,-1 1 1 16,-5 11 4-16,-7 6 1 0,4-1 4 0,0-8 0 16,-2 3-1-16,0 7-7 0,-1 0-3 0,2-1-4 15,3-10-7-15,0 4-29 0,0 2-22 0,4-8-34 16,2-1-48-16,6-25 108 15,3-7-77-15,2-1-28 0</inkml:trace>
          <inkml:trace contextRef="#ctx0" brushRef="#br0" timeOffset="335607.8878">21220 9203 1316 0,'3'-14'518'0,"-6"-5"-378"0,-2 3-111 0,-6 3-6 16,0-1-11-16,-1 4-12 0,0 2-5 0,-1 8-13 15,-3 0-1-15,-1 4 1 0,-4 2 0 0,-5 5 7 16,2-3 2-16,-6 5 2 0,2 1 4 0,-3 7 5 16,-2-4-2-16,1 6 1 0,3-3 0 0,2 4-1 15,0 2-1-15,5 1 0 0,3 5-2 0,1-2-2 16,5-1 0-16,15 2-2 0,-5 3-3 0,4-2-6 0,3 3 0 15,12-5-4-15,0 0 1 0,6-3 0 16,0 2 3-16,5 0 0 0,2-4 4 0,3-1 8 0,3-2 1 16,-3 1 1-16,-1-3 2 0,3-1 1 0,-4-3 1 15,-4-5 3-15,-1 5-2 0,-3 0 0 0,-1-3 0 16,-7 0 1-16,1 1 0 0,-7 0-2 0,-2 2-1 16,-3 5-2-16,-3-3 1 0,0-2 0 0,-8 6-3 0,-4 5-1 15,-1-2 2-15,2-1 0 0,-5 3 0 0,-2 0 1 16,-1 4-1-16,2-1 1 0,-1 2 0 0,4-7 2 0,3 1-1 15,1 2 0-15,5 0 1 0,5-5 1 16,0-2-2-16,8 0 2 0,-3-2-2 0,8-3 0 0,3 0 1 16,3-2-1-16,3-3 3 0,4-1-2 0,-1-1 2 15,4 1-2-15,3-4 2 0,-2-1 0 0,0 5-2 16,-3-1-1-16,-1-1-1 0,-7 3-1 0,-5 2-2 16,-3 3 0-16,-9 1-1 0,-5-1-2 0,1 5 0 15,-9 3 4-15,-5 1 0 0,-9 12 2 0,5-2 1 16,4-14 4-16,9-12 4 15,0 3 1-15,-23 37 3 0,0 2 0 0,-4-2-1 0,10-4 2 0,7-5 0 16,1-2-1-16,-3 0-2 0,17-17 0 0,1 3 0 16,5-7-1-16,4 1-1 0,0-4-1 0,3-4-2 0,9-2-5 15,2-4-3-15,16-2-6 0,-3-5-8 0,13-10-36 16,-4 7-24-16,30-21-50 0,-6 4-62 0,9-9 132 16,7-7-97-16,-8-19-37 0</inkml:trace>
          <inkml:trace contextRef="#ctx0" brushRef="#br0" timeOffset="335854.3589">22033 9586 1292 0,'-7'-12'485'0,"-1"0"-364"0,-2-3-100 0,2 9 12 16,0-4-26-16,3 4-13 0,5 4-1 0,3 2 2 15,1 0 1-15,4 2 6 0,3-2 5 0,5 0 3 16,1 0 4-16,7 0 6 0,5-2 1 0,12-1-1 16,-3 0 0-16,10 0-8 0,10-2-5 0,-1-4-8 15,-1 2-8-15,3-1-32 0,-2-3-20 0,-1 3-26 16,3-3-39-16,-10 1-51 0,-1-1 116 0,4 2-109 16,4-4-61-16</inkml:trace>
          <inkml:trace contextRef="#ctx0" brushRef="#br0" timeOffset="336089.9273">22586 9691 799 0,'-3'16'424'0,"-2"1"-229"0,2-6-130 0,-3-3 56 16,1-1-57-16,0 7-23 0,0 0-27 0,-1 7-21 16,1 3 0-16,0 8 0 0,1 1-1 0,0 7 5 15,1 6 2-15,-2 5 1 0,4 0 5 0,-2-3 1 16,1 1 0-16,2 9 1 0,0-1 0 0,-2-8-1 0,2 1-2 15,0-3 0-15,2 8-3 0,-2-3 1 16,0 1-5-16,0-9-1 0,-3-2-4 0,1 5-7 0,-1-2-5 16,0-5-9-16,0-10-7 0,1 0-34 15,-1 1-19-15,3-15-29 0,0 6-37 0,0-8 102 0,3-4-76 16,3-7-21-16</inkml:trace>
          <inkml:trace contextRef="#ctx0" brushRef="#br0" timeOffset="336328.9498">23042 10469 1169 0,'1'-6'621'0,"-1"3"-416"0,2 0-186 0,-2 1 14 0,1 5-15 15,1 2-13-15,-2 3-7 0,0 5-5 0,0 1-129 16,-3 8 128-16,1-1 6 0,-4 9 0 0,-1-3 3 16,-1 4 6-16,-3 4 1 0,7-2 4 0,-6 1 1 15,4-3 1-15,1 0-2 0,0-3-1 0,2-1-4 16,3-1-1-16,0-4-2 0,0-6-3 0,3 5-2 15,2-8-7-15,1-2-1 0,4-6-6 0,-1 2-2 16,4-5-23-16,1-2-10 0,4-5-12 0,-1-1-13 16,4-5-57-16,1-4-32 0,6-5-62 0,-3-7 144 15,-1 3-94-15,0-21-43 0</inkml:trace>
          <inkml:trace contextRef="#ctx0" brushRef="#br0" timeOffset="336484.2502">23202 9902 1111 0,'-9'0'509'0,"-1"0"-315"0,1-3-134 0,2-3 20 16,-1 3-10-16,7 0-35 0,-6-1-25 0,4 1-38 15,2 2-15-15,1 1-15 0,-2 0-15 0,2 0-45 16,0 0-24-16,0 0-27 0,3-2-30 0,5 0 124 16,0-2-89-16,8-3-15 0</inkml:trace>
        </inkml:traceGroup>
      </inkml:traceGroup>
    </inkml:traceGroup>
    <inkml:traceGroup>
      <inkml:annotationXML>
        <emma:emma xmlns:emma="http://www.w3.org/2003/04/emma" version="1.0">
          <emma:interpretation id="{1098E9DF-7631-4840-9AED-95CF475CB21B}" emma:medium="tactile" emma:mode="ink">
            <msink:context xmlns:msink="http://schemas.microsoft.com/ink/2010/main" type="paragraph" rotatedBoundingBox="21103,12714 23106,12873 23079,13218 21075,1305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48008B6-E25D-4936-B107-91FF1B6D9994}" emma:medium="tactile" emma:mode="ink">
              <msink:context xmlns:msink="http://schemas.microsoft.com/ink/2010/main" type="inkBullet" rotatedBoundingBox="21103,12714 22943,12860 22924,13098 21084,12953"/>
            </emma:interpretation>
            <emma:one-of disjunction-type="recognition" id="oneOf21">
              <emma:interpretation id="interp25" emma:lang="" emma:confidence="0">
                <emma:literal>-</emma:literal>
              </emma:interpretation>
            </emma:one-of>
          </emma:emma>
        </inkml:annotationXML>
        <inkml:trace contextRef="#ctx0" brushRef="#br0" timeOffset="400062.9231">20810 11762 964 0,'-9'0'433'0,"2"0"-278"15,1-5-111-15,1 3 29 0,1-1-35 0,-3-3-20 16,6 6-13-16,-1 0-11 0,-1 1-2 0,-5-2 3 16,8 2 0-16,0-1 5 0,0 0 1 0,0-1 3 0,-5-1 6 15,3-3 1-15,1 2 2 0,1-2 0 0,-3 5-3 0,-1-3 0 16,3 3-1-16,1 0-2 0,0 0-3 0,-2 2-1 16,2 1-1-16,-8-5-1 0,5-1-1 0,2 2 0 15,-6-3 2-15,4 3 1 0,-3-2 0 0,-4-4 4 16,7 4 3-16,-7-3 0 0,1 2 3 0,-2 0 4 15,-5-3-2-15,-2-5 2 0,9 5-1 0,-9-1-2 16,4 0 1-16,-4 3-2 0,2-1-2 0,-1 0-3 16,-4 4-1-16,0 2-2 0,-4-1-1 0,6-1-3 0,-5 2-1 15,-5 2 0-15,1-1 1 0,-3 1-1 0,1-1-1 16,0 4 1-16,-7 0 1 0,-7 1-1 0,2-1 2 16,4 1 0-16,-5-6 1 0,-3 7 0 0,-5-7 1 15,3 3 0-15,3-3 1 0,-1 0 5 0,-3 2-1 16,6-4 1-16,0 4-1 0,5-1 3 0,-2-1 0 15,2-1-2-15,-1-1 1 0,4-1-3 0,-1 0 0 16,2 4-1-16,-1-2 1 0,-1-4-2 0,1 3 2 16,1 1 0-16,1-1 2 0,2 2 0 0,1-5 1 15,2 4 1-15,0 1-1 0,5 1 1 0,0 2-1 16,6-3 1-16,-4 0-3 0,2 2-2 0,5-2 1 16,1 2-2-16,-1-2-1 0,2 0-1 0,6 3-2 0,-2-2-1 15,-2 3-1-15,6-1 0 0,-1-3-2 0,3 1-3 0,1 1-7 16,1 1-5-16,-3-1-2 0,3-1-6 0,1 1-7 15,4 3-26-15,-2-1-13 0,7 3-15 0,1-1-9 16,6 2-55-16,-1 0-37 0,15 0-63 0,0 5 156 16,14 0-124-16,6 1-52 0</inkml:trace>
      </inkml:traceGroup>
      <inkml:traceGroup>
        <inkml:annotationXML>
          <emma:emma xmlns:emma="http://www.w3.org/2003/04/emma" version="1.0">
            <emma:interpretation id="{BDAA42DF-5B38-424A-A134-79317A1D7B30}" emma:medium="tactile" emma:mode="ink">
              <msink:context xmlns:msink="http://schemas.microsoft.com/ink/2010/main" type="line" rotatedBoundingBox="22972,13121 23085,13130 23079,13218 22965,13209">
                <msink:destinationLink direction="with" ref="{9AD3C8EB-8FBF-4F70-B2CB-31822B2E1735}"/>
                <msink:destinationLink direction="with" ref="{8194AD36-6457-487D-A709-1A252CA4C853}"/>
                <msink:destinationLink direction="with" ref="{31FD2BD6-FE71-4BA2-8974-EF77EC43B668}"/>
                <msink:destinationLink direction="with" ref="{508EBFBC-D82F-4EB5-9E4B-41B9CDD1D12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5767242-B6F3-486F-AB6E-6FF72EF2505A}" emma:medium="tactile" emma:mode="ink">
                <msink:context xmlns:msink="http://schemas.microsoft.com/ink/2010/main" type="inkWord" rotatedBoundingBox="22978,13121 23086,13208 23071,13227 22963,13140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399573.1826">20954 12015 732 0,'-10'-5'391'15,"2"-1"-208"-15,0-1-118 0,0 2 69 0,2-1-78 0,1 4-18 0,-3-2-18 16,2 1-12-16,-1-1-14 0,1 1-11 0,0 0-9 15,1 0-27-15,-1-4-16 0,1 3-20 0,2-1-17 16,-1 0-18-16,1-3 73 0,0 0-60 0,9 0-5 16</inkml:trace>
        </inkml:traceGroup>
      </inkml:traceGroup>
    </inkml:traceGroup>
    <inkml:traceGroup>
      <inkml:annotationXML>
        <emma:emma xmlns:emma="http://www.w3.org/2003/04/emma" version="1.0">
          <emma:interpretation id="{09C4AAC6-ECFB-4902-960D-407F01AEF370}" emma:medium="tactile" emma:mode="ink">
            <msink:context xmlns:msink="http://schemas.microsoft.com/ink/2010/main" type="paragraph" rotatedBoundingBox="21779,13394 23376,13600 23108,15682 21511,154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3948940-41CB-4B76-AA45-49697EFF5025}" emma:medium="tactile" emma:mode="ink">
              <msink:context xmlns:msink="http://schemas.microsoft.com/ink/2010/main" type="inkBullet" rotatedBoundingBox="21658,14336 21870,14363 21856,14477 21643,14450"/>
            </emma:interpretation>
            <emma:one-of disjunction-type="recognition" id="oneOf23">
              <emma:interpretation id="interp27" emma:lang="" emma:confidence="0">
                <emma:literal>•</emma:literal>
              </emma:interpretation>
            </emma:one-of>
          </emma:emma>
        </inkml:annotationXML>
        <inkml:trace contextRef="#ctx0" brushRef="#br0" timeOffset="377051.9232">19630 13261 272 0,'-6'0'206'0,"1"-1"-83"16,0-3-84-16,1 1 45 0,-1 2-43 0,0-3-16 15,-1 3-25-15,1 1 0 0,2-2-1 0,-4 2 1 16,3-1 6-16,0 1 4 0,0-2 5 0,-1 0 5 16,0 1 8-16,3-1 1 0,-2-1 3 0,4-2 1 15,-5 1-5-15,5-1-4 0,-3 0-4 0,3 3-10 16,-2-2-6-16,-1-3-7 0,1 2-11 0,2 5-7 0,-1-4-12 15,1 1-5-15,0 3-5 0,0-4 0 0,0 1-1 16,0 2 5-16,0 1 5 0,1-2 10 0,-1 0 16 16,2-1 9-16,-2-2 10 0,0 2 8 0,0 3 11 15,0-5 2-15,0 1 3 0,0 0 1 0,0 1 3 16,0 0-2-16,0 2-3 0,0-3-1 0,0 1-2 16,0 0-1-16,0 3 1 0,-2-3-2 0,2 3-3 15,0 0-1-15,-1 0 2 0,-1 0-6 0,2 0-5 16,0 0-3-16,2 0-3 0,1 1-3 0,-2 1-6 0,7-2-4 15,4 3-9-15,-1-3-6 0,3 5-6 0,4-2-17 16,4 0-16-16,11 2 38 0,15 0-28 0,-8 1-11 0</inkml:trace>
      </inkml:traceGroup>
      <inkml:traceGroup>
        <inkml:annotationXML>
          <emma:emma xmlns:emma="http://www.w3.org/2003/04/emma" version="1.0">
            <emma:interpretation id="{6AA59C29-602B-4755-9DAE-B0A45C119E7D}" emma:medium="tactile" emma:mode="ink">
              <msink:context xmlns:msink="http://schemas.microsoft.com/ink/2010/main" type="line" rotatedBoundingBox="23063,13559 23376,13600 23108,15682 22795,15641">
                <msink:destinationLink direction="with" ref="{49BB60D1-78E1-43B2-BFFB-9550624DACAA}"/>
                <msink:destinationLink direction="with" ref="{508EBFBC-D82F-4EB5-9E4B-41B9CDD1D12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6C9847A-5915-4CC7-B274-0D6EA6E5159B}" emma:medium="tactile" emma:mode="ink">
                <msink:context xmlns:msink="http://schemas.microsoft.com/ink/2010/main" type="inkWord" rotatedBoundingBox="23170,13559 23184,15677 23069,15678 23055,13560">
                  <msink:destinationLink direction="to" ref="{6249C88D-A039-4D09-9E76-92A8C945A2AF}"/>
                </msink:context>
              </emma:interpretation>
            </emma:emma>
          </inkml:annotationXML>
          <inkml:trace contextRef="#ctx0" brushRef="#br0" timeOffset="399118.1524">21027 13579 1020 0,'-6'8'415'0,"1"-10"-306"0,-2 0-108 0,3-1-50 0,0-2-67 16,3-1 88-16,-2 0-85 0,3-4-68 0</inkml:trace>
          <inkml:trace contextRef="#ctx0" brushRef="#br0" timeOffset="398968.4058">21041 14036 787 0,'-4'3'474'0,"-3"-1"-246"0,-1-4-211 15,0-3 80-15,3 0-199 0,-1 2 91 0,3 0-118 16,0 1-58-16</inkml:trace>
          <inkml:trace contextRef="#ctx0" brushRef="#br0" timeOffset="399385.4999">21051 13184 703 0,'-3'-3'444'0,"-2"-2"-204"16,0 2-163-16,-1-2 124 0,1 2-155 0,0-1-27 16,2 0-24-16,0-3-16 0,0 4-12 0,-1 0-9 15,1-5-24-15,0 5-9 0,3-2-8 0,0 0-5 16,-3-1-29-16,3-5-22 0,0-10 86 0,1 2-59 15,6-5-20-15</inkml:trace>
          <inkml:trace contextRef="#ctx0" brushRef="#br0" timeOffset="399482.317">21038 12586 936 0,'-8'-7'438'16,"0"0"-256"-16,-3-2-124 0,1 4 54 15,1-3-71-15,3 1-17 0,-4 0-17 0,4 0-24 0,-1 1-13 16,1-2-11-16,1 1-13 0,0-1-9 0,1 2-20 15,2-3-5-15,-1-3-2 0,0 1-4 0,1-5-44 16,0 5-29-16,6-13 108 0,-4 0-69 0,3-6-38 16</inkml:trace>
          <inkml:trace contextRef="#ctx0" brushRef="#br0" timeOffset="398806.2065">20955 14475 880 0,'-4'0'364'0,"2"-5"-271"0,0 1-98 0,2-3 0 16,2 1-53-16,1-4 35 0,3 1-49 0,6-5-18 16</inkml:trace>
        </inkml:traceGroup>
      </inkml:traceGroup>
    </inkml:traceGroup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4:57.99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E84D062-D82A-4F99-83A3-F3202F9EF638}" emma:medium="tactile" emma:mode="ink">
          <msink:context xmlns:msink="http://schemas.microsoft.com/ink/2010/main" type="writingRegion" rotatedBoundingBox="20237,3841 14103,3430 14254,1167 20388,1578"/>
        </emma:interpretation>
      </emma:emma>
    </inkml:annotationXML>
    <inkml:traceGroup>
      <inkml:annotationXML>
        <emma:emma xmlns:emma="http://www.w3.org/2003/04/emma" version="1.0">
          <emma:interpretation id="{B03B040D-916A-432C-B5F2-175D436E8909}" emma:medium="tactile" emma:mode="ink">
            <msink:context xmlns:msink="http://schemas.microsoft.com/ink/2010/main" type="paragraph" rotatedBoundingBox="20237,3841 14103,3430 14254,1167 20388,15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9152B4-7B37-4C72-9ECD-97973F229B71}" emma:medium="tactile" emma:mode="ink">
              <msink:context xmlns:msink="http://schemas.microsoft.com/ink/2010/main" type="line" rotatedBoundingBox="20237,3841 14103,3430 14254,1167 20388,1578"/>
            </emma:interpretation>
          </emma:emma>
        </inkml:annotationXML>
        <inkml:traceGroup>
          <inkml:annotationXML>
            <emma:emma xmlns:emma="http://www.w3.org/2003/04/emma" version="1.0">
              <emma:interpretation id="{9CAE6036-9C95-40B8-B0BB-2A0EC25825E8}" emma:medium="tactile" emma:mode="ink">
                <msink:context xmlns:msink="http://schemas.microsoft.com/ink/2010/main" type="inkWord" rotatedBoundingBox="20237,3841 14103,3430 14254,1167 20388,1578"/>
              </emma:interpretation>
            </emma:emma>
          </inkml:annotationXML>
          <inkml:trace contextRef="#ctx0" brushRef="#br0">-5960 1593 694 0,'-11'-11'277'0,"-2"3"-198"0,3 0-57 0,1 0 10 16,-2 1-6-16,4 7-6 0,-1-3 1 0,0 1 5 15,2 2 1-15,3-4-1 0,-2 4 0 0,0 1 1 16,2-1 2-16,1 0 0 0,1 0 2 0,-1 0 0 16,1 0 1-16,2 5 1 0,1-3-2 0,3-1-3 15,-1 1 0-15,3-4-2 0,2 4-1 0,7 3-1 16,-1-5-1-16,8 1-1 0,3 1 2 0,6 1-2 15,4 2 0-15,9-4 1 0,3 1-2 0,-4 0-2 0,11-1-2 16,3-1 2-16,5-1-2 0,-8-4-5 0,1 2-1 16,3 1-1-16,8 2 0 0,5-2 0 0,-6-1 1 0,-2 0-6 15,11 3 1-15,-2 0 1 0,4-2-1 0,-2-1 0 16,-1 0 0-16,3 0-3 0,-2 3 0 0,1-5 2 16,4 4 0-16,-4-1-3 0,7 2 0 0,-3 0-1 15,-1 0 1-15,-2-2-2 0,-1 2 1 0,5 4 1 16,-3-3-3-16,-3 1 2 0,5-1 0 0,-4-2 2 15,-4 2-3-15,1 1 2 0,-4-2 0 0,-6 0-2 16,-4 0 2-16,0 0 1 0,-6 5-1 0,-1 1-1 16,-4-3 3-16,3 4 1 0,-8-3-2 0,-3 3 0 15,-3-4 1-15,2 2-1 0,-13-5 1 0,-1 4 0 16,-4-2-2-16,-2 0-2 0,-6-2 3 0,3 4 0 0,-7-4-1 16,-1 4 2-16,0 4-2 0,-1-8 1 15,-6 3 0-15,3-2 2 0,-3-1-2 0,2 0 0 0,-1 0 0 16,-2 0-2-16,0-3-1 0,0 2-1 0,0-1-4 15,-2 2-4-15,2 2 0 0,-3-2-4 16,2-2-5-16,-1 0-1 0,-3 4-16 0,2-2-6 0,0 0-5 16,-2 0-12-16,2 0-14 0,-5-3-64 0,-2-2-47 15,-1 2 122-15,2-2-79 0,-6-1-40 0</inkml:trace>
          <inkml:trace contextRef="#ctx0" brushRef="#br0" timeOffset="1733.6932">-3320 1188 478 0,'-3'-13'328'16,"0"2"-198"-16,0 2-99 0,0-1 53 0,3 2-79 16,-2 2 7-16,2 3-9 0,0 1 0 0,0 2 0 15,0 0 2-15,0-2 7 0,0 2 1 0,0 0 1 16,-2 2 2-16,2 1 4 0,-1-3 0 0,1 5-3 15,1-3 1-15,-1 1-1 0,4 2-1 0,-1 3 0 16,3-1 0-16,0 0 1 0,2 2 1 0,2 1 1 16,3 3 2-16,3-1 1 0,1 0 0 0,9 0-1 15,-2 3 1-15,1-1-1 0,5 2 0 0,5-5 2 16,-1 5-4-16,2 0 0 0,3 0-2 0,-3-3 2 0,-1 1-2 16,4-1-1-16,-4 1-1 0,0-1-2 0,-4-1 3 15,-2-2-4-15,-3-2 1 0,-1 3 1 0,1-3 0 16,-6-2-3-16,-4 1 1 0,0-1-1 0,2-1 0 15,-6 1 0-15,3 1 0 0,-9-4-2 0,2 0 0 16,0 0-2-16,-5-1-1 0,-1-1 0 0,-2 1-3 16,0 1-1-16,0 0 0 0,-3 1-2 0,-4 0 0 15,2 1 0-15,-2 3 0 0,-1-1-2 0,-4 5 0 16,0-4-1-16,-3 5-3 0,1 1-2 0,-5 1 0 16,0-1 0-16,-4 5-1 0,0-5 1 0,0 4 1 15,-2 3 0-15,-2-2 3 0,3 1 1 0,-3 0 1 16,0-1 0-16,0 1 2 0,0 4-2 0,1-8 2 0,2 2 2 15,0-6-1-15,2 3 0 0,0-2 3 0,3 1 2 16,3-1-1-16,0-5 3 0,0 1 2 0,0-1 1 16,5-2 0-16,-4-1 3 0,6-2 4 0,-1-3 1 15,4 0 4-15,-4 0 1 0,6 0 1 0,-3-6 4 16,2 0 0-16,-1-2 3 0,3-2-4 0,-2-1 1 16,2-5-2-16,1-1-2 0,1-3-2 0,1-2-3 15,1-7-2-15,2 2-2 0,4-4-4 0,1-4-2 16,-2-7-3-16,5 5-2 0,-3-1 0 0,5 3-4 0,0-6 1 15,-2 1-2-15,-2 2-1 0,1 6 0 0,1 3 1 0,-1-1 0 16,-2 5-3-16,0-4 3 0,0 13-4 0,-5 0-1 16,5 2-3-16,-3 6-2 0,-5 3-5 0,3 0-6 15,-2 4-1-15,-1 1-3 0,-8 1 0 0,5 6-1 16,-3 0-1-16,-1 3 3 0,-1 0 1 0,-3 10 5 16,-1-1 2-16,-1 4 3 0,2 2 0 0,0 4 4 15,-2 1 1-15,2 7 1 0,0-1 2 0,-1-1 2 16,4 0 1-16,0 0 2 0,0-1-1 0,2-4 2 15,-2-1 1-15,0-5 1 0,3-2 2 0,1-6 1 16,-1 5 1-16,3-12-1 0,-1 2 2 0,3-3 2 16,0 0 4-16,0-3-2 0,0-3 2 0,2-2 2 15,1 0-1-15,2 0-1 0,-1 0 2 0,4-5-3 16,4-1-4-16,2-6 1 0,0 3-4 0,5-4-2 16,2-3-2-16,4-1 1 0,1-4-3 0,-1 2 0 15,4-2 0-15,-5-3-1 0,6 0-1 0,-4 4-1 16,-4-4 0-16,-3 6-1 0,0 1-1 0,-3-1-1 0,-1 13-2 15,-4-4-2-15,0 4-2 0,-2 0 0 0,-2 4-3 16,1 1-2-16,-2 4-3 0,-6 4-2 0,-2-1 1 16,4 1 2-16,-2 0 2 0,-3 8-5 0,-7 1 2 15,-2 9 2-15,-1-7 3 0,3 1 1 0,-1 4 4 16,-10 0 1-16,-1 2 2 0,6-2 2 0,-3-4 2 16,0-2 3-16,3 1-1 0,-5-2 3 0,7-2 0 15,0-2 2-15,1-1-1 0,-1-2 5 0,2-2-1 16,5-3 1-16,-6-1 2 0,6-2 0 0,1-2 2 15,1 2 2-15,0-2 0 0,1-5 0 0,1-2 1 16,-2 3 2-16,2-3-1 0,1-1-2 0,0-1-1 16,-1-4-3-16,3-1 0 0,-1 4-2 0,1-4-2 0,1-2-1 15,2-2-1-15,-3 2-3 0,4 2 1 0,-1-7-1 0,0 2-2 16,-1-6-2-16,1 1 1 0,-3 3-2 0,0-1-2 16,0 0 0-16,0 4-2 0,0 4-1 0,-2 4-6 15,-1 2-2-15,0 3-3 0,0 2-3 0,-2 3-2 16,0 0 0-16,-3 5 1 0,-2 0 0 0,1 0 6 15,-1 1 2-15,-1 4 3 0,0-3 4 0,0 3 7 16,0 1-1-16,0 0 3 0,3-3 0 0,-2 0 6 16,1 0 3-16,1-3 1 0,1 1 2 0,1-2 3 15,-1-6 4-15,3 0 0 0,-1-2 0 0,2-1 0 16,0-2 2-16,3-10-2 0,0-1-1 0,1-2-3 16,1 2-2-16,4-9-2 0,-1 2 0 0,4-7-4 15,-1 0-3-15,4 2-2 0,-4-2 1 0,4 0-2 16,-1-1-1-16,-1 5 0 0,3-2-2 0,-4 8-1 15,1 0-1-15,-4 4 0 0,4 2-1 0,-4 0-3 16,-1 3 1-16,1 7-2 0,-4-2 0 0,1 3-2 16,0 4 0-16,0 1-1 0,-1-2 1 0,0 5 3 0,-2 2-2 15,1 2 4-15,2-1 0 0,-1 0 3 0,1 4 0 16,-1-2 3-16,1 5 0 0,2-1 0 0,1 1 0 16,-3-2 2-16,2 3 0 0,1-1 1 0,2 3-1 0,-1 0 1 15,-1-2-1-15,5 6 2 0,-3-1 0 16,2 1-1-16,-2-1-1 0,3 1 1 0,2 2 1 0,3-1 1 15,-5 1-1-15,3-5 1 0,5 2-1 0,0-3 1 16,-1-1-1-16,-1 1 1 0,2-4 0 0,-3 1 1 16,5 0-1-16,-8-5-1 0,1 3 1 0,4-5 1 15,-6 1-1-15,0-2 1 0,-1-4-3 0,-3-1 2 16,1 2 0-16,-2-2 0 0,-4 0-2 0,0 0 1 16,2-2 1-16,-2 1-1 0,0-1 2 0,-1 2-3 0,-2-3 0 15,0 0-3-15,0 1 3 0,0-1-1 0,-4-2-2 16,-2 0-2-16,0 0-2 0,-4-3 1 0,5 4 0 15,-4 1-1-15,-2-2-1 0,1 3-1 0,-3 2-2 16,-1-1 1-16,-2 1-1 0,0 1-1 0,0 2 1 0,-3 2-1 16,-3 1 0-16,0 2 1 0,-1 0 0 0,6 8 1 15,-4 2 1-15,0-1 2 0,1 1 0 0,1-1 1 16,1 4 1-16,4 1 0 0,-2-2 2 0,1-6 3 16,3 2 1-16,2-3 2 0,1-1-2 0,2 1 7 15,4-7 1-15,0 1 1 0,1-2 0 0,1-1 3 16,1-2-1-16,3-2 2 0,0 0 2 0,0 0-4 15,2-6 2-15,0 1-2 0,4 0 3 0,9-3-3 16,-4 0 1-16,1-5-3 0,4 1-1 0,-2-4 1 16,5-3-3-16,4-4 0 0,-1-2-4 0,-4-1-1 15,3 1-2-15,1 1-1 0,-2 2-2 0,2-2 0 16,-4 5-1-16,-7 1-3 0,2 7 2 0,0-5-1 16,-5 6-3-16,0 2-1 0,-6 5-4 0,3-1-4 0,-1 4-2 15,-1 0 0-15,-6 1-5 0,2 2 0 0,-2 2 2 16,-2 5-1-16,-1-1 4 0,-4 1 0 0,1 4 0 15,1 2-1-15,-8 0-4 0,4 1-2 16,-4 4-7-16,2-2-10 0,-3 0-40 0,1 0-39 0,-13 1-64 16,1-1 128-16,3 1-108 0,-9-2-58 0</inkml:trace>
          <inkml:trace contextRef="#ctx0" brushRef="#br0" timeOffset="-38175.2711">-1246 1032 546 0,'-5'-14'217'0,"-3"-4"-157"0,0 4-47 0,0 4 0 16,-3-2-5-16,0-1-9 0,-2 2-2 15,-3 1-5-15,-1 5 2 0,-4-1-2 0,0 3 2 16,-7-4 3-16,-4 3 1 0,-10 4 2 0,6-4 2 15,-9 4 2-15,-4 2 0 0,-4 8 2 0,1-2-3 16,6 1-1-16,-4 17 0 0,-6 1 0 0,1 6 0 0,4-4 2 16,0 9-1-16,1-3 1 0,-4 14 1 0,3 2 1 15,2 0 1-15,4-6 2 0,4 8 0 0,3 10 4 16,1 7 2-16,4 4 1 0,9-11 0 0,-2 11 5 16,-1 0 1-16,13-4 1 0,-1 7 0 0,8-1-1 15,3-1 0-15,4 0 1 0,7 0 0 0,9-2 0 16,6 0-1-16,7-6-1 0,-1 0 2 0,10-8 0 15,9-5 1-15,12-4 2 0,-5-3-1 0,8 1 1 16,8-6 2-16,0-9 2 0,5-1-2 0,6-2 2 16,-1-6 0-16,10-8-1 0,0-2 0 0,-11-6-3 0,4-8-2 0,11-5 3 15,-2 4 1-15,-6-9-3 0,-8-1 0 0,-3-2-1 16,15-3 6-16,-4-7 2 0,-5 3 0 0,-10 0-2 16,-5-4 1-16,5-5 3 0,-4-3 2 0,-1 1-1 15,-17 2-1-15,5-9 3 0,2 1 1 0,-7-9-3 16,-1 3 0-16,-3-8-3 0,-6-8-2 0,-7-8-1 15,2 2-3-15,-4-5-6 0,-6-7-1 0,-5 1-1 16,2-1-3-16,-10-1-3 0,-3 5-1 0,-3-7-1 16,-4 2-3-16,-6 4-3 0,-4-6-2 0,-9 8-3 15,-2 1-1-15,-6-3-7 0,-7 11-1 0,-15-1-3 16,-2 0 0-16,-5 4-9 0,-12 1 1 0,-8 9-2 0,0-1-1 16,0 5 2-16,-8 14-2 0,-17-1-9 15,3 3-1-15,5 12 2 0,-7 5-6 0,0 7-3 0,-17 8-29 16,1 20-14-16,2-5-26 0,13 6-25 0,9 10-54 0,-11 13 123 15,10 10-87-15,18 6-24 0</inkml:trace>
          <inkml:trace contextRef="#ctx0" brushRef="#br0" timeOffset="-37700.6626">-1300 1564 513 0,'-19'10'252'0,"-5"5"-154"0,6-3-82 0,-1 0 44 0,-8 11-57 16,3-3-8-16,-1 11-8 0,-2 8 4 0,0 3 2 15,1-4 5-15,-1-1 8 0,9 1-1 0,4 5 8 16,-3-2 5-16,2-7 1 0,9-1 3 0,3-3 5 0,3 7 8 16,8-10 2-16,-2 3 5 0,8-12-3 0,1-1 8 15,1 3 3-15,3-9 0 0,6-5 1 0,5-6 0 16,1 0-2-16,2-6-1 0,-3-7-1 0,7-1 0 15,3-4-2-15,-5-4-1 0,-2 0-1 0,1-6 2 16,-4-2 3-16,0 2 0 0,-1-3 3 0,-4-4 0 16,1-1-1-16,-5-1 3 0,-1 4-1 0,-7-4-7 15,0 3-5-15,-5 1-5 0,-5-4-7 0,-3 2-15 16,0 2-7-16,-8-4-9 0,-3 4-10 0,-5 4-28 16,2-3-13-16,-13 15-17 0,-1-2-19 0,-13 11-75 15,8-3-74-15,-37 17 164 0,-2 5-118 0,-9 7-68 16</inkml:trace>
        </inkml:traceGroup>
      </inkml:traceGroup>
    </inkml:traceGroup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5:28.76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112893F-344D-4A3E-93BF-6E4B5AFF1DD9}" emma:medium="tactile" emma:mode="ink">
          <msink:context xmlns:msink="http://schemas.microsoft.com/ink/2010/main" type="inkDrawing" rotatedBoundingBox="345,8179 12387,7420 12517,9492 476,10251" semanticType="callout" shapeName="Other">
            <msink:sourceLink direction="with" ref="{FD8C2A19-0856-44DC-A443-18CE64E56E0F}"/>
            <msink:sourceLink direction="with" ref="{142CB9CE-4DEC-4682-8973-033335A3AFE1}"/>
          </msink:context>
        </emma:interpretation>
      </emma:emma>
    </inkml:annotationXML>
    <inkml:trace contextRef="#ctx0" brushRef="#br0">45 572 862 0,'-10'-8'395'16,"6"3"-275"-16,-8-3-94 0,4 0 8 0,4 2-21 15,2 3-7-15,-3-2-3 0,5 3-5 0,4 2 1 16,-4 0-1-16,3 0-1 0,-2 3-1 0,4 1 1 16,1 5-1-16,2-4 1 0,-1 5 0 0,-1-1 0 15,2 4 1-15,5 3-1 0,1 3 2 0,1-2-2 16,0 1-1-16,0 7 1 0,4 1-3 0,2 1-1 15,6 2-2-15,-8-2 2 0,6 1-6 0,2 4 4 16,7 0-1-16,-2-3 0 0,-1-2 2 0,5 1 1 0,-3 0 1 16,2-5 0-16,0-2 4 0,-3-2 0 0,1-1 2 15,1-1-1-15,1-1 1 0,0-5 2 0,5 2-1 16,-4-3 2-16,-4 1 1 0,8-3-2 0,-2 0 2 16,4-2 2-16,-4 0-1 0,-3-2 1 0,-2-3 0 0,10 1-1 15,-1-2-1-15,-1-3 1 0,-3-1 0 0,-1 0-3 16,9-4 1-16,2-2-2 0,8 4 0 0,-5-1 1 0,6-2 0 15,2-1-1-15,1 2 0 0,3-3 0 0,-3 2 1 16,-1-3-2-16,1-3 1 0,-1 0-1 0,2 7 0 16,-1-4 0-16,7 4 0 0,-3-4 1 0,1 3-1 15,2 4 0-15,0-3 1 0,0 2 0 0,0-2-1 16,-5-2 1-16,3 5-1 0,4 1 0 0,2 2 0 16,1 4-2-16,-3 2 1 0,1-2 0 0,-5 4 0 15,-8 1 0-15,10 1-1 0,-1 3 3 0,-12-3 2 16,0 5 3-16,6-2 2 0,6 8-2 0,2 3 0 15,-1-1-3-15,-6 0 3 0,-6 2-2 0,6 0-4 16,-7 4 0-16,-5-2-1 0,-12-2 1 0,8 2 3 16,-2 2 2-16,-8-3 0 0,-2 0 2 0,-1 0 5 15,-3-2-1-15,-4 0 2 0,2-1-1 0,-6-2 0 16,1 0 2-16,-3-4 0 0,2 1 0 0,-5-5 0 16,-3-3 0-16,-1 3 0 0,3 2 1 0,1-9-3 15,-4 4-1-15,-4-6-2 0,0 0-2 0,7 1-3 0,-4-6-2 16,9-7-1-16,-10 2-2 0,-2-2 0 0,11-2-3 0,3-3 1 15,2-1-4-15,-5-3 3 0,4 0-2 0,2-1 1 16,10-9 0-16,5-6 0 0,-2 5 1 0,-3-4-1 16,5 9 3-16,9-9-1 0,2 4-1 0,0-2 1 15,0 7-1-15,7-1 0 0,-1-1 2 0,3 2-1 16,-1-1 0-16,-3 1 1 0,1 1 1 0,-1-2-1 0,2 2 0 16,-1 4-1-16,0-3 1 0,9 1 1 15,-3 5-1-15,1-1-1 0,4 4 2 0,-4-1 0 16,3 3 1-16,-2-3 1 0,-7 4-1 0,2 2 0 0,1-1-1 15,6 0 1-15,-2 6 0 0,0 0 0 0,2 1-1 16,-2 2 1-16,1 1 0 0,-1 0 1 0,2 1 0 16,-16 1 0-16,6-1 0 0,10 6-2 0,1-1 1 15,-7-1 0-15,1 5 0 0,-1-4-3 0,10 7 2 16,-2 1-2-16,2-1 1 0,-12 1 2 0,5-4 0 16,5 4-1-16,-4 0 0 0,8 2 2 0,-3-1-1 15,0-1 1-15,5-1 0 0,-3-1-1 0,-4 3 1 16,6-3-1-16,-11 0 2 0,6 0-1 0,-4-2 2 15,3 1-1-15,4-1 1 0,-3-1 0 0,1 1-3 16,3-1 2-16,0 1 0 0,-1-2 1 0,4 0 0 16,1 1 1-16,4 1 0 0,2 1 2 0,-2-5-1 0,0 1 1 15,4-1-1-15,-3-1-2 0,4-2-1 16,-9-3-1-16,9 0-1 0,-3-5 2 0,0 1-2 0,1-1 2 16,0-5-1-16,1-3 1 0,-2 1-1 15,-4-6 1-15,4 4-1 0,-2-5 1 0,0 3 0 0,2-2-1 16,0-6 2-16,-3 5 2 0,-1-5 8 0,-1-1 2 15,-3-2 5-15,3 0 3 0,-4-7 9 0,0 1 4 16,-4-5 1-16,-1-2 2 0,-1 2 0 0,-5-5-1 16,-6-2-3-16,0 2-4 0,-11 3-8 0,-4 2-4 0,6-8-9 15,-1-2-10-15,-5 5-18 0,-1-2-25 0,4-7-61 0,15-12 81 16,9-15-50-16,-9 2-31 0</inkml:trace>
    <inkml:trace contextRef="#ctx0" brushRef="#br0" timeOffset="-79275.0384">11703-957 1363 0,'6'-10'554'0,"-3"7"-370"0,0-3-134 0,2 1 34 15,0 5-52-15,-2-3-12 0,0 3-11 0,-1 0-12 16,1 0-11-16,2 0-10 0,-3 0-23 0,-2-3-178 15,-5 3 185-15,-2-2-99 0,-4-4-82 0</inkml:trace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8:39.54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8686F59-4FF6-4378-AEE8-EDD236C74268}" emma:medium="tactile" emma:mode="ink">
          <msink:context xmlns:msink="http://schemas.microsoft.com/ink/2010/main" type="inkDrawing" rotatedBoundingBox="3749,10662 3813,17142 3646,17144 3581,10664" semanticType="verticalRange" shapeName="Other">
            <msink:sourceLink direction="with" ref="{917E8E25-CF54-4BA5-8370-D8C5DEF53799}"/>
          </msink:context>
        </emma:interpretation>
      </emma:emma>
    </inkml:annotationXML>
    <inkml:trace contextRef="#ctx0" brushRef="#br0">-4 755 975 0,'-1'-39'405'15,"-1"-4"-280"-15,1 4-95 0,1-3 8 0,1-2-5 16,6 7-20-16,-4-4-8 0,5 4-5 0,1 3 0 16,2 4 0-16,-1-2 0 0,-2 0 2 0,0 1-1 0,-3-1 4 15,-1 0 2-15,1 3 7 0,-3-3 6 16,1 5 2-16,-1 0 5 0,-1 5 2 0,-2 4 1 0,2-1 0 16,-1 5-1-16,2 3-12 0,-2 3-4 0,-2 5-6 0,2 4-6 15,0 12-5-15,0-7-4 0,0 14-2 0,0 7-4 16,0 1 3-16,2 9 0 0,-1 9 1 0,1 5 1 15,-2 5 2-15,2 7 0 0,1 9 0 0,-3 13 2 16,3-3 0-16,-3 12 0 0,2 5 0 0,1 9 2 16,-3 2 1-16,0 7 1 0,0 10 0 0,0 2-1 15,0 3 1-15,0 10 2 0,0 3 1 0,0 4 1 16,0 3 1-16,0 1-1 0,1 6-1 0,4-1 5 16,-2-1-1-16,0 1 0 0,2 3 0 0,2-2-1 15,-1 0 2-15,-1-4-1 0,1-1 3 0,0 4 0 16,1-4 1-16,-4-2-2 0,3-4 1 0,-2 0 0 15,0-2 3-15,0-1 0 0,-3-8 1 0,1-6-1 16,-2-1 4-16,0-5-1 0,0-1 0 0,-3-13 3 16,-1-2-2-16,-2-12 0 0,3 0-1 0,-4-6-3 15,1-10-3-15,0-3-1 0,-1-6 0 0,-1-5-6 16,2-7-2-16,-2-6-2 0,0-3-3 0,2-9-4 0,-1-14-2 16,-1-2-15-16,0-1-15 0,2-9-15 0,0-9-22 15,-2 0-24-15,0-7 65 0,-3-15-50 0,-2-8-15 16</inkml:trace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8:40.25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A698DD2-3FA4-40FB-BEA0-A02D82D3CBA5}" emma:medium="tactile" emma:mode="ink">
          <msink:context xmlns:msink="http://schemas.microsoft.com/ink/2010/main" type="inkDrawing" rotatedBoundingBox="3165,11439 18016,11390 18018,11785 3166,11834" semanticType="strikethrough" shapeName="Other">
            <msink:sourceLink direction="with" ref="{D9556525-87AB-4091-86EC-7997708585C9}"/>
          </msink:context>
        </emma:interpretation>
      </emma:emma>
    </inkml:annotationXML>
    <inkml:trace contextRef="#ctx0" brushRef="#br0">93 304 519 0,'-7'-13'362'0,"-1"-1"-170"15,-4-1-120-15,1 1 89 0,1 1-76 0,-1 2-46 0,3 3-9 16,2 0 2-16,-2-1-2 0,3 1-2 16,2 3-5-16,1 3-2 0,0-1-4 0,2 3-5 0,2-2-1 15,1 2-7-15,0-1-1 0,10 7-2 0,3 1 1 16,11 1-1-16,0 1-1 0,15-2 0 0,-6 4 1 15,28-2-1-15,-3-2-1 0,10 2-4 0,12-2 1 16,16 0 0-16,-1-2-1 0,12 2-1 0,11-3 1 16,4 3-1-16,4-1 1 0,12-3 4 0,3 1-1 15,2-3-1-15,2 5 5 0,12-1-1 0,4-3 1 16,3 3 2-16,2-1-2 0,6 1 3 0,10 0 0 16,6 3 0-16,0-3-2 0,-26 1 2 0,17-1-2 0,30 3-1 15,3-2 2-15,-32 2-3 0,13-3-1 0,-3 0 0 0,34 1 1 16,6 0 1-16,1 1-2 0,-29-2 3 0,-4-1-1 15,44-2 0-15,2 0 2 0,2-2-1 0,-30 0 2 16,38-2-1-16,-10 0 2 0,23-6-3 0,-7 2 1 16,0 0 3-16,9-4 0 0,-1 2 2 0,3-1 1 15,-2-1 7-15,-4 4 3 0,-5-2 2 0,-2 1 3 16,-3 1 4-16,-5 1 1 0,2 5-1 0,-5-5 2 16,-5 1-2-16,4 2-1 0,-4-3-1 0,-9 0 0 15,-2 4-4-15,-7-4 0 0,-7 0 1 0,-8 2-2 0,-7-3-3 16,-9 1-2-16,-1 0-1 0,4-1-2 0,-38 1-3 15,4-3-2-15,4-6 1 0,-2 3-2 0,-23-1-3 16,-20-3 0-16,-18 0-4 0,8-2-6 16,-40-2-7-16,11-1-6 0,-39 8-10 0,-5-6-36 0,1 2-22 15,-18 0-27-15,-12-1-29 0,-31-2 93 0,-6 1-73 16,-23-2-21-16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8:41.68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92D6B33-852D-4D32-A7F5-255649778191}" emma:medium="tactile" emma:mode="ink">
          <msink:context xmlns:msink="http://schemas.microsoft.com/ink/2010/main" type="inkDrawing" rotatedBoundingBox="3686,13830 17983,13673 17987,14002 3690,14159" semanticType="strikethrough" shapeName="Other"/>
        </emma:interpretation>
      </emma:emma>
    </inkml:annotationXML>
    <inkml:trace contextRef="#ctx0" brushRef="#br0">239 474 733 0,'-21'-29'356'0,"-1"0"-199"0,-2 2-95 0,2 0 49 16,1 3-44-16,1 1-9 0,0 3-8 0,3 3-9 15,1-2-13-15,2 6-5 0,4 0-4 0,-1-1-5 16,3 1-3-16,2 1 1 0,4 2 0 0,-3 0 1 16,5 2-2-16,3 5-1 0,4-3-4 0,2 3 1 15,1 0-6-15,4 3-1 0,7-4-2 0,12 4-2 0,18 0 1 16,-11 0-1-16,21 4 4 0,18-3-1 0,-1 2-1 16,20 0 0-16,7-1 0 0,17 3-1 15,1 0 1-15,12-1-1 0,-1 4 1 0,22 0-2 0,0-1 1 16,11 4 1-16,2 0 0 0,10-1 1 0,1-2 1 15,12 1 0-15,7 2 0 0,0-3 4 0,4 2 4 16,10-1-3-16,13-2 2 0,-4 4 2 0,4-3 1 16,8 0-1-16,-5 0 1 0,15 0 4 0,-7 1-1 15,2 1 3-15,8-5 1 0,3-1 2 0,-6 3 1 16,23-9-1-16,-7 4 3 0,6-4 0 0,4-1-1 16,6-2 0-16,1 0 0 0,-1-1-1 0,1 1 1 15,-5-1 0-15,0-1-1 0,-2 1-1 0,-5 1 0 16,-3-3 0-16,-4 4-1 0,-5-8 1 0,-3 1 0 0,0-3 0 15,-5 1 0-15,-6-3 3 0,-2-3-1 16,-4 3 2-16,-7-3-1 0,3 0-1 0,-9 2 0 0,-11 5 0 16,3-5-3-16,-18 3-2 0,-1-1 0 0,-18 2-5 15,0 1 2-15,-32 2-3 0,-17 2-4 0,13-5-1 16,-7 4 0-16,-25 3-6 0,-9-1 0 0,-7 2-3 0,2 2-7 16,-22 2-4-16,2-3-8 0,-17 4-8 0,-11 0-14 15,-4 4-56-15,-12-4-37 0,-18 3-33 0,-11-3-28 16,-24 1 120-16,13 1-107 0,-78 0-27 0</inkml:trace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8:43.11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0C8D101-4D26-4D86-AE0D-ED4C30FE7EF4}" emma:medium="tactile" emma:mode="ink">
          <msink:context xmlns:msink="http://schemas.microsoft.com/ink/2010/main" type="inkDrawing" rotatedBoundingBox="3721,15846 18390,15657 18392,15817 3724,16007" semanticType="strikethrough" shapeName="Other"/>
        </emma:interpretation>
      </emma:emma>
    </inkml:annotationXML>
    <inkml:trace contextRef="#ctx0" brushRef="#br0">-5 148 876 0,'0'-2'384'16,"0"0"-250"-16,-2-2-97 0,4 4 18 0,1 0-14 16,5 0-19-16,0 0-12 0,8 3-7 0,3 2 0 15,13-2 1-15,-2 2 2 0,15 1 3 0,6 0 4 16,11 4 1-16,3-2 3 0,7-2 0 0,11 2 0 0,4 2 0 16,7-1 0-16,6-4-4 0,7 0-3 15,11 0-1-15,0-2-5 0,14 3-4 0,8-4 0 0,10 1 0 16,-2-1-5-16,-16 1 2 0,16-2-2 0,26-1 2 15,-4 2 1-15,-18-2 2 0,5 0 0 0,3 0-1 0,27-3 4 16,0 0 1-16,-2 1 4 0,-18-1 1 0,27 1 6 16,2-3 2-16,1 4 2 0,3-2 2 0,8-1 2 15,4 3 2-15,3-1-3 0,5 2 0 0,4-1-4 16,-2-1 1-16,9-1-1 0,1 0 0 0,-1 1-1 16,-3-4 1-16,3-1 1 0,-5-2 1 0,3-4-2 15,4 4-1-15,-2-7-3 0,0 1 0 0,-4-2-3 16,1 1-5-16,3 2 0 0,1-1-2 0,-9 4-1 15,-1-3-1-15,1 4 2 0,1-1 0 0,-10 5 4 16,7-4 2-16,-7 7 1 0,-6-5 2 0,-4 3 7 16,0-1 3-16,-10 4 0 0,-6 1 1 0,-2 1 2 15,-7-2 1-15,-6 4-1 0,-1-2-1 0,-4 3-5 16,-8 2-1-16,-2-4-1 0,1 2-1 0,-9 2-6 16,-3 1-2-16,-7 1-2 0,3-2-1 0,-9-4-3 15,-5 4-1-15,-10 0-2 0,-1 1 0 0,-10-4-2 16,-6 3 0-16,-8-4-1 0,-3 4 0 0,-16 0-1 0,-10-2-3 15,1 0-6-15,-3 0-4 0,-12-1-2 0,-9 1-6 16,-6 0-7-16,-2 0-37 0,-15-1-22 0,-2-2-25 0,-4 0-23 16,-11 0-20-16,-15 0-73 0,-9-3 142 0,-44-2-103 15,-7-8-6-15</inkml:trace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8:57.12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DFFC38C-0880-4108-B97C-06D178625629}" emma:medium="tactile" emma:mode="ink">
          <msink:context xmlns:msink="http://schemas.microsoft.com/ink/2010/main" type="inkDrawing" rotatedBoundingBox="3595,11966 15436,11850 15445,12714 3603,12830" semanticType="underline" shapeName="Other">
            <msink:sourceLink direction="with" ref="{85ABF6E5-743D-4153-B048-E3DD7EE36631}"/>
          </msink:context>
        </emma:interpretation>
      </emma:emma>
    </inkml:annotationXML>
    <inkml:trace contextRef="#ctx0" brushRef="#br0">0 616 699 0,'-2'-3'305'0,"2"-5"-201"0,-1 0-42 0,1 3-26 16,1 4-24-16,1-4-12 0,3 3-1 0,-1-3-1 15,3 5 1-15,-2 0 1 0,1 2 4 0,0 0 0 0,4-2 8 16,-1 0 1-16,-1 3 3 0,2-3 3 0,3-2 1 15,1 2 3-15,5 0 0 0,-1-1-1 0,-2 1-4 16,3 1-2-16,8 1-4 0,3 1-2 0,7 2-4 16,-1 1-4-16,7-1-1 0,0 0 2 0,13-2-3 0,0 2 1 15,3-1-1-15,3-2 1 0,-2 0-1 0,1 2 1 16,6-2 2-16,-5 3 0 0,3 0 0 0,0-1 0 16,2 1 2-16,5 0 0 0,3 0 2 0,-2-1 1 15,0 0 0-15,4 0 0 0,2 3 0 0,1-6 0 16,1 3-1-16,2-1-2 0,3-3-1 0,0 3-1 15,-8-3-1-15,-1 0-2 0,15 2 1 0,2-2 0 16,-13 0-1-16,2 3 0 0,0 0 1 0,9-1-1 16,4 2 0-16,-1-1 1 0,-12 1 0 0,-2 0-1 0,13 0 2 15,0 0-1-15,0 3 0 0,-13-2 0 0,15-1-1 16,-2 1 0-16,-3 0 0 0,4 0 0 0,-41-4 0 16,-27 1 0-16,2-1 1 0,81 3 1 15,9 4-1-15,4-2 1 0,-11-3 0 0,-7 0 0 0,19 2 0 16,-3-2-1-16,-33-1 1 0,1-1-2 0,0-1 1 15,0 0 1-15,-3 0 1 0,8-1 0 0,-11 1 1 16,6-3-2-16,-5 1 1 0,1 1 2 0,-2-1-1 16,-2 0 0-16,6 4 2 0,-8 0-3 0,-13-1 1 0,4 4 0 15,7 0 1-15,-1-2-2 0,-6 2 0 0,-4-4 1 16,-6 2-3-16,15 1 5 0,-3-1-2 0,-4-2 1 16,-2 1 1-16,4 3 1 0,0-2 2 0,3 2-2 0,-1-2 1 15,-5 2 0-15,3-2 1 0,-7 2-2 0,1-1-2 16,0 0 0-16,3-1-2 0,-2 0 1 0,2 0-3 15,0 0-1-15,-2 4 0 0,2-3 0 0,-2-2 1 16,0 1 0-16,-4 0 0 0,-1-1 0 0,3 0 0 16,-4-1 1-16,3-1-1 0,1 3 2 0,4-3-1 15,-3 0 2-15,0 0 2 0,1 0 1 0,-1 0 2 16,6 0 3-16,-8-4-1 0,8 2 0 0,0-1 2 16,0 0 1-16,0 3-3 0,7-4 1 0,-4 0-1 15,-2 1-5-15,-2-2 2 0,-4 0-3 0,4 0-1 0,-2 0-1 16,-4 1-1-16,3-1-1 0,2 0 1 15,-1 0 1-15,3 1-3 0,0-4 2 0,-1 4 0 16,-1-2-1-16,-1 0 1 0,3 1-1 0,-6 0 0 0,4 0 0 16,-1 2-1-16,0 2 1 0,-2-4 0 0,-1 0 0 15,-2 0 0-15,-5 0-1 0,4 2 0 0,-13-2 2 16,0 2 1-16,9-2-1 0,-3 2 0 0,-9 0 0 16,1 0 2-16,-2 0 1 0,9-2 2 0,-5 2 0 15,-2 0-1-15,-6-1 1 0,-4 1 0 0,9 0 0 16,-4 3 0-16,-2-2 0 0,-8 2-4 0,6 0-1 15,0 0 3-15,-4 4-2 0,-3-3 2 0,2 4-1 16,-1 0-1-16,-1-2 2 0,0 0 0 0,-4 2 2 16,1-2 1-16,-2 0 0 0,1 0 0 0,-7-1 0 15,-2 1 0-15,-1 0-1 0,-2-1-2 0,1 0 1 16,-4-1-1-16,-2 2-1 0,3 1-1 0,-4-4 0 16,0 1 2-16,0 1-2 0,-4-1 2 0,1-1-1 0,0 0 0 0,-4 0 0 15,3 0 2-15,-3 0-1 0,-1 0-2 0,2 0 2 16,1 0 0-16,-1 0-3 0,-2-1 2 0,0-1 0 15,0-3-3-15,1 5 2 0,1-1-1 0,-2-2 0 16,0 1-1-16,0-1 0 0,0 0 2 0,0-4-3 16,0 6 0-16,0-4 0 0,0 0 0 0,0-1 0 15,0 1 0-15,-2-3 2 0,2 3-2 0,-1-1 1 16,-1 0-1-16,0-4 0 0,-2 2 1 0,2-3 0 16,-3-2 0-16,2 0-1 0,-2-1 1 0,2 1-1 15,-2-3 3-15,1 0-1 0,-3 1 2 0,4 0-3 16,-2-1 3-16,2 4 1 0,-5-6-1 0,0-3 2 15,3 2 0-15,1 2-2 0,-3-4-1 0,1 3 2 0,-1-7-2 16,4-1-1-16,-2 3 0 0,2 0-1 0,0 1-1 0,-2-2 1 16,1-5 0-16,4-1 1 0,0 11 0 0,-5-5-1 15,2-1 0-15,1 6-1 0,-3-2 0 0,4 2 1 16,-6 4-1-16,6 1 0 0,-1 0-2 0,0 3 0 16,1 3 1-16,-2 0-1 0,1 1-2 0,2 3 0 15,-3 4 0-15,5-2 0 0,-1 0-2 0,-1 2 0 16,0 0 0-16,0 0 0 0,2 0 3 0,-1 0-3 15,-2 2 4-15,1 1-2 0,-2-1 2 0,2-2 1 16,0 0-1-16,-1 0-7 0,1 0-4 0,0 0-6 0,-4-2-14 16,0-1-16-16,4 3-74 0,0 0-67 0,0 0 137 15,1 0-96-15,-4 0-51 0</inkml:trace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8:40.95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DF3FD3E-B4E4-4A40-A434-21C69C42F201}" emma:medium="tactile" emma:mode="ink">
          <msink:context xmlns:msink="http://schemas.microsoft.com/ink/2010/main" type="writingRegion" rotatedBoundingBox="1580,11421 2727,11421 2727,16651 1580,16651"/>
        </emma:interpretation>
      </emma:emma>
    </inkml:annotationXML>
    <inkml:traceGroup>
      <inkml:annotationXML>
        <emma:emma xmlns:emma="http://www.w3.org/2003/04/emma" version="1.0">
          <emma:interpretation id="{828D1475-3E1B-4DDA-841F-2BA425F07F46}" emma:medium="tactile" emma:mode="ink">
            <msink:context xmlns:msink="http://schemas.microsoft.com/ink/2010/main" type="paragraph" rotatedBoundingBox="1580,11421 2727,11421 2727,16651 1580,166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7E8E25-CF54-4BA5-8370-D8C5DEF53799}" emma:medium="tactile" emma:mode="ink">
              <msink:context xmlns:msink="http://schemas.microsoft.com/ink/2010/main" type="line" rotatedBoundingBox="1580,11421 2727,11421 2727,16651 1580,16651">
                <msink:destinationLink direction="with" ref="{C8686F59-4FF6-4378-AEE8-EDD236C7426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BCF9F73-324B-4978-8C43-8FAFE5BE501A}" emma:medium="tactile" emma:mode="ink">
                <msink:context xmlns:msink="http://schemas.microsoft.com/ink/2010/main" type="inkWord" rotatedBoundingBox="2010,11421 2727,11421 2727,14206 2010,1420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67 10495 504 0,'-24'21'196'16,"0"7"-147"-16,3 4-41 0,-1 5 6 0,1 7-7 15,-3 7-3-15,12 2-2 0,-1 1 4 0,3 5 1 16,2-5 4-16,7 0 3 0,-1-6 7 0,5-7 6 0,13-7 6 15,-8-4 4-15,3-6 2 0,7-14 4 0,11-4 4 16,-7 0 0-16,3-3-7 0,4-7-3 0,0-4-2 0,7-7 5 16,6-10-2-16,-1 3 1 0,-4-2-1 0,-2-5 2 15,9-9 12-15,1-8 4 0,-4-4 1 0,-6 10-2 16,4-9 14-16,-1-2 3 0,-9 2 0 0,-2-2 1 16,-10 5-5-16,-2 1-4 0,-14 5-4 0,4-3-7 15,-11 0-19-15,-10 5-9 0,-5 5-10 0,0-4-11 16,-9 3-27-16,-5 1-14 0,-5 8-16 0,-6 1-16 15,-7 11-55-15,-4 2-62 0,-21 22 128 0,-3 5-90 0,-10 14-53 16</inkml:trace>
          <inkml:trace contextRef="#ctx0" brushRef="#br0" timeOffset="1367.9755">91 11976 1112 0,'-11'-6'477'0,"-1"-1"-285"0,1-4-136 16,3 2 72-16,0 1-78 0,2 0-38 0,1 3-9 0,-1 2-12 15,3 3-4-15,3 3-2 0,-2 2-1 0,2 6-2 16,-3-2 2-16,-4 7 2 0,4-3 0 0,2 3 10 15,-4 3 1-15,2 0 4 0,1 2 2 0,-1-2 2 16,3 2 2-16,0-2 1 0,-2 0 1 0,2 3 0 16,-3-1-1-16,2 1-3 0,-3-1 0 0,3 0 0 15,1 4-1-15,5-3-1 0,-4 4-1 0,-1-2-2 16,0 1 1-16,0 1-1 0,0-1 0 0,0-3 1 0,0 1-4 16,-3 5 2-16,0-2-5 0,3-1 1 0,1-2-1 15,-1 2-1-15,0 7-7 0,2-2-3 0,1 1-4 0,2-3-6 16,4 4-8-16,-4 6-44 0,10 2-40 15,2 6-59-15,-3-4 128 0,6 10-112 0,-3-1-56 0</inkml:trace>
        </inkml:traceGroup>
        <inkml:traceGroup>
          <inkml:annotationXML>
            <emma:emma xmlns:emma="http://www.w3.org/2003/04/emma" version="1.0">
              <emma:interpretation id="{63BCFA08-E3FA-4BCC-A55E-91CB3750EDAC}" emma:medium="tactile" emma:mode="ink">
                <msink:context xmlns:msink="http://schemas.microsoft.com/ink/2010/main" type="inkWord" rotatedBoundingBox="1580,15767 2647,15767 2647,16651 1580,16651"/>
              </emma:interpretation>
              <emma:one-of disjunction-type="recognition" id="oneOf1">
                <emma:interpretation id="interp1" emma:lang="" emma:confidence="1">
                  <emma:literal>2</emma:literal>
                </emma:interpretation>
                <emma:interpretation id="interp2" emma:lang="" emma:confidence="0">
                  <emma:literal>z</emma:literal>
                </emma:interpretation>
                <emma:interpretation id="interp3" emma:lang="" emma:confidence="0">
                  <emma:literal>Z</emma:literal>
                </emma:interpretation>
                <emma:interpretation id="interp4" emma:lang="" emma:confidence="0">
                  <emma:literal>U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2736.2881">-534 14688 855 0,'0'-3'509'0,"-1"0"-230"0,-2-2-185 15,-1-6 172-15,3 1-200 0,-1 2-40 0,2 0-14 16,2 2-7-16,1 0-5 0,5-2-6 0,2 1 1 16,4 1-2-16,0 0 0 0,5-1 2 0,4-1 0 15,-1 3 0-15,0-3 0 0,4 4 0 0,-2-1-1 0,4 5-2 16,-4 1-3-16,-2 4-4 0,2 2-4 0,-1 7-5 15,-1 2-5-15,-3 8-8 0,-5 1-2 0,-4 9-4 16,-4-1 2-16,2 1 4 0,-11 12 2 0,-7 8 5 16,4-2 7-16,-5-2 14 0,-5 6 5 0,-6-10 7 0,4 10 8 15,-2-13 7-15,-1 4 6 0,10-15 2 0,-2 0 9 16,0 0 1-16,10-3-1 0,3-4 0 0,10-4-2 16,-4-2-7-16,10-2-3 0,6-4-3 0,7-3-12 15,4-2-6-15,10-5-5 0,10-5-7 0,9-14-22 16,2-1-13-16,12-12-18 0,12-8-33 0,23-26 65 15,-3-3-45-15,18-18-17 0</inkml:trace>
        </inkml:traceGroup>
      </inkml:traceGroup>
    </inkml:traceGroup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06.92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9BB60D1-78E1-43B2-BFFB-9550624DACAA}" emma:medium="tactile" emma:mode="ink">
          <msink:context xmlns:msink="http://schemas.microsoft.com/ink/2010/main" type="inkDrawing" rotatedBoundingBox="20309,13123 28962,12314 29379,16771 20725,17580" hotPoints="0,0 28890,13572 21535,17505" semanticType="enclosure" shapeName="RightTriangle">
            <msink:sourceLink direction="with" ref="{6AA59C29-602B-4755-9DAE-B0A45C119E7D}"/>
            <msink:sourceLink direction="with" ref="{E9A81B69-2DE5-4679-BDD2-998FEC65C592}"/>
          </msink:context>
        </emma:interpretation>
      </emma:emma>
    </inkml:annotationXML>
    <inkml:trace contextRef="#ctx0" brushRef="#br0">52 72 1069 0,'-3'-6'460'0,"-3"-4"-300"0,-1 1-117 15,-1-1 7-15,1 2-2 0,2-1-28 0,-3 1-17 0,6 4-5 16,-1 1-3-16,1 0-3 0,1 1-2 0,2 2 1 15,1 0 1-15,0 2-2 0,-1 4 0 0,1 1 1 16,-2-2 3-16,0 4 1 0,3 5-1 0,-1 4 0 16,1 6 0-16,2 5-1 0,-5 12-1 0,6-4 1 15,3 29-3-15,-1-7 0 0,0 15 2 0,4 10-1 16,-3 4 1-16,-3 2 1 0,6 14 2 0,-6 3-1 16,-3 9 1-16,5 0 2 0,-6 5 0 0,-1 10 2 0,-1 4 0 15,0 4 0-15,0-2 1 0,0 4 1 16,0-4 2-16,-3 4-1 0,2-1 1 0,-3-3 0 0,0-7 1 15,2-1 0-15,2-1 0 0,-2-6 2 0,2-2 0 16,-1-9 0-16,-1-10 3 0,2-19-1 0,0 14 2 16,-1-2 3-16,-3-21-4 0,1-6 1 0,3-2-2 0,-1 9 1 15,1-8-4-15,-2 3 2 0,2-13-5 0,3 1-3 16,-3-1-1-16,0-8-4 0,3 1-2 0,-3-8-13 16,5-1-7-16,-2-5-14 0,1-1-15 0,0-7-87 15,1 0 109-15,-2-7-68 0,2-7-41 0</inkml:trace>
    <inkml:trace contextRef="#ctx0" brushRef="#br0" timeOffset="648.4896">-992 754 603 0,'-8'-10'358'0,"3"2"-171"16,2-3-120-16,0 3 73 0,6 2-78 0,8-1-18 15,-2-1-24-15,4 2-17 0,8 3-4 0,3 0-2 0,14 1-2 16,18 2 2-16,-4-3 2 0,-1 1 2 0,11-2 0 0,13 4 3 15,8-4 1-15,1 0 0 0,-4-3 4 0,14 1-1 16,-2 1-1-16,20-1-3 0,-7-2 2 0,13 1-5 16,8 1 0-16,12 3-1 0,-2-4-2 0,8-1-2 15,8 1-1-15,5 2 0 0,6 0 0 0,4-1 0 16,2-2 1-16,6 1-1 0,-1 1 4 0,6 4 0 16,-2-1 0-16,4-5 1 0,-4-1 0 0,0-1 4 15,-2-3 1-15,3 1 2 0,-2 0-1 0,0-5 9 16,-3 1 2-16,7 6 5 0,-7-2 3 0,-15 4 1 15,-6 0 1-15,24-3 7 0,-2 3 1 0,-19 1-4 0,-8-2-2 16,-3 2-3-16,25 3 1 0,-9 0-3 0,-1 0-1 16,-25 2-5-16,-5-3-1 0,17 5 1 15,-7 0-2-15,-12-1 3 0,-22 1-5 0,12 0 3 0,2 0-1 16,-17 3-4-16,5 0 0 0,-12-3-5 0,1 2-1 16,-11-2-4-16,0 1 0 0,-9-1-6 0,-6 0-4 15,-9 2-3-15,-6-4 2 0,-5 4-29 0,-8-1-12 16,-10 3-19-16,1-3 8 0,-10 1-167 0,-5-1 175 15,-14 1-100-15,-5 1-63 0</inkml:trace>
    <inkml:trace contextRef="#ctx0" brushRef="#br0" timeOffset="4148.6762">277 1321 715 0,'-6'-3'333'0,"1"-2"-204"0,0 2-94 0,3 1 24 0,-2-1-28 16,0 0-19-16,3 1-13 0,-1 2-3 0,2 0 1 15,0-2 2-15,0-1 1 0,-1 2 6 0,1 1 7 16,3 0 4-16,-2-2 7 0,1 2 4 0,0 0 0 16,-2 0 1-16,3 0 3 0,0 0-4 0,3-2-2 15,-2 2-5-15,2 0-4 0,3 0-4 0,3 0-4 16,2 0-2-16,-1 0-4 0,1 0 0 0,0-1-1 0,4-1 1 16,4 2-3-16,4-1 2 0,2-4 2 0,1 5-1 15,1 0 3-15,7 3-2 0,1 0 0 0,4-1 0 16,-1-2 1-16,5 3 1 0,2-1 0 0,-2-1 1 15,0-1-1-15,-1-1 1 0,4 1 2 0,5-2-1 16,-11 2 1-16,5-2-1 0,-2 2-1 0,12 0 1 16,1 0-1-16,-2 0 0 0,-5 0-3 0,4 0 1 0,6 2 0 15,4-2-1-15,-1 0-1 0,-13-2-1 0,12 2 0 16,0-1 0-16,3-1-1 0,1 1 1 0,2-1 0 16,4 2 1-16,-4-3 0 0,3 3 0 0,2-5 0 15,-4 2 1-15,-2 1 0 0,1-1-2 0,-2-2 1 16,1 2-1-16,4-2 0 0,-3-1 0 0,2 6 0 15,1-5-2-15,-3 2 1 0,2 2 1 0,1-1-2 16,-1 2-2-16,-2 2 1 0,2-1-1 0,-1-1 0 16,4 2 0-16,2-1-1 0,-6 1 0 0,-5-2 1 0,-8 0 1 15,14 0 1-15,0 0-1 0,-13 0 1 0,-2 0 1 16,-1 1 2-16,9-1-2 0,-1 0-1 0,0-1 3 16,-9 1-3-16,-1-2 3 0,5 1-1 0,-3-1-1 15,0 2 0-15,-4-1 1 0,-1 1-2 0,-3 0 1 0,-2-5 1 16,2 5-2-16,1 0 1 0,-1-2 0 15,3-1-1-15,-3 1 3 0,-3 1 3 0,1 1-4 0,0 0 3 16,-5-3-1-16,2 1 0 0,-4 0-1 0,-3 2 0 16,2 0-2-16,4-1-1 0,-1 1 1 0,-3 1-1 15,5 1 0-15,-3-2 0 0,3 2 0 0,-3-2 0 16,6 0 0-16,-6 0 0 0,1-4 0 0,2 4 1 16,-6 0 1-16,3-3 0 0,-5 3 0 0,2-3 0 15,-6 3 2-15,0 0 0 0,-3 0 0 0,3 0 0 16,-3 0 1-16,1 5 0 0,-2-5 0 0,0 5-1 15,0-5-1-15,-3 0 1 0,3 1-1 0,-5 1 1 16,2-4-2-16,0 2 2 0,-5-1 1 0,2-4 1 16,-3 3 3-16,-4-4-1 0,-1-2 0 0,3 0 0 15,-5 2 4-15,1 1-2 0,-4 0 0 0,2-1 1 16,0 2-1-16,-1 0-2 0,1 0 2 0,-6-2-1 0,3 1-3 16,1 1 0-16,1-1 0 0,-1-3-2 15,-3 1-1-15,0 1 1 0,1 4-1 0,-3-1 1 16,2-6 1-16,-3 4 1 0,3-1 0 0,-4-2 2 0,2 1 4 15,-1-4-1-15,1-3 2 0,2-1 3 0,-5 3 0 16,1-3 0-16,1-1 3 0,-2-3-5 0,2 2 0 16,-2-1 0-16,0-2-2 0,-4-3-1 0,4 1-3 15,-3-3 1-15,-2 1-2 0,-1-2 1 0,0-1-3 16,-5 0 1-16,-1 0-1 0,0-2-3 0,-3 4 2 16,1-4-2-16,4 4-2 0,-4-2-3 0,0 1-2 15,-1 5-5-15,3-3-4 0,-1 4-16 0,2-3-16 16,-7 1-18-16,1 1-25 0,1 1-126 0,-2 1 161 15,-12-5-98-15,0 1-62 0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0:45.97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C240062-8F3E-404C-9165-4A0FA4BA248E}" emma:medium="tactile" emma:mode="ink">
          <msink:context xmlns:msink="http://schemas.microsoft.com/ink/2010/main" type="inkDrawing" rotatedBoundingBox="1972,798 2474,5190 2356,5203 1854,812" semanticType="callout" shapeName="Other">
            <msink:sourceLink direction="with" ref="{4122D7FF-AF32-47FC-A301-263265617892}"/>
            <msink:sourceLink direction="with" ref="{237AC5CB-84D6-46ED-9CE8-3B2A776C5EF0}"/>
          </msink:context>
        </emma:interpretation>
      </emma:emma>
    </inkml:annotationXML>
    <inkml:trace contextRef="#ctx0" brushRef="#br0">35 43 802 0,'-7'-12'310'15,"4"2"-208"-15,-2 2-64 0,-3 2-23 0,2-1-6 0,7 9-9 16,-2 3-9-16,1 4-4 0,0 6-1 0,0 7 2 16,0-1 3-16,0 6 5 0,-3 4 2 0,3 5 2 15,-2-3 0-15,2 7 2 0,0-2 0 0,0 7-1 16,0-4 2-16,3 5-1 0,-1 4 1 0,6 4-1 15,-3 3 1-15,3 10-1 0,0 3 3 0,0 5-1 16,3-2-1-16,-2-4 4 0,-2 1-3 0,10 11 2 16,-6 2 0-16,-1-16 0 0,4 3 1 0,-1 1 2 0,0 12 3 15,3 3-4-15,6-3 2 0,-9-7 2 0,4-4-1 0,1 17 4 16,2-4-1-16,-4 4 1 0,2-11-2 0,-1 9 2 16,-4 4 1-16,0-3-4 0,1 3 1 0,-3-1 1 15,2-2-2-15,0 9-2 0,-2-8 0 0,-2 0 0 16,1 5 1-16,-2-6 2 0,0 3-1 0,-3 1 1 15,-1-6 0-15,0-3 3 0,-1 0 1 0,-2-2 1 16,-1 0 2-16,0-4 1 0,0-4 1 0,0-9 1 16,0-2 1-16,-1-8 1 0,1 2 0 0,-2-9-1 15,2-2-1-15,0-4-1 0,0-1-1 0,2-8-3 16,-1-8-3-16,1-3-2 0,0-1-1 0,-1 0-2 16,1-13-3-16,-1 1-3 0,1-3-11 0,0-5-24 15,-1 3-25-15,2-6-33 0,9-11 65 0,-3-10-50 16,4-6-24-16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3:43.14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749A258-AAF6-47FE-BDF9-54411C90C86D}" emma:medium="tactile" emma:mode="ink">
          <msink:context xmlns:msink="http://schemas.microsoft.com/ink/2010/main" type="inkDrawing" rotatedBoundingBox="25105,4492 25365,7342 24641,7408 24381,4558" semanticType="verticalRange" shapeName="Other">
            <msink:sourceLink direction="with" ref="{3B6BA10A-133E-4878-A120-1CED88C1AAF3}"/>
          </msink:context>
        </emma:interpretation>
      </emma:emma>
    </inkml:annotationXML>
    <inkml:trace contextRef="#ctx0" brushRef="#br0">3669 966 797 0,'8'-3'387'15,"-6"-8"-237"-15,-2 1-106 0,-2 4 58 0,-1-4-83 16,-4 4-10-16,6 5-6 0,-1-4-4 0,-4 0-3 16,4 3-2-16,-1 2 2 0,0 0 3 0,1 0 6 15,-4-3 7-15,0 2 5 0,2-1 4 0,3 2 5 0,-2-3 5 0,-1-4 6 16,4 3 2-16,0 2-4 0,0-4-4 0,0 1-3 16,0-5 1-16,0 1-6 0,2 1-2 0,0 1-6 15,-2 0-2-15,0-5 5 0,3 3 0 0,2-7-1 16,-5 2-1-16,6-6 2 0,-1 1 1 0,-1-11 0 15,-2 3 2-15,1-8 0 0,0-2-1 0,-3-6 3 16,0 0-2-16,-4-4 3 0,0-4-1 0,-2-2 0 16,6-3-2-16,-9-7-3 0,2-1-1 0,-1-9 1 15,-1 1-4-15,1-3-3 0,-3-6 1 0,-1 3-3 16,1 0-1-16,2 0-1 0,-2 5-1 0,-1-9-2 16,1 9 3-16,0 0-3 0,0-2 0 0,3 5-1 15,-2-2 1-15,2 12-1 0,0 9-1 0,2-5-1 0,0-5-1 16,-1 14 0-16,3 2 0 0,-1-3 0 0,2 1-1 15,-1-3 0-15,1 1 0 0,3 6 0 0,0 3 0 16,0-3-1-16,0 5 0 0,2 3-1 0,-1 3 0 16,1 0 0-16,0 3 0 0,-1 7-1 0,1-2 0 15,-2 3 1-15,1 4-2 0,1-1 2 0,0 6-3 16,-2-1 0-16,1 2 0 0,-1 1-2 0,0 4 0 16,0-2 0-16,0 3 0 0,0 2-2 0,0 1-3 15,0 1-1-15,0-1-3 0,0 2-1 0,-1 3-3 16,-3 1-3-16,1-1-1 0,-3 3 0 0,-1 4 4 15,1-1 1-15,-3 10 1 0,-1-3 3 0,-1 3 4 16,0-1 4-16,0 7-1 0,-1-2 4 0,0 2 1 16,-1 1 1-16,2-2-1 0,0 1 3 0,-1-1 1 15,1 0 0-15,2-4 1 0,-1 1 1 0,2-2 1 16,0-3 0-16,2-6 2 0,0 4 0 0,1-3 0 16,2-3 1-16,-1-6-1 0,1 4 1 0,2-3 4 15,-1-1-1-15,2 0 1 0,-2-2 1 0,2 0 2 0,0-5-1 0,-1 2 3 16,1-4 1-16,0 1-4 0,1-4 2 0,3 1-1 15,-3-7 1-15,4-2-2 0,1 2-1 0,-1 0-2 16,3-3-2-16,0-6-2 0,2-2-4 0,1-2-2 16,0 5-3-16,3-4-1 0,-1-3 0 0,3 4-1 15,-3 0-1-15,1 0-1 0,0 3 3 0,2 2 1 16,-1 0 1-16,-3 7-6 0,3 1-2 0,-6 4-3 0,4 2-1 16,0 8-7-16,-2 4-3 0,0 4-2 15,2 3 0-15,1 0 3 0,2 8 1 0,6 5 2 0,1 1 2 16,-3 1 7-16,4 7 0 0,0-2 3 0,2 2-1 15,-4-3 0-15,-3 0 0 0,8 6-5 0,-5-5-4 16,2-2-5-16,2 0-8 0,1-2-18 0,1 3-164 16,3-3 172-16,1-1-99 0,-5-4-60 0</inkml:trace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08.19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5872DBC-1730-4BAB-9780-8C9A4531E76E}" emma:medium="tactile" emma:mode="ink">
          <msink:context xmlns:msink="http://schemas.microsoft.com/ink/2010/main" type="inkDrawing" rotatedBoundingBox="20865,15240 30123,15313 30122,15430 20864,15357" semanticType="strikethrough" shapeName="Other"/>
        </emma:interpretation>
      </emma:emma>
    </inkml:annotationXML>
    <inkml:trace contextRef="#ctx0" brushRef="#br0">3 8 1086 0,'-8'3'460'16,"4"-3"-313"-16,-2-1-112 0,9 1 40 0,-1-2-47 0,1 2-19 16,10 0-7-16,-2 2-1 0,10-1 2 15,6 1 3-15,8 2 4 0,0-2 3 0,14 0-1 0,4 1 12 16,7-2 2-16,7 3-1 0,-5-3-2 0,21 2-3 0,11 1-2 15,0-1-4-15,-7-2-7 0,9 4-4 0,11 1-2 16,11-1-1-16,12 2 0 0,-6-1-3 0,-9-1 1 16,6-5-1-16,24 6 0 0,0-4 0 0,6 3 0 15,-15-4 2-15,23-1 0 0,2 0 1 0,4-1 0 16,3 1 0-16,2-4 2 0,2-2 0 0,-2 1-1 0,4-3 1 16,1 0-1-16,2 2-1 0,-5-5 0 0,2 4 0 15,-4 1 0-15,4-2 0 0,-6 0 0 0,3 3 0 16,-1 1 0-16,1 2 2 0,-1 2-2 0,-3 0 1 15,-1 0 1-15,3 3 0 0,-4-1 2 0,-1 1 0 16,-1 3 0-16,2-1 0 0,-4 1 2 0,0 1 0 16,-22-2 0-16,4 3 0 0,11 3 0 0,-1-3 2 15,-27 0-2-15,0 0 0 0,-10 0-1 0,20-1 0 16,-19 1-2-16,1 0 0 0,-24-1-2 0,5-4-1 16,0 0 0-16,-12-1-1 0,-1-2-1 0,-12 0-8 15,0 0-1-15,-5 0-4 0,-5 0-8 0,-10 1-36 16,2-1-24-16,-5 2-27 0,-7-2-42 0,-12 0 102 15,-3 0-79-15,-10 0-25 0</inkml:trace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09.43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0277A09-A5F5-484A-A0B1-1B9C0DAF65F0}" emma:medium="tactile" emma:mode="ink">
          <msink:context xmlns:msink="http://schemas.microsoft.com/ink/2010/main" type="inkDrawing" rotatedBoundingBox="20756,17040 30630,16894 30632,17015 20758,17161" semanticType="underline" shapeName="Other">
            <msink:destinationLink direction="to" ref="{A68D4359-8835-4955-A15D-A6FB751673B8}"/>
          </msink:context>
        </emma:interpretation>
      </emma:emma>
    </inkml:annotationXML>
    <inkml:trace contextRef="#ctx0" brushRef="#br0">-2 215 960 0,'0'4'471'0,"3"-4"-319"16,4 0-117-16,-2 0 12 0,-2 0-21 0,5 0-22 0,14 4-9 15,0 2-8-15,12-3 1 0,7 4 0 0,9-6 5 16,2 2 4-16,13 4 13 0,7-6 4 0,8 1 2 16,1-1 3-16,2-1 2 0,8-1 1 0,-2-2 0 15,5-1-1-15,8 0-9 0,-4-3-3 0,12-2-3 16,-3-1-3-16,8 2-6 0,7-3-4 0,10 3-3 15,2-1 0-15,-19-1 0 0,4-1-1 0,20 1 0 16,4 1 2-16,-11 2 3 0,-4 1 1 0,-7 0 3 0,22-2 2 16,5 3 2-16,2-1 4 0,-21 2 3 0,0 1 1 15,18-2 3-15,9 4 2 0,1 1-1 0,-18 0-1 16,17 0 2-16,2 3 0 0,4 2-2 0,-1-2-1 0,0 2 2 16,-2-2-1-16,3 0 0 0,-2 2 1 0,1 0-1 15,-5-2 2-15,0-2 0 0,-2-1-1 0,2 4-3 16,-4-4 0-16,-4 4 0 0,3-4-2 0,0-3 0 15,-1 3-2-15,0 0 0 0,-2 0 0 0,3 0 3 16,2-3 0-16,-5-3 0 0,-6 2 1 0,-2 3 2 16,-3-4 0-16,3 5 0 0,-8-5 2 0,-22 4-2 15,-6 4 0-15,10 0-1 0,1-3-1 0,-13 2-5 16,-11-2 0-16,-7 0-2 0,12 1-5 0,-9-4-2 16,2-2-3-16,-20-1-6 0,4 3-9 0,-3-2-6 15,-8 0-9-15,-4 0-10 0,-4-1-44 0,-3 0-29 16,-2-1-39-16,-7 1-55 0,-9-10 142 0,-6-3-104 0,-6-3-32 15</inkml:trace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24.46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E5FE8DA-BBC3-4139-9732-3BBFEDD513BB}" emma:medium="tactile" emma:mode="ink">
          <msink:context xmlns:msink="http://schemas.microsoft.com/ink/2010/main" type="inkDrawing" rotatedBoundingBox="21789,18108 28218,18440 28206,18664 21777,18331" semanticType="underline" shapeName="Other"/>
        </emma:interpretation>
      </emma:emma>
    </inkml:annotationXML>
    <inkml:trace contextRef="#ctx0" brushRef="#br0">185 96 634 0,'-11'-1'349'0,"0"-4"-189"0,-1 2-106 0,0-2 35 15,1 2-29-15,-1-2-22 0,0 0-6 16,2 2-9-16,1-2-1 0,-3 0-5 0,3-1 12 0,-1 3 3 16,1-2 3-16,-1-1 4 0,4 2 6 0,-4 0 2 15,5 2 0-15,-1-3 0 0,1 4-7 0,2-3-3 16,3 1-3-16,0 2-3 0,0-2-3 0,0-1-4 15,0 3-1-15,2-2-2 0,2-1-4 0,0 1 1 16,0 2-2-16,3-3-2 0,4 4-4 0,0 0 0 16,3 0-2-16,1 0 0 0,5 4-3 0,3-1 0 15,4 3-2-15,6-1 1 0,4 0-2 0,-2-1-1 16,11 4 0-16,0 5-1 0,2-3 0 0,-2-4 0 16,7 2 0-16,-2 2-2 0,1-1 2 0,1-1 0 15,4-1 0-15,-3 0 0 0,9-2 2 0,-1 2-1 16,1 1 0-16,3-2 2 0,-1 0-1 0,5 1 0 15,-3-3 1-15,1 1-2 0,1 5 1 0,1-2 0 16,3-2-1-16,0 2 0 0,2 0 0 0,3 3 0 0,0 0-1 16,-3 2 0-16,-8-5 1 0,-2 3-1 0,13 4 0 15,-1-4 0-15,-15-2 1 0,6-1-1 0,-1 0 1 0,13 2 1 16,-2-4-1-16,-2 0 1 0,-9 1 1 0,-5-4 0 16,17 2-2-16,-6 0 1 0,-5-1 0 0,-7-4-2 15,12 0 1-15,-1 0 0 0,1 2-1 0,-1-2 0 0,-7 0-1 16,5 2 1-16,2 1 0 0,-2 2 0 15,-10-5 0-15,4 1 0 0,4 2 0 0,-2 2 0 0,-3-3 1 16,0-1 0-16,-9-1 0 0,5 0-1 0,3 5 4 16,-8-5-1-16,2 5 2 0,3-4-2 0,-5-1 1 15,5 2-2-15,0-2 0 0,1 0 1 0,-3 2-2 16,-1-2 0-16,0-2 0 0,-5 2-1 0,0 0 0 16,-5 0 0-16,11 2 0 0,-6-2 0 0,-6 0 0 15,3 1-1-15,-2-2 1 0,6-1 0 0,1-1-1 16,0 0 2-16,-10-1-1 0,6 1 0 0,-1-2 0 15,1 4 0-15,-4-1 0 0,-1-1 0 0,-2 0 0 16,-1-2 1-16,-1 0 0 0,-2 2 0 0,2-2 0 16,-2 1 0-16,0 2 1 0,-3 2-2 0,2-3 0 15,-2 3 1-15,0-2 0 0,-8 1 1 0,0 1-1 16,-1 0 1-16,-1-4 0 0,-1 4 0 0,-3 0 1 16,-1 0-2-16,3-1-1 0,-3-2-1 0,6 3-2 0,-1 0-3 15,-4-2 1-15,1-1-8 0,2 0-1 0,-8 1-3 16,3 1-3-16,0 1-2 0,-4-2-17 15,1 2-11-15,0 0-13 0,-5-2-42 0,2 2-34 0,-2 0-46 16,-2 0 120-16,-1 0-116 0,-3 0-39 0</inkml:trace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9:10.21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44679DA-AC5A-4360-A643-E40BEC57C6C3}" emma:medium="tactile" emma:mode="ink">
          <msink:context xmlns:msink="http://schemas.microsoft.com/ink/2010/main" type="writingRegion" rotatedBoundingBox="5817,16616 18872,17098 18826,18340 5771,17858"/>
        </emma:interpretation>
      </emma:emma>
    </inkml:annotationXML>
    <inkml:traceGroup>
      <inkml:annotationXML>
        <emma:emma xmlns:emma="http://www.w3.org/2003/04/emma" version="1.0">
          <emma:interpretation id="{326BB446-E788-4421-8350-8299C878BAB3}" emma:medium="tactile" emma:mode="ink">
            <msink:context xmlns:msink="http://schemas.microsoft.com/ink/2010/main" type="paragraph" rotatedBoundingBox="5817,16616 18872,17098 18826,18340 5771,178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EFE447-515B-4630-A768-8FB0BFF6E900}" emma:medium="tactile" emma:mode="ink">
              <msink:context xmlns:msink="http://schemas.microsoft.com/ink/2010/main" type="line" rotatedBoundingBox="5817,16616 18872,17098 18826,18340 5771,17858"/>
            </emma:interpretation>
          </emma:emma>
        </inkml:annotationXML>
        <inkml:traceGroup>
          <inkml:annotationXML>
            <emma:emma xmlns:emma="http://www.w3.org/2003/04/emma" version="1.0">
              <emma:interpretation id="{97FDBEDC-A8BF-4CF0-962D-5F5698786FE2}" emma:medium="tactile" emma:mode="ink">
                <msink:context xmlns:msink="http://schemas.microsoft.com/ink/2010/main" type="inkWord" rotatedBoundingBox="5817,16616 8714,16723 8668,17965 5771,1785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4861 16024 979 0,'-2'5'450'0,"2"3"-259"0,-3 0-140 16,3 5 88-16,0-1-101 0,-2 1-38 0,2 8-8 0,5 4-10 16,-2 7-2-16,5-1-3 0,-2 0 1 0,4 8-7 15,0-1-2-15,1-2-4 0,0 1 0 0,0-3-3 16,0-1 0-16,-1-3-3 0,1 2 0 0,-3-5-15 15,0-1-13-15,0-4-18 0,-2-3-25 0,0 0 75 16,-1-3-53-16,5-2-17 0</inkml:trace>
          <inkml:trace contextRef="#ctx0" brushRef="#br0" timeOffset="441.3484">5162 15855 921 0,'0'12'377'0,"-4"5"-266"0,3-4-89 0,-2 1-3 0,1 5 1 16,2 5-23-16,3 2-8 0,2 4-15 0,3 2 2 15,5-4-2-15,-2 4 1 0,3-1 4 0,4-3 3 16,-4-7 5-16,2 4 3 0,0-7 10 0,0-4 5 16,-4 1 4-16,1-4 5 0,-2-2 4 0,-1-2-1 15,1-1-2-15,-3-1-1 0,0 0-4 0,5-4-5 0,-4 2-6 16,1-1-5-16,-1-2-7 0,-1 0-2 0,2 0-4 15,3-5-12-15,-5-3-9 0,0 2-9 0,0-4 0 0,-2 2-6 16,5-3-7-16,-3 0 1 0,-2 0 2 0,-1 0 13 16,0 1 14-16,-2-1 15 0,8 5 9 0,-6-2 13 15,1 1 24-15,2 4 8 0,0-2 7 0,0 2 3 16,5 0 10-16,-5 0 1 0,2-2 0 0,2 2 0 16,1-2-5-16,0 0-2 0,3-1-3 0,-4-2-2 15,6-2-6-15,-2 1-3 0,-2 1-3 0,2-3-4 16,0-2-7-16,-3 0-5 0,3 1-3 0,-2 0-4 15,-3 1-7-15,0-1-4 0,4-4-7 0,-1 1-6 16,-3 3-9-16,-1-1-7 0,-1 3-10 0,2-7-56 16,1 1-42-16,-1 0 96 0,-2 2-66 0,2 1-34 0</inkml:trace>
          <inkml:trace contextRef="#ctx0" brushRef="#br0" timeOffset="569.6516">6402 16015 1134 0,'0'20'482'0,"0"4"-324"0,0-3-115 0,-5-5 10 0,5 6-5 15,2 7-30-15,3 4-14 0,-2-4-16 0,6 8-7 16,-1-2-9-16,5 11-31 0,5 5-17 0,-2-2-21 16,-2-4-27-16,0-4-40 0,2 10 104 0,3 0-78 15,-6 0-14-15</inkml:trace>
          <inkml:trace contextRef="#ctx0" brushRef="#br0" timeOffset="-209.1641">4247 15459 950 0,'-16'-5'476'0,"8"0"-294"15,-3-1-129-15,2 0 16 0,1 4-16 0,3-1-19 16,-1 3-26-16,4 1-14 0,2 1-9 0,-2 8-5 0,6 7-3 16,0 1-2-16,1 10 3 0,0 9 0 0,0 4 6 15,1 2 4-15,-1 8 2 0,-2 0 1 0,-3 3 4 16,-1 1 1-16,-4-3 0 0,-2 1 1 0,-1-2 1 16,-4 0 1-16,-1-4 1 0,-3-2 0 0,-2-4 3 15,-2 1 0-15,-4-6 3 0,-3-2 0 0,-2-7 1 16,2 0 0-16,-3-3-1 0,-2 0 0 0,0-7-2 15,5-1 2-15,0-1 0 0,1-7 2 0,4-1 6 16,0 1 3-16,6-12 3 0,0 4 4 0,0-10 6 16,0 5 2-16,3-7-1 0,1-1 1 0,1-5-5 15,-2 2-2-15,8-1-5 0,-3-4-3 0,3 0-2 16,4-2-9-16,1 0 3 0,3 3-11 0,5-1-4 16,1 0-1-16,1 2-2 0,4 3-1 0,5 5-6 15,2 0 4-15,5 6-6 0,1 2 7 0,1 4 1 16,6 9 1-16,1 6 0 0,-2-3 2 0,-1 3 1 0,5 9-2 0,-1 5 2 15,-2-4-3-15,-2-1 0 0,-2 4-1 16,-3-2-2-16,6 7-11 0,-9-6-6 0,0 2-5 16,-3-6-8-16,0 5-10 0,1 0-36 0,-3-1-24 0,2-2-33 15,-4-7-40-15,2 6 120 0,2-1-88 0,-7-9-25 16</inkml:trace>
        </inkml:traceGroup>
        <inkml:traceGroup>
          <inkml:annotationXML>
            <emma:emma xmlns:emma="http://www.w3.org/2003/04/emma" version="1.0">
              <emma:interpretation id="{F7F208FE-6356-42C8-B846-82881A0DC4A3}" emma:medium="tactile" emma:mode="ink">
                <msink:context xmlns:msink="http://schemas.microsoft.com/ink/2010/main" type="inkWord" rotatedBoundingBox="15419,17272 18861,17399 18831,18220 15389,1809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3202.1466">14391 16550 925 0,'6'0'449'16,"-1"-3"-267"-16,-7-2-122 0,2 2 41 0,-3-1-26 0,5 3-48 16,-2-1-14-16,0 2-9 0,4-3-4 0,0 2-2 15,0-1-1-15,-4 2 0 0,8-3 0 0,-5 3 4 0,1-2 0 16,10-1 3-16,-6 3 0 0,0 0-2 0,8 0 0 15,3 2-2-15,-10-2-8 0,7 3-6 0,4 0-4 16,-1 5-5-16,-5 0-17 0,0 0 4 0,2 3-18 16,-1 2-3-16,0 7-8 0,0 0 1 0,-6 3 2 15,-4 0 4-15,-3 7 17 0,-1-5-2 0,-5 4 22 16,-6-2 8-16,-1-3 25 0,-2 3 6 0,-1-5 7 16,3-2 4-16,-4-8 6 0,4 6 0 0,2-7-1 15,2-1-2-15,2-3-9 0,2-2-3 0,0 0-4 0,1-2-4 16,6-1-8-16,-1-1-4 0,2-1-8 0,-1-1-4 15,4-2-25-15,-1-1-13 0,4-5-22 0,5 3-23 16,1-4 63-16,-2 0-49 0,13-4-15 0</inkml:trace>
          <inkml:trace contextRef="#ctx0" brushRef="#br0" timeOffset="-2609.3151">15117 16223 642 0,'1'-3'365'0,"3"-3"-192"15,-6 3-112-15,-3-2 73 0,0-2-88 0,2 3-19 16,-2 1-13-16,2-1-9 0,0 3-10 0,-2-2-1 16,5 3-3-16,-3 0 1 0,-5 0 5 0,7 0 4 15,-1 1 2-15,-3 4 2 0,4 0 4 0,-3 1-1 16,-4 2 1-16,7 2-1 0,-1 6-3 0,-1 3-2 0,-5 5-1 16,8 1-1-16,-3 5-2 0,3 5 0 15,0 7 1-15,-3-4 0 0,4-1-1 0,3 4 0 0,4-3 1 16,-4-3 0-16,-1-1 1 0,5-7 1 0,4-2-2 15,-1-1 2-15,-2-5 2 0,2-1 0 0,2-7-1 16,-2 0 2-16,4-1-1 0,-11-7-1 0,9-2 3 16,-2 1-2-16,0-2-1 0,-3-3 0 0,4 0 1 0,-4-5-1 15,9-4 0-15,1 1 1 0,-9 0-4 0,5-5 3 16,-1 0 0-16,-3-4 1 0,-1 2 1 0,2-3 0 16,-6 2 4-16,2-3-2 0,-1 1 2 0,-6 7-4 15,5 1-2-15,-4 2-1 0,3 5-3 0,-3-1-4 16,1 4-5-16,1 3 1 0,-1 3-1 0,4 4 0 15,-3-3 2-15,0 4 2 0,4 0 1 0,-1 7 3 16,0-4 2-16,2 0 0 0,2-1 1 0,-1-1 4 16,1 1 2-16,3-6 2 0,1 1 6 0,0-2 5 15,1 1 5-15,1-4 3 0,0-4 5 0,1-2 9 16,1 1 4-16,-4-7 0 0,2 2 1 0,1-8 3 16,-1 3 1-16,0-3-1 0,0 0-1 0,-3 1-6 15,0-4-3-15,-2 2-4 0,-3 0-1 0,0-3-12 16,-3 1-4-16,-1 4-5 0,-2-6-6 0,1 6-12 15,-3-4-6-15,-1-1-10 0,-3 1-8 0,1 4-2 16,-5-4-53-16,-1 0-23 0,-1 2-26 0,1 3-34 0,-3 0-56 0,-2 7 142 16,1-1-110-16,1-1-18 0</inkml:trace>
          <inkml:trace contextRef="#ctx0" brushRef="#br0" timeOffset="-2176.582">16197 16459 528 0,'1'2'392'0,"-1"1"-150"0,2-5-151 16,-2 2 81-16,0-1-75 0,0 2-24 0,0-1-42 16,0-3-9-16,1 1-8 0,3 1-3 0,-1 1-1 15,5-2 0-15,-2 1 4 0,4 1 0 0,-1 0 4 16,2 0 1-16,1 0 1 0,-1 0-1 0,0 0-4 16,2 1-4-16,-1-1-6 0,1 0-3 0,-2 3-11 15,2 1-6-15,-4 0-3 0,3 3-6 0,-4-1-2 0,-4 4-2 16,4 6-3-16,-4-5 4 0,0 0 6 15,-2 3 4-15,-2 2 4 0,0 2 7 0,-3 1 5 0,1 0 8 16,-3-2 6-16,4-1 2 0,-2 5 10 0,1-5 2 16,2 2 3-16,0-9 3 0,0 5 1 0,5-6-2 15,0-3-1-15,2-2 0 0,5 2-8 0,2-5-6 16,2 2-5-16,1-5-15 0,6-2-17 0,2-3-17 16,7-3-23-16,9-8-120 0,-4-1 139 0,14-8-85 15,2-10-57-15</inkml:trace>
          <inkml:trace contextRef="#ctx0" brushRef="#br0" timeOffset="-3724.381">14043 16155 895 0,'-3'-3'421'0,"0"-7"-260"0,0 1-111 16,0 1 48-16,-1 1-61 0,1 2-19 0,0 4-12 15,0-2-8-15,1 3-7 0,-1 0-3 0,-3 1-1 16,3 2 2-16,-5 5 4 0,0 0 1 0,-3 5 2 15,-1 1 3-15,-2 2 1 0,0 7 2 0,-4 2 2 16,-1 2-2-16,3-3-1 0,-6 10-1 0,-4 2-3 16,7 2 0-16,-1-4-2 0,-1 4-2 0,-1-3-1 0,-6 5-1 15,3-5-1-15,0 0 0 0,4-6 4 0,-9-4-1 16,1 1 3-16,0-6 2 0,2 1 2 0,0-5 2 16,2 1 1-16,-2-4 2 0,4-5 0 0,3 0 2 15,-3 0 0-15,4-6 3 0,5-1-1 0,-2-4 2 16,3-2 3-16,2-3-1 0,0 2 2 0,3-8 2 15,1 1-2-15,1-3-1 0,1 0 1 0,-1-3-4 16,4 1-3-16,-1-4-2 0,3 1-3 0,2 2-5 16,-1 0-2-16,3 2-2 0,-1-1-1 0,8 7-1 15,-5-3 2-15,9 9-1 0,-3-3 3 0,3 6 3 16,1-1 2-16,3 6 1 0,1 1 1 0,1 4 2 16,3 3 1-16,-2-3-2 0,2 8 1 0,2-5-1 15,-2 3-1-15,-1 5-1 0,5-3 0 0,-3 0-1 16,0 3-1-16,-2 0 0 0,-1-4-2 0,2 4-4 15,-3-7 0-15,6 1-3 0,-7 1-5 0,-2-1-11 16,4 2-5-16,-1-6-8 0,3 4-8 0,-5-2-7 0,-3-1-15 0,0 2-39 16,1 3-22-16,2-6-21 0,-4 4 95 0,-1-4-71 15,2 6-45-15</inkml:trace>
        </inkml:traceGroup>
      </inkml:traceGroup>
    </inkml:traceGroup>
  </inkml:traceGroup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8:52.49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5C96A20-90F4-45B9-9F0C-3D4243451284}" emma:medium="tactile" emma:mode="ink">
          <msink:context xmlns:msink="http://schemas.microsoft.com/ink/2010/main" type="writingRegion" rotatedBoundingBox="14746,15782 7373,16684 6934,13096 14307,12194"/>
        </emma:interpretation>
      </emma:emma>
    </inkml:annotationXML>
    <inkml:traceGroup>
      <inkml:annotationXML>
        <emma:emma xmlns:emma="http://www.w3.org/2003/04/emma" version="1.0">
          <emma:interpretation id="{76D17C57-BF21-46E7-B4AC-C0FE76C5C870}" emma:medium="tactile" emma:mode="ink">
            <msink:context xmlns:msink="http://schemas.microsoft.com/ink/2010/main" type="paragraph" rotatedBoundingBox="14746,15782 7373,16684 6934,13096 14307,121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46FCDC-9403-489C-B100-D97F6F78C385}" emma:medium="tactile" emma:mode="ink">
              <msink:context xmlns:msink="http://schemas.microsoft.com/ink/2010/main" type="line" rotatedBoundingBox="14746,15782 7373,16684 6934,13096 14307,12194"/>
            </emma:interpretation>
          </emma:emma>
        </inkml:annotationXML>
        <inkml:traceGroup>
          <inkml:annotationXML>
            <emma:emma xmlns:emma="http://www.w3.org/2003/04/emma" version="1.0">
              <emma:interpretation id="{4944516C-2B62-42F6-8F31-40DD436EDCEB}" emma:medium="tactile" emma:mode="ink">
                <msink:context xmlns:msink="http://schemas.microsoft.com/ink/2010/main" type="inkWord" rotatedBoundingBox="14746,15782 7373,16684 6934,13096 14307,12194"/>
              </emma:interpretation>
            </emma:emma>
          </inkml:annotationXML>
          <inkml:trace contextRef="#ctx0" brushRef="#br0">8675 14476 705 0,'-2'24'301'0,"-3"-6"-254"16,1 1-72-16,-1-5-26 0,2 5 38 0,-2 0-39 15,-1 5-15-15</inkml:trace>
          <inkml:trace contextRef="#ctx0" brushRef="#br0" timeOffset="-6891.9403">4943 11877 522 0,'0'11'274'0,"4"2"-163"15,-3 0-81-15,1-2 21 0,-1 0-25 0,2 0-21 0,1 5-41 16,0 3-37-16,0-3 56 0,0 2-42 0,1-4-25 16</inkml:trace>
          <inkml:trace contextRef="#ctx0" brushRef="#br0" timeOffset="-5205.6214">5115 12932 429 0,'-3'-13'263'0,"-2"0"-131"16,1-4-96-16,-1 2 41 0,0 4-38 0,0-2-23 15,2 1-19-15,1 0-3 0,-2-2 7 0,1 0 4 16,-1 4 9-16,0-3 12 0,0 1 11 0,1-3 23 15,0 3 6-15,-2-1 10 0,2 2 0 0,1 0 2 0,-1-2 4 16,2 0-6-16,1 4-9 0,0-1-22 0,-2 0-4 16,0 1-7-16,2 7-7 0,0-2-3 0,0 0-14 15,0 4-3-15,0 0-2 0,-1 2-3 0,1 4-3 16,0 1-2-16,0 2 0 0,0 4 1 0,1 3 1 16,-1 5 0-16,2 4-1 0,-2 1 2 0,0 4 0 15,0 5 0-15,-2 0 0 0,1 3-1 0,-1 4 1 16,2-1 0-16,-1 2 0 0,-1 0-1 0,2-6 1 0,-1 4 0 15,-1 5-1-15,0-3 1 0,1-5 0 0,-2 2 0 16,1-2 0-16,2 5 0 0,0-1 0 0,0-2 2 0,2-4 1 16,-1-1-3-16,-1 2 2 0,2-2 0 15,3 0-1-15,-2-6 3 0,-3 1 0 0,0 0 0 0,3-9 0 16,-2 1 3-16,4 2 1 0,-3-8 1 0,-2-3 2 16,1 3-1-16,4-5 4 0,-3 0 1 0,-1-1 0 15,3-3 2-15,-3-3 0 0,1 0 1 0,1 1 1 16,-1-5 0-16,-1 2-3 0,1-2 0 0,-1 0 0 15,-1 0-2-15,2 0-3 0,-2 0 0 0,0 0-4 16,0 0-1-16,0 1-1 0,0-1-3 0,0-1-1 16,0 1 1-16,0 0-2 0,2 0 0 0,-2 0 0 0,0-3-1 15,0 3-2-15,0-2 2 0,0 2 0 0,1 0-1 0,-1 0 0 16,0 0 0-16,0 0 2 0,0 0-1 0,0 0 1 16,0 0 0-16,2-3 1 0,-2 1-1 0,0 1 3 15,0-1-2-15,1 2 1 0,-1 0-1 0,2 0 2 16,-1 0-2-16,1 2-1 0,0-2 1 0,1 1-1 15,-2 1 1-15,3-2-1 0,-4 0 1 0,4 0 2 16,0 1-2-16,2 1 3 0,2 0-3 0,0-2 0 16,3 1 1-16,3 2-1 0,2 2-1 0,2-3-2 15,3 3 0-15,2-1 1 0,1 0 0 0,0-1 0 16,3 1 0-16,8-2 0 0,4 1 0 0,-9 0 1 16,6-1 0-16,-1 1-1 0,8-1 1 0,7-1-1 15,-2-1 0-15,-5 2 0 0,6 0 1 0,4-2-1 0,2-2 2 16,4 2-1-16,0 0 0 0,0 0 1 15,3 0-1-15,3-2 1 0,-1-1-1 0,0 3 0 16,0-5 0-16,-4 2 0 0,4 0-1 0,-1 0 1 0,-2 1 0 16,3-1-1-16,4 2 1 0,-1-1 0 0,5 0-1 15,-4 1 1-15,2 1-2 0,4 0 1 0,-3 0-1 16,1 1 1-16,4-1-2 0,-2 4 1 0,5-1 0 16,-2 0-1-16,-2-2 2 0,3 1 1 0,-8-2-2 15,6 2 2-15,-6-1 0 0,0-1 1 0,2 3-1 16,4 1 1-16,-2-3 1 0,2 1-2 0,-1-1 0 15,-2 1 0-15,0 0 0 0,-3-2 1 0,4 3-1 16,-6-3-1-16,7 1-1 0,0-1 2 0,-2 2 0 16,4 1 0-16,-3-1-2 0,1-2 0 0,-3 0 2 15,1 0-1-15,-3 0 0 0,2 0-1 0,-2 1 1 16,-6-1 1-16,3-1 1 0,0 1-1 0,-7 0 0 16,4 0 0-16,-15 0 2 0,2 0-2 0,6-3 1 15,2 3-2-15,-11 0 1 0,2-2 0 0,2 2-1 0,5-3 1 16,-1 1 0-16,1-1 1 0,-7 3 0 0,-1 0 1 15,7-2-1-15,-8 1 1 0,-4 1 1 0,1-3 0 16,0 3 1-16,-2-2-2 0,0 2 1 0,-2 0 0 16,-1-2 0-16,0 2 1 0,-2-1-2 0,-2 1-1 15,1 0 1-15,-2 0 0 0,-5 0 0 0,1 0-1 16,-3 0 1-16,-2 0 0 0,-2 1 0 0,-2-1 2 16,0 2-3-16,1-2 2 0,-3 2-1 0,-1-1 0 15,-1 1-1-15,-2-1 1 0,1 1-1 0,-4 0-1 16,1-1 2-16,-4 1-1 0,3-2 1 0,-2 0 1 15,0 0 0-15,-3 1 0 0,0-1 0 0,0 0 2 16,1 0-1-16,-2 0 0 0,-1 0 0 0,1 0 0 0,-3-3 0 16,-1 0 0-16,2 1 1 0,-2 1-4 15,1-2 2-15,-1-1-1 0,0 3 0 0,-1-2-1 0,-1 1 0 16,1 0 0-16,-1 1-1 0,1-1 2 0,-2 1-1 16,5 1 1-16,-5-2 0 0,1 1 1 0,1-1-2 15,-2-1 1-15,2 0 1 0,-2 1-1 0,1-3-1 0,-1-1 0 16,0 1 1-16,0-1 0 0,0-2 1 0,2 0 0 15,-1-3 0-15,-1-5 1 0,0 1 1 0,0-2 2 16,0-2 3-16,0-4 0 0,0-2 0 0,2-1 1 0,-2-9 2 16,-2 2-1-16,1-7 2 0,1 0-3 0,-2-3-1 15,2 2-1-15,-1-4-2 0,-1 2 1 0,2 0-2 16,0 2-2-16,-2 0 0 0,-1 1-2 0,3 1-1 16,-1 0-1-16,-3-1 2 0,4 0-1 0,-3 2-2 15,2 4 0-15,1-1-1 0,-2 0 2 0,0 3-1 16,1 1 0-16,-2 2-2 0,1 3 1 0,-1 4 0 15,1-3 0-15,-3 6-1 0,2 1 0 0,0 2-2 16,0 5 0-16,0 0 0 0,-2 3-2 0,2 0-1 16,0 5-1-16,-1 0-2 0,3 1-2 0,-2 0-7 15,3 2-2-15,-4 2-4 0,4 1-4 0,-3 0-20 16,0 2-13-16,0 3-17 0,0-3-20 0,-2 3-73 16,2 0-64-16,-2-2 160 0,-1 4-119 0,1-6-69 15</inkml:trace>
          <inkml:trace contextRef="#ctx0" brushRef="#br0" timeOffset="-136.9064">8664 13161 779 0,'8'51'340'0,"-7"-32"-232"0,2 5-89 0,-3-2-8 16,0-3-37-16,0 8-53 0,0 0-80 0,0 7 112 16,0 4-81-16,-8-8-33 0</inkml:trace>
          <inkml:trace contextRef="#ctx0" brushRef="#br0" timeOffset="16407.1224">8216 13416 538 0,'3'3'405'16,"-3"5"-162"-16,-1-8-165 0,-9-3 94 0,4 3-103 0,3-4-22 15,-2 3-45-15,-3 1-7 0,-5 0-6 0,2-2-2 16,3 4 0-16,2-1 2 0,-7-1 3 0,0 4 3 16,0-1 1-16,2-2 4 0,-1 1 4 0,-1 3 4 15,-6-4 1-15,3 4 1 0,-2-2-2 0,-2 4-1 16,-1-1-2-16,-1 4-3 0,-4 2-1 0,-4 4-5 15,1 0 1-15,-3 5-4 0,-3 1 0 0,-8 8-2 0,3-2 2 16,-6 7-1-16,-2 3 0 0,-7 0 2 16,1 3-1-16,-5 6 2 0,-2 5 2 0,-1 1 3 15,-5 1 0-15,-3 3 0 0,-3 7 4 0,-4 4 8 0,4-2 4 16,-13 5 2-16,6-2 4 0,-1-1 9 0,-3 4 4 16,7-10 2-16,1 3 4 0,-1-1 0 0,9-3 2 15,1-6-2-15,0 1-1 0,7-2-3 0,-1-3-2 16,9-3-3-16,1-5 1 0,4-6-9 0,11-2-4 15,6-7-2-15,-2-2-1 0,6-6-5 0,6-4-2 16,5 0-2-16,-1-5-4 0,5-3 1 0,3-1-2 16,2-4-2-16,1 2-3 0,2-4-5 0,3-1-7 0,1-4-30 15,1-1-13-15,1 2-14 0,2-7-14 0,5-7-18 0,9-4-75 16,13-13-56-16,-2-1 148 0,0 2-86 0,23-15-40 16</inkml:trace>
          <inkml:trace contextRef="#ctx0" brushRef="#br0" timeOffset="16858.1351">7663 13350 491 0,'-11'-8'283'0,"2"0"-139"0,-4-1-91 0,2 3 41 16,-2-4-32-16,5 5-25 0,-1-4-17 0,2 4-15 16,2 0-1-16,1 2 1 0,-1 0 2 0,2 0 15 15,-2-1 6-15,5 1 5 0,-5 2 6 0,5-1 8 16,-1-1 2-16,1 1 1 0,0 1 0 0,3 1-12 0,-2 1-7 0,7 1-1 15,3 1-4-15,-6 2-10 0,6 0-4 0,7 1-4 16,3 0-2-16,9 1 0 0,-3-1 0 0,-3 0-3 16,5-1 0-16,9 0-2 0,-3-2 3 0,-3 2 0 15,-1-4 1-15,0 1 2 0,2-2 3 0,-3 3 2 16,-1-3-2-16,-3 2 6 0,-3-1-2 0,-3 1 0 16,-1 4 0-16,-3 2-5 0,-5-1-2 0,-5 1-4 15,5 3 0-15,-8 3-3 0,1 1-3 0,-1 5-3 16,-3 3 0-16,-3 0-7 0,-2 8-2 0,-8 4-5 15,-3 3-4-15,3 5-17 0,-10 3-8 0,-8 5-9 16,6 0-17-16,-4-3-25 0,-4 8-51 0,-10 18 101 0,0-4-65 16,-2-3-15-16</inkml:trace>
          <inkml:trace contextRef="#ctx0" brushRef="#br0" timeOffset="-6741.9813">5026 12767 1037 0,'-3'16'418'0,"0"5"-299"0,3-16-105 16,0 1-7-16,-3 5-41 0,1-1-58 0,2-2-75 15,-2 6 116-15,2 2-82 0,2-5-64 0</inkml:trace>
          <inkml:trace contextRef="#ctx0" brushRef="#br0" timeOffset="-287.71">8468 12091 750 0,'0'24'328'16,"-3"6"-217"-16,3-13-110 0,0-1-7 0,3 2-30 0,0 4-79 15,0 7 79-15,3 6-69 0,-1 0-28 0</inkml:trace>
          <inkml:trace contextRef="#ctx0" brushRef="#br0" timeOffset="164.4449">8578 15008 504 0,'-4'19'361'16,"-2"0"-206"-16,3-12-114 0,0-6 29 0,-2 1-39 0,0 1-53 16,0 2-48-16,2 0-47 0,-2-2 82 0,2 2-63 0,-2-2-50 15</inkml:trace>
          <inkml:trace contextRef="#ctx0" brushRef="#br0" timeOffset="-4324.8037">12280 12003 1356 0,'13'18'535'0,"-3"-9"-389"16,-6-6-123-16,-2 8 9 0,0 1-11 0,1 4-46 16,0 6-8-16,0 10-5 0,-1-2 0 0,1 7 8 15,-1 4 2-15,-1-1 5 0,1 1 4 0,-1-3 10 16,-1-1 3-16,-3-5 4 0,2 1-3 0,-1-2-34 16,-1-4-26-16,-2 3-45 0,-3-8-75 0,-3 10 133 15,0-2-98-15,-7-7-45 0</inkml:trace>
          <inkml:trace contextRef="#ctx0" brushRef="#br0" timeOffset="-4799.3664">11040 11751 693 0,'0'-6'360'0,"0"-4"-194"0,3 4-107 16,0 1 48-16,4-1-30 0,0 1-22 0,-2 2-18 16,8-2-14-16,0 5-1 0,7 2 0 0,1-4 0 15,5 1 1-15,5-3 3 0,6-2 0 0,5 1 2 16,-7 2 1-16,8-3-4 0,9-4 0 0,4 4-2 0,-10-2-10 16,7 0-5-16,-1 0-3 0,5 0-8 0,-1 0-12 15,3 0-5-15,-13 6-12 0,-3-5-34 16,7 0-22-16,-9 4-32 0,-7-3-41 0,-1 6 106 0,-3-4-78 15,-7 1-24-15</inkml:trace>
          <inkml:trace contextRef="#ctx0" brushRef="#br0" timeOffset="-4558.1474">11686 11766 998 0,'0'0'439'15,"0"0"-290"-15,0-2-116 0,0 2 16 0,0 0-34 0,2 0-30 16,3 5-15-16,-5 1-10 0,3 4 1 16,2 3 3-16,1 3 5 0,-6-1 18 0,2 6 8 0,2 1 7 15,-4 2 7-15,5 5 4 0,-3 0-1 0,6 6 0 16,-10-3-2-16,7 7-7 0,-2 4-3 0,-4 2-3 16,2 0-4-16,-1-7-5 0,0 0-3 0,-3 3-16 15,3 6-12-15,-6-14-13 0,6-3-24 0,-2-3-34 0,-1 2 76 16,0-7-56-16,-2 2-17 0</inkml:trace>
        </inkml:traceGroup>
      </inkml:traceGroup>
    </inkml:traceGroup>
  </inkml:traceGroup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8:55.41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FE32622-E87C-466F-A797-E1643FA830DD}" emma:medium="tactile" emma:mode="ink">
          <msink:context xmlns:msink="http://schemas.microsoft.com/ink/2010/main" type="writingRegion" rotatedBoundingBox="15734,14335 17232,14335 17232,15222 15734,15222"/>
        </emma:interpretation>
      </emma:emma>
    </inkml:annotationXML>
    <inkml:traceGroup>
      <inkml:annotationXML>
        <emma:emma xmlns:emma="http://www.w3.org/2003/04/emma" version="1.0">
          <emma:interpretation id="{7FC532A2-6F85-41F6-9D6C-199B0B87AA0D}" emma:medium="tactile" emma:mode="ink">
            <msink:context xmlns:msink="http://schemas.microsoft.com/ink/2010/main" type="paragraph" rotatedBoundingBox="15734,14335 17232,14335 17232,15222 15734,152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38DF69-FCCD-49C5-8B92-D44D0D7475D8}" emma:medium="tactile" emma:mode="ink">
              <msink:context xmlns:msink="http://schemas.microsoft.com/ink/2010/main" type="line" rotatedBoundingBox="15734,14335 17232,14335 17232,15222 15734,15222"/>
            </emma:interpretation>
          </emma:emma>
        </inkml:annotationXML>
        <inkml:traceGroup>
          <inkml:annotationXML>
            <emma:emma xmlns:emma="http://www.w3.org/2003/04/emma" version="1.0">
              <emma:interpretation id="{7015B159-0486-483F-9D12-F22EAFE5724C}" emma:medium="tactile" emma:mode="ink">
                <msink:context xmlns:msink="http://schemas.microsoft.com/ink/2010/main" type="inkWord" rotatedBoundingBox="16060,13962 17391,14920 16881,15630 15549,146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14440 13620 1089 0,'11'3'479'0,"0"-2"-301"0,-1-1-132 16,1 2 50-16,6 3-72 0,-2-5-21 0,-1 3-15 0,8 2-10 16,-1-1-3-16,1 4 0 0,2-1 2 0,2 1 2 15,-7-2 5-15,2 4 10 0,-4 1 4 0,-3 0 1 16,1 5 1-16,-4-2-6 0,-5 2-2 0,-1 3-4 15,-2 0-1-15,-1 0-4 0,-2 4 3 0,-3-4 1 16,-2 0 4-16,2-2 9 0,-4-1 6 0,4-1 6 16,0-3 4-16,1 0 9 0,2-1 3 0,4 0 1 15,0-3-1-15,1 0-2 0,5-3-5 0,6-2-3 0,0 3-3 16,-4-3-9-16,9-3-5 0,0 0-7 0,7 0-20 16,6-6-16-16,-2 3-22 0,3-5-32 0,6-3 66 15,5 0-50-15,5-5-19 0</inkml:trace>
          <inkml:trace contextRef="#ctx0" brushRef="#br0" timeOffset="-274.8143">14164 13260 652 0,'-1'9'430'16,"1"-2"-216"-16,0-6-147 0,0 4 90 0,0 0-86 16,0 1-75-16,1 2-11 0,-1 0-8 0,2 5-1 15,-2 3 3-15,0 1 4 0,0 5 5 0,0-1 6 0,0-2 13 16,0 7 2-16,2 2 4 0,-1 1 0 0,-1-5-3 15,3 1-1-15,-1 6-5 0,0 4-2 0,-1 3-6 16,2-1-4-16,-1-2-3 0,-2-2-3 0,2 8-9 16,1-1-6-16,-3-6-2 0,3-7-6 0,-3 0-18 15,0 3-10-15,0-11-14 0,0-1-19 0,-2-9-55 16,2-1 104-16,0-1-68 0,0-6-27 0</inkml:trace>
          <inkml:trace contextRef="#ctx0" brushRef="#br0" timeOffset="-514.0269">13618 13296 503 0,'-3'-8'240'0,"3"-3"-149"16,-3-2-74-16,0 1 43 0,3 5-60 0,0-2 2 0,0-1 10 15,1 1 15-15,1 1 16 0,4 3 29 0,-1 0 13 16,-2-1 7-16,5-1 6 0,0 4-2 0,3 0-8 15,0 1-15-15,8 2-12 0,4-3-24 0,4 3-10 16,6-1-8-16,1-3-5 0,7 4-9 0,9-3-3 16,0 3-2-16,-2 0-1 0,-3-5-5 0,4 5-2 15,-4-3-2-15,-2 2-5 0,-2-1-20 0,-3-1-13 16,-6-2-24-16,3 2-30 0,-4 0-35 0,-3 0-61 0,1 1 129 16,0 2-95-16,-10-5-20 0</inkml:trace>
        </inkml:traceGroup>
      </inkml:traceGroup>
    </inkml:traceGroup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41.46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AD3C8EB-8FBF-4F70-B2CB-31822B2E1735}" emma:medium="tactile" emma:mode="ink">
          <msink:context xmlns:msink="http://schemas.microsoft.com/ink/2010/main" type="inkDrawing" rotatedBoundingBox="31175,11085 31962,19124 30860,19232 30073,11193" semanticType="verticalRange" shapeName="Other">
            <msink:sourceLink direction="with" ref="{1C1EAA4E-E6E3-4C71-B947-21C6A2EED2FA}"/>
            <msink:sourceLink direction="with" ref="{551683F1-79A4-4F45-9244-F9A5BCDD4BC1}"/>
            <msink:sourceLink direction="with" ref="{BDAA42DF-5B38-424A-A134-79317A1D7B30}"/>
            <msink:sourceLink direction="with" ref="{CEFF069B-1AF4-4254-AED5-0C9D2A3FC00D}"/>
            <msink:sourceLink direction="with" ref="{A3F0C7C6-CF76-4E06-B0E1-AB7575E4EADE}"/>
            <msink:sourceLink direction="with" ref="{CDFB8A90-AC1C-42B1-B6D2-5F15CE426923}"/>
            <msink:sourceLink direction="with" ref="{492D6B89-2F53-4596-9FD8-5CB16A2C41BC}"/>
            <msink:sourceLink direction="with" ref="{8B17BC4F-8359-42EE-8117-E139C7B81B3A}"/>
          </msink:context>
        </emma:interpretation>
      </emma:emma>
    </inkml:annotationXML>
    <inkml:trace contextRef="#ctx0" brushRef="#br0">-3 9 1011 0,'-1'0'501'16,"4"6"-296"-16,3-8-160 0,1-7 74 16,5 1-103-16,3 3-13 0,9 2-20 0,4 3-3 0,14 1-3 15,-3 4 3-15,8 2 7 0,8 4 2 0,3 1 2 0,-3 0 3 16,3 2 4-16,-4-1 0 0,-3 6 2 0,-2-6 0 15,-4 7 0-15,-5 3 0 0,-7 4 0 0,2-2-2 16,-6 1-1-16,-5 5-1 0,4 4-1 0,-2 5-2 16,-5-3 0-16,-2 1 1 0,0 5 1 0,-6 13 0 15,-5 8-1-15,1-5 3 0,-9 6 1 0,-6 14 1 16,1-1 1-16,-11 12 1 0,-5-3-1 0,2 7 3 16,-3 5 1-16,-2-2 1 0,2 5 0 0,-1-2 3 15,1 1 0-15,3 1 0 0,1-4 1 0,4 1 0 16,-2-3-2-16,3-4 0 0,7 7 0 0,-3-8-2 15,4-4 0-15,2 2 0 0,1-4 0 0,4-2-2 16,2 4 2-16,0-9-1 0,2 5-1 0,7-7 2 16,-1 2-3-16,6 0 0 0,3-3 0 0,6-5-1 15,-2-1 0-15,13-12-1 0,-3 2 0 0,2-5 0 0,1 4 0 16,12-6 0-16,-7-2 0 0,-2-9 0 16,2 0 1-16,-6-7 2 0,3-2 0 0,-2-5 1 0,-10-11 2 15,1 0 1-15,-3-2 1 0,-1-5 1 0,-3-1-2 16,-4-4 1-16,-1 0 0 0,-2 0 1 0,-6-4-2 15,-4 3-1-15,0-3 0 0,-5 1-4 0,0 7 1 16,-5 3-1-16,-3 1 0 0,-3 4-2 0,-3 1 0 16,-4 10 1-16,-1 3 1 0,1-4 2 0,-4 11 0 0,-2 7 0 15,-1 1 0-15,2-1 0 0,1 2-1 0,6 5 0 0,-1 10 1 16,4 11-3-16,-1-6 1 0,3-5-2 0,7 14 0 16,1 0-1-16,2 0-1 0,2 6 0 0,2 0-3 15,4 0 0-15,4 7 0 0,3 1 0 0,1 0-1 16,0 4-1-16,1-3 0 0,-3 4 2 0,3-1-1 15,-2 1 1-15,-2 0 1 0,2 0-1 0,-3-4 3 16,-1 3 0-16,-1-4 1 0,2 5 0 0,-3-7 1 16,-1 1 0-16,-3 0 1 0,0-10 1 0,-4 1 1 15,0 4 2-15,-2-10 2 0,-4 2-1 0,-6-3 4 16,3-2 4-16,-9 6 0 0,1-2 4 0,-2-6 4 16,-2 1 2-16,-4-10-3 0,-1 3 4 0,2 0-1 15,-3-8-1-15,-5-2-3 0,2 1-3 0,0-5-6 16,-2 0-2-16,-2-4-2 0,1-6-6 0,-2-6-11 15,2-5-12-15,2-8-18 0,-2-4-29 0,-2-15 52 16,1-10-38-16,-10-41-15 0</inkml:trace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43.50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F71B148-0E89-429B-BF38-DF279BC82AA3}" emma:medium="tactile" emma:mode="ink">
          <msink:context xmlns:msink="http://schemas.microsoft.com/ink/2010/main" type="writingRegion" rotatedBoundingBox="31037,13296 34169,12861 34367,14288 31236,14724">
            <msink:destinationLink direction="with" ref="{C7FCC880-FF52-4266-BC40-E79656683A87}"/>
            <msink:destinationLink direction="with" ref="{941D6B85-50ED-4138-BD19-09797385D13D}"/>
          </msink:context>
        </emma:interpretation>
      </emma:emma>
    </inkml:annotationXML>
    <inkml:traceGroup>
      <inkml:annotationXML>
        <emma:emma xmlns:emma="http://www.w3.org/2003/04/emma" version="1.0">
          <emma:interpretation id="{EC0B1C1A-D54D-4867-AB66-3A8B746F0C3B}" emma:medium="tactile" emma:mode="ink">
            <msink:context xmlns:msink="http://schemas.microsoft.com/ink/2010/main" type="paragraph" rotatedBoundingBox="31037,13296 34169,12861 34367,14288 31236,147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9664F8-A5D7-4ACD-8FE0-70D984F21CF5}" emma:medium="tactile" emma:mode="ink">
              <msink:context xmlns:msink="http://schemas.microsoft.com/ink/2010/main" type="line" rotatedBoundingBox="31037,13296 34169,12861 34367,14288 31236,14724"/>
            </emma:interpretation>
          </emma:emma>
        </inkml:annotationXML>
        <inkml:traceGroup>
          <inkml:annotationXML>
            <emma:emma xmlns:emma="http://www.w3.org/2003/04/emma" version="1.0">
              <emma:interpretation id="{A62C49B1-12D2-4422-A957-B5BBFA4B2346}" emma:medium="tactile" emma:mode="ink">
                <msink:context xmlns:msink="http://schemas.microsoft.com/ink/2010/main" type="inkWord" rotatedBoundingBox="31037,13296 34169,12861 34367,14288 31236,14724"/>
              </emma:interpretation>
              <emma:one-of disjunction-type="recognition" id="oneOf0">
                <emma:interpretation id="interp0" emma:lang="" emma:confidence="0">
                  <emma:literal>aid</emma:literal>
                </emma:interpretation>
                <emma:interpretation id="interp1" emma:lang="" emma:confidence="0">
                  <emma:literal>did</emma:literal>
                </emma:interpretation>
                <emma:interpretation id="interp2" emma:lang="" emma:confidence="0">
                  <emma:literal>Aid</emma:literal>
                </emma:interpretation>
                <emma:interpretation id="interp3" emma:lang="" emma:confidence="0">
                  <emma:literal>evil</emma:literal>
                </emma:interpretation>
                <emma:interpretation id="interp4" emma:lang="" emma:confidence="0">
                  <emma:literal>bid</emma:literal>
                </emma:interpretation>
              </emma:one-of>
            </emma:emma>
          </inkml:annotationXML>
          <inkml:trace contextRef="#ctx0" brushRef="#br0">1271 647 1124 0,'9'2'473'0,"-9"-2"-322"0,2 1-113 16,-2-1 15-16,3 0-29 0,5 0-17 0,0-1-11 16,0 1-11-16,6-3-2 0,-1-1-1 0,4 3 1 15,3-6 7-15,-1 1 3 0,3-3 1 0,-8-3 4 16,7 1 3-16,-3-3 0 0,-4-4 2 0,0 1-2 15,-1-1-2-15,-2-1-4 0,-1 2-1 0,-1-1-3 0,-1-1-7 16,0 3-2-16,0 3-3 0,-3 1-4 0,-2 1-1 16,-3-1-2-16,0 1 2 0,0 5 1 0,-3 1 4 15,-2 2 3-15,-3 3 4 0,0 0 2 0,-8 6 3 16,2 1 6-16,1 2 0 0,-4 4 3 0,-1 1 0 16,-3 4 0-16,-1 3 0 0,5-2 3 0,-3 6-2 15,1 1 1-15,2 4-2 0,-1-5 1 0,1 2-2 16,4 2 0-16,2-2 0 0,1 2-3 0,2-2-1 15,4-3-1-15,5-4-1 0,2 4-1 0,7-1-6 16,4-3-4-16,5-2-2 0,1-4-4 0,7 1-15 16,1-6-5-16,3-6-10 0,2-3-8 0,0-3-18 15,7-5-2-15,-3-6 0 0,-1-1 4 0,-4-5 15 16,0-4 12-16,-3 0 14 0,-2-1 15 0,-6 1 38 0,-7 0 15 0,2-7 31 16,-3 4 10-16,-4 4 8 0,-2-1 4 0,-3 3 2 15,0-1 2-15,-4 4-10 0,1-3-8 0,-1 12-24 16,-3-1-9-16,1 2-8 0,-1 5-7 0,0 3-5 15,-2 5-10-15,-1 0-4 0,-2 6-1 0,1 2-2 16,0 3 0-16,-1-2-1 0,1 3-2 0,1 2 1 16,3 1 0-16,-1-3 2 0,3-1-3 0,1-3 0 0,3 1 3 15,0-1 0-15,2-4-1 0,5 3 2 16,1-4 0-16,0-1-1 0,3 3 3 0,4 0 0 16,-2-4-3-16,3-1 1 0,-2 0 1 0,1-5 1 0,2 0 4 15,1 0 5-15,0-8-1 0,-2 4 6 0,-1-5 14 16,1-1 4-16,-3 1 5 0,3-1 2 0,-8-4 4 15,0 1 1-15,-5 5 0 0,-1-8-2 0,0 5-11 16,-5-2-4-16,1 5-7 0,1-1-4 0,-2 4-13 16,0 2-3-16,-3-2-6 0,3 5-8 0,0 0-11 15,-2 0-6-15,2 3-4 0,-1 0-6 0,1 4-16 16,4 1-10-16,0 1-10 0,-1 1-11 0,2-1-12 16,1 1-28-16,7 0 76 0,-2 1-51 0,2-3-1 15</inkml:trace>
          <inkml:trace contextRef="#ctx0" brushRef="#br0" timeOffset="596.1504">2387 399 831 0,'-22'25'396'0,"-1"-10"-246"15,4-3-110-15,-1 3 40 0,1 1-41 16,-2-4-45-16,0 4-12 0,2 2-5 0,-2-2-1 0,9 0 0 16,-8 0 2-16,12-4 3 0,1 1 5 0,2 0 7 15,5-5 2-15,3 0 2 0,2 0 1 0,6-2 0 16,0 0-2-16,3 2-1 0,-1-3-1 0,3 0 2 16,3 1 2-16,0-3 2 0,0 1 3 0,0-4 10 15,-1-5 4-15,-1-3 7 0,-1-2 6 0,-3-1 15 16,0-3 3-16,-2 0 1 0,-1 1 0 0,-2-2-1 15,-5 4-2-15,-2 2-3 0,4 1-6 0,-2 0-15 0,-1 5-5 16,-1-2-5-16,1 2-5 0,1 1-7 0,-1 1-1 16,1-1-3-16,3 0-1 0,4 1 0 0,-2-1 1 15,1 2 1-15,3-1 0 0,4-1 2 0,-1 0 0 16,8-1 1-16,-4 0 1 0,8-2-1 0,-3 0 1 16,8-3-1-16,4 2 0 0,-4-3 0 0,5-3 1 15,-2-2-2-15,1 3 2 0,0-7 1 0,-3-1 2 16,-4-6 4-16,-7-1 0 0,7-2 6 0,-10-7 0 15,-2-4 0-15,-2 0 2 0,-6-3 0 0,1-4-4 16,-6 3-3-16,1-2-1 0,-3 1-8 0,-4 1 0 16,-4 5 1-16,-1 1-3 0,3 7-2 0,-7 15 0 0,-4-5-3 15,1 1-1-15,0 7 2 0,-2 8-3 0,-3 7 0 0,-4 5-2 16,-7 9 0-16,1-2 0 0,2 5 5 0,3 7-2 16,-3 10-1-16,2 6 0 0,7 3 1 0,6 0-1 15,2 9 0-15,4-1-1 0,7 0-1 0,2 0 1 16,12 0-3-16,2-4 0 0,9-4-3 0,-4-3-1 15,8-5-15-15,8-3-6 0,7-3-10 0,-4-4-15 16,-1-4-81-16,6-3-65 0,-1-7 149 0,1 2-108 16,-6-8-72-16</inkml:trace>
          <inkml:trace contextRef="#ctx0" brushRef="#br0" timeOffset="87.0321">2209 117 1093 0,'-16'13'398'0,"6"-5"-368"16,7-7-122-16,3 1 84 0,2 6-60 0,-2-5-62 0</inkml:trace>
          <inkml:trace contextRef="#ctx0" brushRef="#br0" timeOffset="-1207.5603">24 1029 997 0,'-8'-8'489'0,"4"-11"-277"0,-4 2-131 0,7-5 51 16,-1-2-33-16,2-2-42 0,3-4-13 0,1-2-10 15,2 0-7-15,2 5-13 0,-3-3-5 0,11-5-4 16,-5-2-2-16,0 1-6 0,7 1-1 0,-4-2-4 0,3-11-5 16,6-4-5-16,1 1-4 0,-9 4-6 0,0 0-5 15,4-6-11-15,0 1-2 0,-5 5 0 0,-1 9 5 0,-3 3-2 16,1-6 5-16,-8 23 4 0,0-7 5 0,-1 10 9 16,-2 6 2-16,0 4 0 0,-3 5 0 0,-2 3 3 15,0 8 2-15,-1 4 1 0,-1 5 3 0,1 6 3 16,0 6 1-16,1 6 3 0,0 0 0 0,5 2 2 15,0 6 1-15,6-6-1 0,4 3 2 0,3 2 0 16,4-4 0-16,2-1 2 0,4 0 0 0,0-1-1 16,3 0-2-16,-5-1 2 0,3 0-1 0,-4-4 0 15,-4-4-2-15,5 3 0 0,-4 4 0 0,-4-10-1 16,0 2 0-16,-4-4-3 0,-2 1-8 0,-6-3-5 16,3 3-6-16,-4-9-10 0,-5-2-47 0,2 1-31 15,-5-4-41-15,3 0 102 0,-3-6-95 0,-2-4-48 0</inkml:trace>
          <inkml:trace contextRef="#ctx0" brushRef="#br0" timeOffset="-735.8775">884 52 1120 0,'-7'-2'459'0,"4"-3"-324"15,0 2-107-15,1 3 2 0,-1 0-18 0,2 2-16 16,-1 1-11-16,2 6-9 0,0 6 3 0,0 1-1 15,0 3 5-15,2 5 8 0,-1 6 4 0,-1 5 1 16,3 0 2-16,0 6 2 0,1 6 0 0,0 7-2 16,1-3-3-16,-2 4-3 0,1 6-1 0,2 4-3 15,-3 1-1-15,0 8-5 0,2 1 0 0,-3-5-1 16,2 5 2-16,0-8 2 0,-4-10 0 0,0 1 5 16,0 1 5-16,0-20 5 0,-4-7 3 0,3-1 3 0,-2-8 7 15,0-10 4-15,-1 0 6 0,1-5 3 0,0-7 0 0,0 3 11 16,1-8 3-16,2 1 2 0,0-6 0 0,-3-4 2 15,3 3-1-15,-5-13-2 0,5 5-3 0,-1-9-3 16,-3-3-5-16,4-5-2 0,-3-2-2 0,3-1-7 16,0-5-1-16,5-2-3 0,-3-1-1 0,2 0-10 15,0-4-2-15,2 4-3 0,4 2-2 0,1 1-6 16,0 3-1-16,3 6-3 0,-3 3-1 0,4 2-4 16,1 7-1-16,-2 6 0 0,0 1-4 0,-1 4 0 0,-5 8-4 15,3-2-9-15,0 2-4 0,-1 3 2 0,-2 3-1 16,-2 5-2-16,0 2 0 0,1 7 5 0,-2-1 2 15,-1 2 13-15,-2 2 4 0,-2 4 5 0,-2 3 4 16,-4-1 4-16,3 1 4 0,-4 0 0 0,0 0 4 16,0 0-3-16,-2 0 1 0,1-4-2 0,0-3 0 15,3-1-4-15,-3-4-8 0,3 1-36 0,0-7-25 16,2-1-30-16,2 0-40 0,1-3 97 0,0-4-81 16,3-4-26-16</inkml:trace>
        </inkml:traceGroup>
      </inkml:traceGroup>
    </inkml:traceGroup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44.55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41D6B85-50ED-4138-BD19-09797385D13D}" emma:medium="tactile" emma:mode="ink">
          <msink:context xmlns:msink="http://schemas.microsoft.com/ink/2010/main" type="inkDrawing" rotatedBoundingBox="31042,14836 34829,14169 34842,14243 31055,14910" semanticType="underline" shapeName="Other">
            <msink:sourceLink direction="with" ref="{CF71B148-0E89-429B-BF38-DF279BC82AA3}"/>
          </msink:context>
        </emma:interpretation>
      </emma:emma>
    </inkml:annotationXML>
    <inkml:trace contextRef="#ctx0" brushRef="#br0">81 700 1252 0,'-22'16'531'0,"8"-17"-358"15,-1-3-127-15,3-2 17 0,4 0-22 16,1 1-27-16,4-3-11 0,0 3-12 0,5 0-2 0,7-1 1 16,6 0 2-16,-1-1 7 0,11-1 6 0,6-3 5 15,-1 6 6-15,13-6 8 0,3 3 1 0,11-3-1 16,-2 1 1-16,11 1-6 0,11-1-3 0,10-2-2 16,6 0-3-16,2-3-6 0,12 2-2 0,13-2-2 15,1 0 1-15,-15 0-2 0,12 4-1 0,14-6 1 16,-3-3 0-16,-6 5 0 0,-7-1 0 0,-6-2 0 0,19-1 2 15,-8-2 0-15,0-1 1 0,-20 3-1 0,12-2 0 16,-4-3 1-16,-2 2-1 0,1 0-1 0,-9-1-1 16,-2-1-5-16,-3 2 2 0,-8 1-2 0,-1 2-6 15,-4 3-4-15,-6 1 0 0,-7-3-3 0,-14 5-10 16,1 4-2-16,-12 1-8 0,-4 0-10 0,-15 1-25 16,0-1-14-16,-11 8-16 0,-2-1-18 0,-11 2-40 15,0-1-22-15,-9 4-28 0,-17-1 119 0,-20 10-92 16,1-1-29-16</inkml:trace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44.88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7FCC880-FF52-4266-BC40-E79656683A87}" emma:medium="tactile" emma:mode="ink">
          <msink:context xmlns:msink="http://schemas.microsoft.com/ink/2010/main" type="inkDrawing" rotatedBoundingBox="31568,14908 34548,14478 34555,14521 31574,14951" semanticType="underline" shapeName="Other">
            <msink:sourceLink direction="with" ref="{CF71B148-0E89-429B-BF38-DF279BC82AA3}"/>
          </msink:context>
        </emma:interpretation>
      </emma:emma>
    </inkml:annotationXML>
    <inkml:trace contextRef="#ctx0" brushRef="#br0">114 390 785 0,'-29'11'435'0,"7"0"-216"0,-1-6-134 0,11-5 59 0,2 0-50 15,4 0-19-15,-1 0-31 0,3-2-28 0,2-1-5 0,2-2-5 16,6 4-3-16,9-1 1 0,-6 0 4 0,10 1 0 16,15-1 8-16,-1-1 5 0,13-2 2 0,10-3 5 15,13-3 1-15,-4 2-2 0,16-6-1 0,8 1-3 16,17-4-11-16,-5 1-3 0,13-1-2 0,-1-1-4 16,3 0-6-16,10 2-2 0,-2-4 0 0,2 0 0 15,-7 1 2-15,-1 2 0 0,0-1 0 0,-11 8 0 16,-2-7 3-16,-2 4 1 0,-9 1 1 0,-5 2-1 15,-11 1 1-15,0 2-2 0,-6-1 2 0,-5 1 1 16,-11 3-3-16,1 0 0 0,-17 4-4 0,1-4 0 16,-6 2-8-16,0 1-6 0,-9 2-8 0,-1-1-14 15,-6-1-34-15,-3 2-23 0,-1 0-34 0,-6 0-41 16,-1 0 112-16,-3 0-85 0,-13 0-23 0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4:25.37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5BE45F7-964B-4EB9-948D-9D925B40CB89}" emma:medium="tactile" emma:mode="ink">
          <msink:context xmlns:msink="http://schemas.microsoft.com/ink/2010/main" type="writingRegion" rotatedBoundingBox="18373,9647 18250,8735 18661,8680 18783,9592"/>
        </emma:interpretation>
      </emma:emma>
    </inkml:annotationXML>
    <inkml:traceGroup>
      <inkml:annotationXML>
        <emma:emma xmlns:emma="http://www.w3.org/2003/04/emma" version="1.0">
          <emma:interpretation id="{5094155E-1676-45CB-9181-BA9EA52AF647}" emma:medium="tactile" emma:mode="ink">
            <msink:context xmlns:msink="http://schemas.microsoft.com/ink/2010/main" type="paragraph" rotatedBoundingBox="18373,9647 18250,8735 18661,8680 18783,95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3A15F3-4717-4EEA-864F-9883ED19DC04}" emma:medium="tactile" emma:mode="ink">
              <msink:context xmlns:msink="http://schemas.microsoft.com/ink/2010/main" type="line" rotatedBoundingBox="18373,9647 18250,8735 18661,8680 18783,9592"/>
            </emma:interpretation>
          </emma:emma>
        </inkml:annotationXML>
        <inkml:traceGroup>
          <inkml:annotationXML>
            <emma:emma xmlns:emma="http://www.w3.org/2003/04/emma" version="1.0">
              <emma:interpretation id="{34D4AC7E-28A3-4D22-ADF0-4A3461AACABC}" emma:medium="tactile" emma:mode="ink">
                <msink:context xmlns:msink="http://schemas.microsoft.com/ink/2010/main" type="inkWord" rotatedBoundingBox="18373,9647 18250,8735 18661,8680 18783,9592"/>
              </emma:interpretation>
            </emma:emma>
          </inkml:annotationXML>
          <inkml:trace contextRef="#ctx0" brushRef="#br0">14797 7207 430 0,'3'-8'295'16,"2"0"-129"-16,-5 0-103 0,1 0 78 0,-1-3-94 15,0 3-15-15,3 0 0 0,-3 0-26 0,5 0-22 16,1 0-3-16,-2-3-4 0,0 1 2 0,3-1 3 15,-2-2 5-15,-1-1-9 0,4 0 20 0,-3-2 19 16,3 0 5-16,-2 0 5 0,-1 1 2 0,2 1 6 16,-1 3-1-16,-1 0 1 0,0 1-4 0,-4 2-8 0,-1 0 0 0,0 7-4 15,2-4-2-15,-1 2-7 0,-1 3-3 0,2 0-2 16,-2 0-1-16,1 1-1 0,-1 1-2 0,0 0 3 16,4 1 2-16,-4-2 4 0,0 3 5 0,-2 2 1 15,2-3 3-15,-5 0 3 0,7 2 1 0,-4-2-2 16,-1-1 0-16,3 6-6 0,-3-3-2 0,-7-1-1 15,1 3-4-15,4 1-3 0,-8 3-3 0,4 2 0 16,-6-1-1-16,-4 1 1 0,7 3-1 0,-1 3 1 16,0-3-1-16,-3 3 2 0,2-1 0 0,-4-2 0 15,4-1 0-15,1 1 3 0,-3-1-1 0,4-1 0 16,0 0 0-16,0-4 1 0,4 1 0 0,0 0 2 16,-2 4 1-16,4-6-2 0,1 1 3 0,-1-2 2 0,-1-2 5 15,3-3-1-15,2 2 5 0,-1 0 0 0,3-4 1 0,-3 1 6 16,4 0 0-16,2-2 0 0,1 3-6 0,0-2 1 15,3 3-3-15,-1 0-4 0,4-2-1 0,-1 1-6 16,4 3-2-16,3 1-4 0,1 1 0 0,-1 0-2 16,5 0-1-16,6 4 0 0,-5-2-1 0,-1 1-2 15,1 0-1-15,2 2 1 0,-1-3-2 0,0 2-3 16,-2-2-5-16,-2-1-1 0,-4 1-6 0,5 0-4 16,-7-2-4-16,8-2-5 0,-10 0-3 0,-2-1-8 15,1-2 0-15,-4-1-3 0,1-1 0 0,-3 1 0 0,-4-2-4 16,-3-2-28-16,6 2-12 0,-4-1-9 15,1-2-17-15,-2 1-25 0,2-3 83 0,-3 2-66 0,0-2-4 16</inkml:trace>
          <inkml:trace contextRef="#ctx0" brushRef="#br0" timeOffset="-497.119">14707 6855 123 0,'-1'-5'108'0,"-2"3"-38"0,1-2-39 0,-1-1 31 16,0-2-13-16,-1 3-9 0,1 0-15 0,0 0 6 16,0-1-1-16,-2 2 1 0,2-2 2 0,0 2 3 15,0-2 3-15,-1-1 2 0,0 1 0 0,0-2 0 16,0 3 1-16,2-3-3 0,-1 1 2 0,0-2-5 16,1 0 0-16,2 0-2 0,-1 0 2 0,1-2 0 15,0 1 0-15,-2-1 0 0,0-1 1 0,2 5 0 16,-3-4 0-16,2 4 0 0,-1-5-3 0,0 4-7 0,-1 6-2 15,0-4 5-15,1 3-12 0,1-1-6 0,-1 3-5 16,1 0-2-16,-4 3-1 0,2 2-3 0,1-2-1 16,-3 4-7-16,4 1 7 0,-2 1 1 0,-1 6-1 15,3-1 1-15,-1 0-1 0,2 2 2 0,-1 3 2 0,1 0 1 16,-2 2 0-16,2-2 0 0,0 4 2 16,2-1 3-16,-1 3-1 0,1-1 0 0,-1 2-1 0,1-4-1 15,1 3 1-15,-1 3-2 0,1-1 0 0,-3-5 1 16,3 3 1-16,-1 4-1 0,-1 0 0 0,1 3 1 15,-1-5 0-15,1-2 4 0,1 5-2 0,0-4 0 16,1-1 0-16,-3-1 3 0,2-3 1 0,1 0 1 16,-1-2-2-16,0-3 0 0,-3-5 0 0,2 5 1 15,-1-3 0-15,1-4-4 0,-1-1 1 0,-1 0-3 0,2 0-1 16,-2-2-2-16,1 1-1 0,-1-3-2 0,2 0-3 16,-2 2-3-16,0-4-4 0,0 2-3 0,0-2 1 15,0 0-16-15,0-1-5 0,0 2-6 0,0-3-15 16,-2 2-12-16,2-2 4 0,-1-3-32 0,1 0-71 15,-2-1-7-15,2 0-20 0,0-1 112 0,3-8-113 16,1 0-47-16</inkml:trace>
          <inkml:trace contextRef="#ctx0" brushRef="#br0" timeOffset="131.9197">14711 7391 225 0,'4'-8'89'0,"-2"0"-80"0,0 0-38 0,2 4 30 0,1-4-24 16,1 3-32-16</inkml:trace>
        </inkml:traceGroup>
      </inkml:traceGroup>
    </inkml:traceGroup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16.02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92D6B89-2F53-4596-9FD8-5CB16A2C41BC}" emma:medium="tactile" emma:mode="ink">
          <msink:context xmlns:msink="http://schemas.microsoft.com/ink/2010/main" type="writingRegion" rotatedBoundingBox="28183,15617 28360,15617 28360,17262 28183,17262">
            <msink:destinationLink direction="with" ref="{9AD3C8EB-8FBF-4F70-B2CB-31822B2E1735}"/>
          </msink:context>
        </emma:interpretation>
      </emma:emma>
    </inkml:annotationXML>
    <inkml:traceGroup>
      <inkml:annotationXML>
        <emma:emma xmlns:emma="http://www.w3.org/2003/04/emma" version="1.0">
          <emma:interpretation id="{B6864FEE-3A59-4B79-A925-B98A6AE83753}" emma:medium="tactile" emma:mode="ink">
            <msink:context xmlns:msink="http://schemas.microsoft.com/ink/2010/main" type="paragraph" rotatedBoundingBox="28183,15617 28360,15617 28360,17262 28183,172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2118EB-3519-4475-AD2B-C65FB104AACB}" emma:medium="tactile" emma:mode="ink">
              <msink:context xmlns:msink="http://schemas.microsoft.com/ink/2010/main" type="line" rotatedBoundingBox="28183,15617 28360,15617 28360,17262 28183,17262"/>
            </emma:interpretation>
          </emma:emma>
        </inkml:annotationXML>
        <inkml:traceGroup>
          <inkml:annotationXML>
            <emma:emma xmlns:emma="http://www.w3.org/2003/04/emma" version="1.0">
              <emma:interpretation id="{E2E40474-C004-440C-85D6-3E3FA3FC8D74}" emma:medium="tactile" emma:mode="ink">
                <msink:context xmlns:msink="http://schemas.microsoft.com/ink/2010/main" type="inkWord" rotatedBoundingBox="28183,15617 28360,15617 28360,17262 28183,17262"/>
              </emma:interpretation>
            </emma:emma>
          </inkml:annotationXML>
          <inkml:trace contextRef="#ctx0" brushRef="#br0">25962 13620 446 0,'5'19'275'0,"0"3"-161"0,0-5 14 16,0-1-86-16,-1 5-50 0,-1 0-53 0,2 3 38 16,0 1-44-16,-2-1-15 0</inkml:trace>
        </inkml:traceGroup>
      </inkml:traceGroup>
    </inkml:traceGroup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47.54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B91E0E4-92EB-48F5-9DC4-7626D4F6D366}" emma:medium="tactile" emma:mode="ink">
          <msink:context xmlns:msink="http://schemas.microsoft.com/ink/2010/main" type="inkDrawing" rotatedBoundingBox="27874,11507 28568,18294 28316,18320 27622,11533" semanticType="callout" shapeName="Other">
            <msink:sourceLink direction="with" ref="{5CEC0387-7F93-4B02-8B7F-AB26B56F6753}"/>
            <msink:sourceLink direction="with" ref="{0F885A20-2CD1-4072-875C-DAC9834D15E1}"/>
          </msink:context>
        </emma:interpretation>
      </emma:emma>
    </inkml:annotationXML>
    <inkml:trace contextRef="#ctx0" brushRef="#br0">62 182 452 0,'4'-13'290'16,"-1"2"-132"-16,-5-3-88 0,4 6 40 0,-1 0-17 15,-2-2-13-15,-4 1-15 0,5 1-8 0,0 1-16 16,0 2-4-16,-2 2-6 0,1-5-3 0,-1 0-8 16,-3 2 0-16,5 3 1 0,0-4 1 0,-3 1 5 15,3 0 0-15,-1-1 1 0,-11-1 0 0,14 7 2 16,-5-6-3-16,1 4-3 0,-4-3-2 0,1 1-7 16,5 2-3-16,-6 1-3 0,7 2-3 0,-4 0-6 15,-2-1-1-15,2 1-1 0,0 3-3 0,-2 0 1 0,8 3-3 0,-1-1 2 16,-2 3 2-16,0 2 2 0,0-2-2 0,3 1 2 15,0 4 0-15,-3 3 0 0,0-2 3 0,0 2-1 16,-1 0 2-16,2 0-1 0,-1 3 2 0,0-1 2 16,4 1-1-16,-4-2 1 0,4 1-1 0,-2 2 2 15,3 1 0-15,-2 1 1 0,0 2 0 0,-1-3 0 0,-1 3 2 16,4 0 1-16,0-3 0 0,-5-2 0 0,1 1 2 16,3 1-2-16,-1 0 0 0,-2-1-1 0,3 6 1 15,-4-5-2-15,8 4-1 0,-4 2 1 0,0-3-4 16,-3 2 2-16,2-1-2 0,5 5 0 0,-8-7 0 15,2 0-1-15,3 5 0 0,-1-6-2 0,1 3 2 16,0-1-1-16,0 0 0 0,-2-2 1 0,2 5-1 16,-1-3 2-16,0-1-1 0,4 2 2 0,-8 1-2 15,3-1 2-15,3 1-1 0,-1 1 0 0,1-2 1 16,1 2-1-16,-4 0 1 0,0-1-2 0,2-1 2 16,-5 1-1-16,8 2 1 0,-5-2 0 0,-1-4 3 15,4 2-2-15,2 0 0 0,-2 0 1 0,2-3-1 16,-8-2-1-16,7 3 1 0,-1-1-1 0,0-1-3 15,1-1 1-15,-4 2 0 0,5 1 0 0,1 4 0 0,-1-1 0 16,-3-4-2-16,2 0 1 0,-1 6 1 16,-1-2-1-16,-2-1-1 0,2 0 2 0,-2 2-2 0,0-1 2 15,2 2-2-15,-4 0 2 0,3-3 0 0,0 2 1 16,1-4 0-16,-2 2-2 0,4-2 2 16,-3 0 0-16,1-4 0 0,2 4-1 0,-3-1-1 0,1 0 1 15,-2-2 0-15,2 1 0 0,-2 0-1 0,2 0 0 16,-2 4 0-16,0-6-1 0,2 1 1 0,-2 0-1 15,-1 3 0-15,3-1-2 0,-2 0 1 0,0 1 0 16,0-3-1-16,1 5 0 0,-1-3 1 0,-2-1-1 0,4 6 0 16,-2-1 2-16,-1-4-2 0,1 3 2 0,0 0 0 0,0 0 2 15,2 0-1-15,0 1 1 0,-2-6-1 0,2 5 0 16,0-3-1-16,0 1 2 0,1 2-1 0,0-2 0 16,1-1-2-16,-1 3 1 0,-1-2 0 0,1-1-1 15,-1 1 0-15,1-1 0 0,1-1-1 0,-3 6 0 16,0-7 2-16,0 3-2 0,0 4 1 0,-1-1 0 15,0 2 1-15,-1 0 0 0,-1-3-2 0,2 3 1 16,1 2-1-16,-1-2 1 0,-3 2 0 0,1-2 1 16,2 2-1-16,-1-1-1 0,0-1 0 0,-1 2 1 15,1-4-1-15,1 1 1 0,2 1-1 0,1 2 0 16,-3-5 0-16,2 4 1 0,0-2-1 0,-2-2 1 16,0 1 0-16,2 1-1 0,-2-3 0 0,-1 1 0 15,1-1 0-15,0 1 2 0,-1-1 0 0,1 5-2 16,-1-1 1-16,1-2 0 0,-2 2 1 0,3 0 1 15,-3 0-3-15,1 4 0 0,1-1 0 0,2 0 0 16,-2 2 0-16,-3 1 0 0,1-1 0 0,1-3 0 0,0 1-1 16,-2-3 1-16,0 3 1 0,0-6 0 0,0 0 2 15,1 2-2-15,2-1 2 0,1-1 0 0,-4-2 0 16,4-1 0-16,-2 0 0 0,-2 1-1 0,0 0 0 16,0-1-1-16,-2 0 0 0,6 1-1 0,-4 0 1 15,1 2 0-15,-1 0 0 0,-1 2 0 0,1-1 1 16,0 2-1-16,3 0-1 0,-8 2 2 0,3 0-1 15,1-1 0-15,1 1-1 0,-2 0 0 0,-1-1 0 16,1 3 2-16,1-3-2 0,-1 1 1 0,2 1 0 0,0-1 1 16,0-2 0-16,0 3 0 0,0-3 1 15,0 0-1-15,0 0 0 0,0-3 1 0,0-5-1 0,0 7 1 16,0-2-1-16,-1-4 1 0,1 3 0 0,1-6 1 0,-2 7 0 16,1 2 0-16,-2-3 0 0,-1-2 0 0,3 0-1 15,-2 0 0-15,2 2 1 0,-1 5-2 0,-1-11 1 16,2 5-2-16,2 2 2 0,-5-5-2 0,3 5 1 15,0-1 1-15,0-4-1 0,-4 1 0 0,4 1 1 16,-1 0 1-16,1-1-2 0,1 1 3 0,-2-3-1 16,1 2-1-16,0-2 2 0,-2 1 0 0,2 0 0 15,0-1-1-15,0-1 2 0,0 1-2 0,0 1 1 0,0 0 1 16,0-2-1-16,5 3 0 0,-2-3-1 16,-3-1 1-16,2 0 0 0,-1-2-1 0,2 2 0 15,-1-3-1-15,0 3-2 0,-1-2 2 0,1-1 1 0,-1 4-3 16,-1-1 2-16,2 0 0 0,-2 3 0 0,0 1-1 15,0-5 2-15,-3 3-1 0,1 1-1 0,2-1 2 16,0 1-1-16,-6-3-2 0,6 1 1 0,0 2 1 16,0-3 1-16,0 2 0 0,0-4-1 0,0 2-1 15,3-2 0-15,2 5 2 0,-4-6-1 0,4 1-1 16,0-1-1-16,-3 2 0 0,1-1 3 0,2 0 1 16,-2-3-2-16,-3 2 1 0,0-2 1 0,0 2 1 15,0-2 1-15,3-5-1 0,-3 6 0 0,0 0-2 16,2-2 2-16,1-1 0 0,1 1 0 0,0 0 1 15,-3 2-2-15,-1 1 1 0,2-2 1 0,-2-1 1 16,-2-1-2-16,2 2 0 0,-1-1 2 0,1 0-1 0,0-4 3 16,1 2-2-16,-1-2-2 0,-1 2 2 0,1 0-1 15,0 0 0-15,0-1-2 0,-2 1-3 0,0-4-2 16,1 1 0-16,2 1-6 0,1-1-6 0,-2 0-8 16,2-2-10-16,-2-1-83 0,-2-1-92 0,2 4 159 15,0-3-108-15,-16-13-89 0</inkml:trace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22.47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B17BC4F-8359-42EE-8117-E139C7B81B3A}" emma:medium="tactile" emma:mode="ink">
          <msink:context xmlns:msink="http://schemas.microsoft.com/ink/2010/main" type="writingRegion" rotatedBoundingBox="30759,18883 27333,19123 27226,17591 30652,17351">
            <msink:destinationLink direction="with" ref="{9AD3C8EB-8FBF-4F70-B2CB-31822B2E1735}"/>
          </msink:context>
        </emma:interpretation>
      </emma:emma>
    </inkml:annotationXML>
    <inkml:traceGroup>
      <inkml:annotationXML>
        <emma:emma xmlns:emma="http://www.w3.org/2003/04/emma" version="1.0">
          <emma:interpretation id="{BB1B3DFB-3952-42D1-A08D-EDB313551D85}" emma:medium="tactile" emma:mode="ink">
            <msink:context xmlns:msink="http://schemas.microsoft.com/ink/2010/main" type="paragraph" rotatedBoundingBox="27323,18102 29451,18102 29451,19060 27323,190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05A8725-8B44-41BA-A59B-3411836FC6BB}" emma:medium="tactile" emma:mode="ink">
              <msink:context xmlns:msink="http://schemas.microsoft.com/ink/2010/main" type="line" rotatedBoundingBox="27323,18102 29451,18102 29451,19060 27323,19060"/>
            </emma:interpretation>
          </emma:emma>
        </inkml:annotationXML>
        <inkml:traceGroup>
          <inkml:annotationXML>
            <emma:emma xmlns:emma="http://www.w3.org/2003/04/emma" version="1.0">
              <emma:interpretation id="{0D545DC7-ADFA-4CD7-8110-D2AF925FAF74}" emma:medium="tactile" emma:mode="ink">
                <msink:context xmlns:msink="http://schemas.microsoft.com/ink/2010/main" type="inkWord" rotatedBoundingBox="29257,18210 29497,18877 29444,18896 29203,1822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27733 16619 1171 0,'0'1'481'15,"2"-1"-336"-15,3 0-111 0,-4 0 32 0,10 0-50 16,-3 0-7-16,7 0-5 0,-2 5-3 0,1-2 2 0,3 1 1 16,7 5 11-16,3 1 1 0,-4-2 3 0,1 4 2 15,1 0-1-15,5 2 0 0,4 2-5 0,-1 1 1 16,1 4-11-16,2-2-9 0,-1 0-4 0,3 5-9 15,-1-5-7-15,5 0-23 0,1 5-13 0,-2-8-14 16,0-3-19-16,-1 0-66 0,2 1-47 0,-1-4 135 16,0-1-99-16,-7-6-53 0</inkml:trace>
        </inkml:traceGroup>
        <inkml:traceGroup>
          <inkml:annotationXML>
            <emma:emma xmlns:emma="http://www.w3.org/2003/04/emma" version="1.0">
              <emma:interpretation id="{5CEC0387-7F93-4B02-8B7F-AB26B56F6753}" emma:medium="tactile" emma:mode="ink">
                <msink:context xmlns:msink="http://schemas.microsoft.com/ink/2010/main" type="inkWord" rotatedBoundingBox="27323,18102 28237,18102 28237,19060 27323,19060">
                  <msink:destinationLink direction="with" ref="{5B91E0E4-92EB-48F5-9DC4-7626D4F6D366}"/>
                </msink:context>
              </emma:interpretation>
            </emma:emma>
          </inkml:annotationXML>
          <inkml:trace contextRef="#ctx0" brushRef="#br0" timeOffset="578.4306">28189 16315 1134 0,'5'-5'482'15,"-2"0"-327"-15,0 2-115 0,-3-2 15 0,0 0-19 0,-2 1-19 16,2-1-11-16,0 2-8 0,0-1-1 0,0 4-1 15,-1-3 8-15,-1 2 4 0,2 1 5 0,0-3 4 0,-1 3 2 16,1 3 0-16,0 0-1 0,0 0 4 0,0 2-11 16,-2 8-3-16,2 1-3 0,-3 7-2 0,1-1-4 15,-3 9-2-15,2-2 0 0,2 14-3 0,-1-2 0 16,2 4-4-16,0 4 0 0,0 1-3 0,3-2-2 16,2 4-15-16,1-1-6 0,-2-3-9 0,2 4-11 0,-3-4-41 15,4 0-30-15,-3-1-37 0,0 2-63 0,-3 0 153 16,-1 0-106-16,-3-2-31 0</inkml:trace>
          <inkml:trace contextRef="#ctx0" brushRef="#br0" timeOffset="2491.1563">25421 16904 980 0,'-3'0'492'16,"3"3"-278"-16,-3-4-150 0,3 1 35 0,-4 0-30 0,0-4-29 0,4 4-37 16,-2 0-3-16,4 0-2 0,-2-1 4 0,0 1 4 15,0 0 6-15,0-2 6 0,1 2 6 0,2 2 2 0,-1-2 2 16,3 1-1-16,3 1-4 0,0 0-5 0,4 1-4 16,1 1-4-16,6 3-7 0,-3-2-1 0,5 3-1 15,1 1-1-15,5-1-2 0,0 3 2 0,7 0-1 16,1 2 1-16,-2-2 0 0,1 2-1 0,1 0 0 15,-5-2 0-15,2 2 0 0,-2-4 1 0,-3 1-1 16,-1-1 1-16,-4 1 1 0,2-1 0 0,-3-1 1 16,-6-3 3-16,0 3 0 0,-2 2 2 0,-7-6-1 15,3 3 2-15,-2-4 1 0,-2 2 1 0,-5-2-2 16,1 2 1-16,-1-4 1 0,-3 1-3 0,-2 4 1 16,-1-2 0-16,-5 2-3 0,0 3-1 0,-5 6 1 15,-2-1-4-15,-6 8-1 0,-4 1 1 0,-7 2-1 0,3 4-4 16,-13 6 0-16,-3 2-2 0,-1-1-4 15,1 4-2-15,-8-3-16 0,1 2-12 0,-4 1-17 0,0-2-24 16,3 2-104-16,-4 2 137 0,-1-4-86 0,-1 3-53 16</inkml:trace>
        </inkml:traceGroup>
      </inkml:traceGroup>
    </inkml:traceGroup>
    <inkml:traceGroup>
      <inkml:annotationXML>
        <emma:emma xmlns:emma="http://www.w3.org/2003/04/emma" version="1.0">
          <emma:interpretation id="{FC000607-9921-4D9F-9079-093BACC30827}" emma:medium="tactile" emma:mode="ink">
            <msink:context xmlns:msink="http://schemas.microsoft.com/ink/2010/main" type="paragraph" rotatedBoundingBox="30725,18390 28240,18564 28167,17525 30652,173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144683-0A92-4B4F-A303-CD17E18AB63A}" emma:medium="tactile" emma:mode="ink">
              <msink:context xmlns:msink="http://schemas.microsoft.com/ink/2010/main" type="line" rotatedBoundingBox="30725,18390 28240,18564 28167,17525 30652,17351"/>
            </emma:interpretation>
          </emma:emma>
        </inkml:annotationXML>
        <inkml:traceGroup>
          <inkml:annotationXML>
            <emma:emma xmlns:emma="http://www.w3.org/2003/04/emma" version="1.0">
              <emma:interpretation id="{A09CFE86-A879-4D72-903F-AB8291E12730}" emma:medium="tactile" emma:mode="ink">
                <msink:context xmlns:msink="http://schemas.microsoft.com/ink/2010/main" type="inkWord" rotatedBoundingBox="30725,18390 28240,18564 28167,17525 30652,17351"/>
              </emma:interpretation>
              <emma:one-of disjunction-type="recognition" id="oneOf1">
                <emma:interpretation id="interp1" emma:lang="" emma:confidence="0">
                  <emma:literal>*</emma:literal>
                </emma:interpretation>
                <emma:interpretation id="interp2" emma:lang="" emma:confidence="0">
                  <emma:literal>A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F</emma:literal>
                </emma:interpretation>
                <emma:interpretation id="interp5" emma:lang="" emma:confidence="0">
                  <emma:literal>#</emma:literal>
                </emma:interpretation>
              </emma:one-of>
            </emma:emma>
          </inkml:annotationXML>
          <inkml:trace contextRef="#ctx0" brushRef="#br0" timeOffset="-6588.9813">25755 13000 541 0,'-4'22'363'0,"4"-11"-184"0,1 1-127 0,-1 0 98 15,0-1-154-15,3 4-38 0,1 2-30 0,-1 1-32 16,2-1 68-16,-1 6-59 0,3 2-16 0</inkml:trace>
          <inkml:trace contextRef="#ctx0" brushRef="#br0" timeOffset="275.1151">28412 16509 1188 0,'-15'0'483'0,"8"-2"-335"15,-1-4-122-15,-2 1 11 0,0 0-20 0,7-2-16 16,-2 0-11-16,2 1 0 0,-6 3 4 0,4-2 5 16,5 2 12-16,-3 3 7 0,-4 0 2 0,3 0 0 15,-3 1 0-15,-2 2-2 0,1 7-6 0,-2-2-4 16,-6-2-8-16,4 7-5 0,-1 6-5 0,-6 7 1 15,-2 10-5-15,3-2 0 0,1-1 1 0,-4 10-4 16,1 2 0-16,0-1-3 0,1 1-3 0,2-4-18 0,-1 5-7 16,2-1-10-16,2-2-14 0,0-5-37 15,-1 2-21-15,3-3-20 0,-1-4-29 0,0-1 113 0,2-5-78 16,-2-1-15-16</inkml:trace>
          <inkml:trace contextRef="#ctx0" brushRef="#br0" timeOffset="15242.1954">22659 12128 932 0,'-1'1'394'0,"-2"1"-271"0,-2-2-99 0,0 0 10 16,2 2-32-16,-2-2-18 0,0 1-10 0,2 1-5 16,-2-2-1-16,2 5 6 0,0-4 7 0,-2 1 16 15,2 1 7-15,1-3 9 0,-1 0 12 0,2-2 1 16,1 2 7-16,-2-3-1 0,0 0-1 0,2 0-4 15,0 3-2-15,-1-5-4 0,1 3-8 0,0-1-2 16,0 2-2-16,0-4-2 0,0 0-3 0,0-1 3 16,0-1 1-16,0 3 0 0,1-3 1 0,-1-1 1 15,4 2 1-15,-4-2-1 0,1 0 1 0,1-2 1 16,-2-1 0-16,1 3 1 0,1-4 1 0,-2-1 2 16,0 0 1-16,3 2 5 0,-1-3 0 0,-2 2 1 15,1-4 1-15,-1 1 0 0,0-1-1 0,2 3-3 0,-2-3-1 0,0-2-3 16,0 1-1-16,0 1-4 0,0 0-1 0,0-1-2 15,0-3 2-15,0 9-1 16,0 7 1-16,0-1-2 0,0-22 6 0,0 4-2 0,0 1 1 0,0 1-1 16,0-4 0-16,0-1-2 0,0 4-1 0,0 3 0 0,0 3-5 15,0 0 0-15,0 0-2 0,0 0 1 16,0 4-3-16,0 0-1 0,0 3 1 0,0-2-2 16,0 0 2-16,0 3 0 0,0 0 0 0,-2 0 0 0,1 1-1 15,-1-1 1-15,2 5 0 0,0 2 1 0,-1-1-1 16,-1-1-3-16,2 3 2 0,-3-2 1 0,1 2-2 15,1 0 1-15,-3 0-1 0,1-1 1 0,2-1-1 16,-3 2 2-16,1 0-1 0,0 0 0 0,-2 0 1 16,1 0 1-16,-3 2 1 0,1-1 1 0,-2 1 0 15,0 1 0-15,-5-3 2 0,4 2-3 0,-4-2 3 16,-1 1-2-16,-2-1 0 0,1 0 0 0,-2 3 0 16,1-1-1-16,0 1-1 0,-5-1 3 0,0-2 0 15,-2 0-1-15,0 0 1 0,-2 0 0 0,-1-2 0 16,1 1 2-16,-7-4 0 0,3 2-1 0,4 1-2 15,-5-1 1-15,1 1 0 0,-1-1 1 0,-1 0-3 16,6 1 1-16,-2 2-1 0,-5-1-1 0,3 1 0 16,2-2-1-16,-1 0 1 0,4 2-1 0,-5 0 0 0,2 0 0 15,0 0-1-15,5 0 1 0,-5 0 0 0,1 0 2 16,-1 0-2-16,1 2 0 0,4-2 2 0,0 2-1 16,-4-2 1-16,6 1-2 0,-1-1 2 0,2 0 0 15,0 0 0-15,1 2 1 0,-1-1-1 0,5-1 0 16,6 2-1-16,-10 0 1 0,7-2-1 0,2 1 0 15,-9 1-1-15,7-1 1 0,-2 1-1 0,-4 0 0 16,-1 1 0-16,5-2-2 0,-4 3 2 0,6-1 0 16,0 0 0-16,-2 0 0 0,0-1 0 0,5-1-1 0,-1 2 3 15,-3-1 0-15,5 0-2 0,0 1 2 0,-2 0-2 0,1 0 0 16,0 0 0-16,0 1 0 0,0-1 0 0,0-2 0 16,-2 3 0-16,1-3 0 0,-4 1 0 0,5 1 0 15,-2 0 1-15,1-1 0 0,2 2-1 0,-2 0 0 16,-1 0 0-16,4-2 1 0,0 3-1 0,-4-4 0 15,1 1 0-15,1 1 0 0,-4-3 2 0,3 5-2 16,-1-5 0-16,-1 2 0 0,0-1 0 0,0 1 0 16,-2 1 0-16,2 2 0 0,1-2-1 0,-2 0 1 15,1 3 0-15,1-2 0 0,0-1 0 0,-4-2 0 16,5 3 0-16,-1-1 0 0,-1 2 2 0,3-1-2 16,-6-4 1-16,6 5 0 0,-2-2-1 0,8 5 0 0,-6-5 0 15,0 1 1-15,5-1 0 0,0-2 2 16,2 3 1-16,-1-1 1 0,-3-3 1 0,0 1 0 0,5 1 1 15,-3-2-2-15,2 3-1 0,-3-3 0 0,4 0 0 16,0 0-3-16,4 0 0 0,-6 0-1 0,2 0 1 16,-3 0-1-16,3 0 0 0,0 2 0 0,0-1-1 15,0 1 1-15,0 0 2 0,3-1-1 0,0 4-1 16,0-2 0-16,-3-1 0 0,2 1 1 16,-4 3-1-16,1-3 0 0,6 4 0 0,-5-2 0 0,0-1 1 15,-2 6 0-15,2-1-1 0,3 6-3 0,0-6 2 16,-1 12-1-16,-2-5-1 0,0 5 0 0,3 3-1 15,-1-2 0-15,2 2 1 0,-2 4 1 0,0-2 2 16,-1-2-2-16,-1 1 2 0,5-2 1 0,-3 0 0 16,1 1 2-16,-3 2 1 0,3-6 1 0,0 3-2 15,-3-6 0-15,3 4 0 0,-3 3 0 0,2-7 0 16,3 1 1-16,-2-1-3 0,-3-4 2 0,2 2-1 0,-2 4 1 16,0-3 1-16,1-5-2 0,-4 1 1 0,1 1-1 0,-1 0 1 15,3 0-1-15,0-2 3 0,0-3 0 0,0 0-1 16,2 0 2-16,1 0 1 0,-1 0 1 0,-2-4 1 15,0 1 1-15,0 3-2 0,0-3 0 0,-2 0 2 16,-1-2-1-16,1 0-2 0,1 0 0 0,1 0 0 16,0 1-2-16,0-1 0 0,0-2 1 0,3 3-3 15,-3-1-1-15,3 0 2 0,-8-1-2 0,5-1 0 16,-1-1 1-16,-4 2 0 0,5-1-1 0,0 3 0 16,-5-1-2-16,7 1 1 0,-1-2-1 0,-1 3 1 15,0 0-1-15,0-2 0 0,0 0 0 0,-1 2 0 0,1-5 0 16,1 5-1-16,-1-4 0 0,0 1-6 0,-1-2-3 15,1 1-7-15,0 1-10 0,0-2-17 0,0-2-96 16,3 2-74-16,-2 0 158 0,4 0-113 0,-5-9-95 16</inkml:trace>
          <inkml:trace contextRef="#ctx0" brushRef="#br0" timeOffset="-6728.3081">25665 12307 755 0,'0'21'366'0,"0"6"-217"0,4-14-120 0,3-2 17 16,4 5-25-16,-3-3-46 0,-7-1-83 15,7 9-35-15,-3 3 97 0,0-7-78 0,-2 6-50 16</inkml:trace>
          <inkml:trace contextRef="#ctx0" brushRef="#br0" timeOffset="834.1942">27894 16899 953 0,'-13'3'405'0,"6"-3"-285"0,2 0-102 16,-2 0 20-16,4-3-27 0,-2 2-28 15,2-1 0-15,0 0 6 0,3 1 12 0,-2-1 20 0,4-1 15 0,1-3 26 16,2 1 8-16,0 2 2 0,3-4-3 0,4 4-7 16,3-5-15-16,10 0-12 0,-2-1-14 0,0 1-25 15,8-2-16-15,12-1-37 0,3-5-22 0,5 3-34 16,5-1-52-16,12-2 111 0,-1 0-81 0,8-6-28 15</inkml:trace>
          <inkml:trace contextRef="#ctx0" brushRef="#br0" timeOffset="-5688.8481">26134 16316 469 0,'-3'19'301'0,"0"-2"-109"0,1 2-97 0,2-4 45 0,0-2-16 0,0 4-6 16,2-1-18-16,-2-3-35 0,2 1-13 0,-2-1-11 16,1 0-9-16,1-1-8 0,-2 1-7 0,1-2-14 15,-1-1-6-15,0-2-8 0,2 0-6 0,-2-2-7 0,0-3-1 16,0 4-26-16,0-4-9 0,0 5-9 0,-2-2-23 16,1 0-12-16,1 6-6 0,0 2-10 0,0 0-30 15,-2 1 16-15,1 2 8 0,-3 2 11 0,3 4 42 16,-1-3 24-16,-1 4 26 0,-2-2 27 0,4 2 66 15,-1 0 20-15,-1-3 13 0,1 0 9 0,1-4 4 16,1 1-3-16,0-1-7 0,0-4-5 0,1 4-25 16,1-1-8-16,-2-1-9 0,2-1-9 0,-2 2-16 15,1-2-8-15,-1 4 0 0,2 1-15 0,-2-6-15 16,0 3-10-16,0-2-9 0,0-1-8 0,0 1-32 16,0-3-19-16,0 2-30 0,-2-2-24 0,1 0 88 15,-3 2-65-15,1 8-17 0</inkml:trace>
        </inkml:traceGroup>
      </inkml:traceGroup>
    </inkml:traceGroup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4:29.40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369C8F2-6BFB-4EE3-AA8C-03EDA7DB2EE6}" emma:medium="tactile" emma:mode="ink">
          <msink:context xmlns:msink="http://schemas.microsoft.com/ink/2010/main" type="inkDrawing" rotatedBoundingBox="16441,6384 18219,3255 18522,3427 16744,6557" semanticType="callout" shapeName="Other">
            <msink:sourceLink direction="with" ref="{34D86204-52D4-407A-A6B6-2BBD36C6E9A1}"/>
          </msink:context>
        </emma:interpretation>
      </emma:emma>
    </inkml:annotationXML>
    <inkml:trace contextRef="#ctx0" brushRef="#br0">16393 2233 410 0,'0'-5'166'0,"-5"0"-126"0,2 2-39 16,-1-2 13-16,-2 4-28 0,1-1-3 0,-1 2 2 15,-1-2-1-15,0 2 8 0,-1 0 4 0,0 0 4 16,-4 0 3-16,3-1 12 0,-1-1 2 0,1 1 1 16,-1 1 5-16,1 0 6 0,-1-2-1 0,2 2 1 15,-1 0 2-15,-1 3-1 0,0 0-2 0,3 4 1 16,-3 1-2-16,0-2-1 0,2 2-2 0,-3 3 9 0,2 2 3 16,1-2-2-16,-3 0 3 0,1-1 2 0,-1 4 5 15,-2 2-2-15,-1 0 1 0,3-2-4 0,0 1-4 0,-4 4 2 16,-2 1-2-16,-1 1-1 0,4 0-7 0,-8 1 3 15,4 0-2-15,-9 4-4 0,6-2 0 0,-1 0-4 16,-2 0-1-16,0 3-1 0,0-2-1 0,4 1-5 16,-1-1 1-16,3 1-2 0,-6-1-1 0,4 1 1 15,-1-1-2-15,-1 0 2 0,1 4-4 0,2 0 0 16,-2-1 0-16,1 4 0 0,0 0-1 0,3 5-1 16,1 1-1-16,0 3-1 0,-1-1 0 0,-3 3 0 15,5 3-1-15,-6-3 0 0,3 2 0 0,1-5 0 16,-4-5-2-16,-3 8 3 0,0-2 2 0,2-6-3 0,0 0 1 15,1 2 1-15,-6 4 0 0,0 6 0 0,1-3 2 16,2-6-2-16,-4 10 1 0,1 2 2 0,-2-3-2 16,2 3-1-16,0-7 2 0,0 0-1 0,0-3 2 15,3-1-1-15,3 0-1 0,-1-4 0 0,1 0 1 16,-1-2 0-16,4 5 2 0,1 1-2 0,-2-3-1 16,0 2 0-16,3 1 1 0,-2 0-1 0,4 3 0 15,-1-2-1-15,0-1-1 0,0 1 2 0,2-2 1 16,1 1 0-16,-1-6-2 0,3 1 2 0,1-4 0 15,-5 0 3-15,6-3-2 0,-4-1 2 0,0-1-2 16,1-3 0-16,-2 1 3 0,-3-1 1 0,8 0-2 16,-2-1 0-16,-2 0 1 0,5-2-2 0,-4-2 0 15,5 4 1-15,1-2-2 0,-5-1 1 0,-1 1 0 0,6-2 0 16,1-1 1-16,-1-1 3 0,3-4 0 0,-7 1 3 16,6-2 2-16,-1-4 0 0,1-2 1 15,3 0 0-15,-5 0 2 0,4-1-1 0,-6-3 1 0,7 0 0 16,2 0-3-16,-4-2 1 0,6-1 2 0,-4 1-1 15,0-4-3-15,3 4-1 0,-3-1 0 0,-2-6 0 16,5-3-1-16,4 1-1 0,-6 2-4 0,-1-9 1 0,0 1 0 16,8-6-2-16,0 1 0 0,-3 0-4 0,1-5-2 15,1 0 0-15,6-4-1 0,1 4 0 0,2-3 0 16,5 0-1-16,-1 0 0 0,3-4-1 0,-3 1 0 16,3-4 1-16,0-1 0 0,-2-2-2 0,5 0 0 15,-1-3 2-15,-1 0 0 0,1-1 0 0,3 1 2 16,0-2-2-16,-1 5 1 0,0-4 1 0,-1 2 0 15,1 2-1-15,2 1 0 0,1-1 2 0,-5-2 0 16,4-2-1-16,-5-6 0 0,3 1-1 0,-3 4 1 0,5-7-1 16,-6-4 2-16,3-4-3 0,-2 7 0 0,1 2 0 15,2 3 0-15,0-6 0 0,-3 2 0 0,-1 1 0 16,2 9 0-16,-4-5 0 0,1-3 0 0,-1 1-1 16,-2-1 1-16,0 3-1 0,0 4 1 0,-1-4-1 15,-4 0 0-15,2 5 0 0,0 4 1 0,-2 0-1 16,1 6 1-16,-1-1-1 0,-1-3 1 0,-1 9 0 0,4 0-1 15,-5 2-1-15,2-2 1 0,0 0 0 16,0 1 0-16,-1 2 1 0,3 2-2 0,-1-2 0 0,-4 3 2 16,6 2-1-16,-5 2-3 0,0 1 1 0,2 0 0 15,-4 5-2-15,2-4 3 0,-3 6-3 0,0-2 0 16,-1 1-1-16,2 1 4 0,-3-1-2 0,4 4 1 16,-4-2 0-16,6 3 1 0,-4-1 1 0,1-1 0 15,-3 1 1-15,-1 0 0 0,3 2-1 0,-3-2-1 16,-2 1 1-16,2 0-1 0,0 2-2 0,-2 0 1 15,2 1 0-15,-2 1-1 0,0-2 0 0,2 1 1 16,0 2-2-16,-2 0 3 0,0 0 1 0,2-2 0 16,-2 2 0-16,-1 0 0 0,1 0-1 0,0-1 2 15,-2-1 0-15,3 2 0 0,-4-3-1 0,4 2 1 16,0-1-1-16,0-1 1 0,0 0 1 0,0 1-1 0,0-3 0 16,0 2 0-16,3-2 1 0,-6-1-1 0,2 1 0 15,1 0 1-15,-1-3-1 0,2 2 0 0,-2 0 0 16,2-1 0-16,-4 1-1 0,4-2 1 0,-3 0 0 15,-1-2 0-15,-1 1-1 0,2-1 0 0,-2 2 0 16,1 0 0-16,1 2 0 0,-2-4 0 0,0 4-1 16,2 1 0-16,-1 4-3 0,-1-4 3 0,0-1-7 15,0 2-4-15,-1 3-4 0,1-1-7 0,0 2-26 16,0 0-24-16,0 0-30 0,0 3-43 0,0 2-46 0,-2 5 125 0,-3 4-123 16,0 0-66-16</inkml:trace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4:31.15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6FEC697-F27D-4547-9A76-7DB59D597AD1}" emma:medium="tactile" emma:mode="ink">
          <msink:context xmlns:msink="http://schemas.microsoft.com/ink/2010/main" type="inkDrawing" rotatedBoundingBox="19316,3706 19674,7169 19396,7197 19038,3735" semanticType="callout" shapeName="Other">
            <msink:sourceLink direction="to" ref="{69797294-E4AB-4CD5-9949-018015820A99}"/>
            <msink:sourceLink direction="to" ref="{25712035-07C4-4B44-B80D-D75E75DEDD18}"/>
          </msink:context>
        </emma:interpretation>
      </emma:emma>
    </inkml:annotationXML>
    <inkml:trace contextRef="#ctx0" brushRef="#br0">17160 2583 743 0,'3'-14'299'15,"-1"-1"-214"-15,-2 3-66 0,0 4 10 0,0 0-13 16,0 0-4-16,0 3-1 0,0 2-1 0,-2 0-1 0,1 3 3 16,-1 0 4-16,1 0-5 0,-1 1 2 0,-1 2-2 15,-2-1 2-15,0 4-1 0,4 2-3 0,-4-3-2 16,0 3-1-16,0 2 1 0,1 2-2 0,-4 3 0 16,6-1-4-16,-3 3 2 0,0 1 1 0,2 4-1 0,3 2-1 15,-1 0 2-15,1 3 1 0,3 2 1 0,-2-1 0 16,3 6 2-16,0-1 1 0,-2 4 2 0,4-4-1 15,-1 6 2-15,1 0 1 0,2 1 0 0,0 6 1 16,0-4 0-16,5 4 0 0,-2-3 1 0,-1 3-1 16,1 0 1-16,-3-1-2 0,0 3 0 0,6-7-1 15,-7-3 1-15,1 1-4 0,1 5 3 0,-3-1 1 16,1-1-2-16,-4-3-1 0,2 0 0 0,-2 8 2 16,3 6-1-16,-1-4 1 0,-2-6-2 0,4-1-1 0,1 6 2 15,-2-2 2-15,7 2 2 0,-5-12-2 0,-2 6 2 16,4-1 0-16,-1 0 0 0,-2 2 0 0,4 0-2 15,-5 2-2-15,-1 0 0 0,0-1-1 0,1 2-2 16,-3 2 0-16,4-2-1 0,-1 0 0 0,-4 1 0 16,4-3-1-16,-4 1 0 0,2-2 1 0,3 0 0 15,-7-2 2-15,3 1 1 0,-2-1 0 0,1-3 0 16,1 1 1-16,0-3 0 0,-1 4-1 0,1-10 0 0,-1 2-2 16,-1 3 1-16,1-1 1 0,-2-4 0 0,2 0 0 15,-1-1-2-15,-1-1 3 0,0-1-1 0,0-1-2 16,0-5 1-16,0-1-2 0,0 4-1 0,-1-1 1 15,-1-3-3-15,2-1 0 0,0 2 0 0,0 0 2 16,-2-2-3-16,2 2 2 0,0-2-1 0,0 0 0 16,0-2 1-16,-1 2 2 0,1-1-3 0,0 1 0 0,1-1 0 15,1 1 1-15,-2-5 0 0,0 4-1 0,3 2 2 16,-1-5-1-16,-1-1 2 0,1 0 1 0,-2-4 4 16,0 1-3-16,2-1 2 0,-2-3 1 0,0-2-1 15,0 0 1-15,0-3-1 0,0 1 0 0,0-3-1 16,0 3 3-16,0-3-2 0,0 0 2 0,-2 2 1 15,2-2 4-15,-2 0 1 0,2 0-1 0,0 1 2 0,0-7 2 16,-3-5-1-16,0 0 2 0,1-5-4 0,-2-2-1 16,2-1-2-16,-1-7-1 0,0-1-1 0,-4-3-4 15,4-2-1-15,-2-1-2 0,-3-2-2 0,4-5-1 16,-4 0 0-16,0-1-1 0,0-2 0 0,1-2-1 16,-2-3-1-16,2-1 2 0,-1-4 0 0,-3 1-1 15,3 1-1-15,-3-5 0 0,3 4-1 0,0-2 0 16,-1 1 1-16,1 4-1 0,-3-4 0 0,6 2 1 15,-2-3 1-15,-1-3-2 0,-3-2 1 0,2-2-1 16,2 1 0-16,-2-2 0 0,1-1 1 0,-2 0-1 16,-1 1 0-16,8 4-1 0,-7-1 1 0,4 0 0 15,1 1 0-15,-3-8 0 0,4 7 1 0,0 2-1 16,-2-4 0-16,-5 6 1 0,6-3 0 0,-5 4-1 16,3 5 1-16,0 4-2 0,-1-1 0 0,-3 1 0 15,5 4 0-15,-2-2-1 0,0-2 1 0,1 2 0 16,-2-1 0-16,2-1 0 0,1 2 0 0,0 3 1 0,3 4-3 0,-2-4 1 15,2 2 1-15,-1 6-2 0,4 5 2 16,-3-2 0-16,0-1-1 0,3 3 0 0,-2 3 1 0,2 0 0 16,-1 7-1-16,-1-7 2 0,2 3-2 0,-3-1 0 15,3 6-1-15,0-3 2 0,0-2-1 0,0 0 0 16,0 5 1-16,0-1-1 0,0 2 0 0,0 1-1 16,0-2 2-16,0 3-1 0,0 2-1 0,0-1 0 15,0 0-3-15,0 3 0 0,0 3 1 0,0-4 0 16,0 5 0-16,0-1-2 0,2 3 2 0,-1-1 0 15,-1 3 3-15,2-4-4 0,-1 5-1 0,1-2-1 16,0 2-1-16,-1-1 2 0,-1 2-3 0,3 3-2 16,-1-3-2-16,0 6 1 0,1-1 0 0,0 4-1 0,2 2-2 15,-1 6-2-15,1-1 0 0,0 1 4 0,0 6-2 0,1 0 2 16,-1 6-1-16,0 3 2 0,-2-1 2 0,2 6 1 16,-1 1 2-16,1 8-1 0,-2-2 2 0,1 9 0 15,-1 3 3-15,2 6 0 0,-1-3 0 0,-2 2 2 16,1 4 0-16,-1-4-2 0,-1 1 4 0,1-2 0 15,-2-2-1-15,0-2 1 0,-2-1 1 0,2 1 0 16,0 1 1-16,-1-3-1 0,1 1 0 0,1-5 3 16,3 0-2-16,-3-3-1 0,4-1 1 0,-2-8 1 15,-1-6-3-15,4 7 1 0,-1-2 1 0,-5-3-1 16,1-3 0-16,4 2 0 0,-5 5 0 0,2 6 0 16,-2-2 1-16,0-6-1 0,0 4-1 0,3 4 0 15,-3 1 1-15,-3 0-1 0,6-8 1 0,-3 2-1 16,3 3 1-16,-1-10 1 0,6 1 1 0,-8-2 1 0,6-5 0 15,-1-2 0-15,-5 1 1 0,3-2-1 0,-1-2 0 16,4-1 0-16,-4-1 0 0,2 1 0 0,3-2 0 16,-6-1-1-16,1-1 0 0,4 1 2 0,-3-1 0 15,1-4 1-15,-4 4-1 0,0-4 0 0,1 3 1 16,2-3 1-16,2-2 0 0,-6-1 0 0,1-4-2 0,1 7 2 16,-1-9 1-16,2 1 1 0,-2 0-1 0,-3-2 0 15,1 0 2-15,-4-1 0 0,4 1-1 0,-4-3-1 16,3 2-2-16,-1 1-1 0,4-1 0 0,4 1-1 0,-4 0-3 15,0-3 0-15,0 1 1 0,0 3-2 16,0-1 2-16,0-2-1 0,-2 1-1 0,-4 1 0 0,7-1-1 16,-1 1-2-16,0-3-1 0,2 0-3 0,-4 2-1 15,2-2-15-15,0 0-8 0,3-4-16 0,1 4-25 16,2 0-89-16,2 0-47 0,3 4-89 0,2-4 198 16,12-4-186-16,2 4-86 0</inkml:trace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8:49.64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8E61433-B9A3-43B7-850F-790550B47BC8}" emma:medium="tactile" emma:mode="ink">
          <msink:context xmlns:msink="http://schemas.microsoft.com/ink/2010/main" type="inkDrawing" rotatedBoundingBox="6867,9568 10745,10194 10463,11941 6585,11315" semanticType="scratchOut" shapeName="Other">
            <msink:sourceLink direction="with" ref="{8FDFD224-56B6-4E28-AB75-67C940093D86}"/>
          </msink:context>
        </emma:interpretation>
      </emma:emma>
    </inkml:annotationXML>
    <inkml:trace contextRef="#ctx0" brushRef="#br0">4808 9121 69 0,'-5'-12'42'0,"-1"-2"-27"0,1 1-13 16,-1-1 8-16,-2 3-12 0,1-4-6 0,1 3-1 15,0 1 2-15,-1-2-1 0,2 2 13 0,-1 0 14 0,-2-1 8 16,-1 0 14-16,2 1 21 0,-1-2 4 16,8 5 5-16,-8-2 6 0,0 2-5 0,5 4-7 15,-3-4-6-15,4 6-6 0,-1 0-8 0,-3 1 0 16,-2-1-1-16,4 1-1 0,3 1-2 0,-1 1-1 0,4 4 0 16,-2-5-3-16,0 0-7 0,1 0-1 0,-1 0-2 15,4 0-2-15,-1 0-1 0,-3-2-2 0,0-1 0 16,5 3 0-16,-4 0-1 0,10 2-3 0,-1-1-1 15,3 4 0-15,-1-3-5 0,7 1 0 0,2 3-2 0,3-3-1 16,10 4-2-16,-6-1 1 0,6-1-2 0,4 3 2 16,-5 0-2-16,9 1 0 0,4-2 0 0,5 2 2 15,-3-1 0-15,6 0 0 0,0 2 1 0,6-4 1 16,7-1 1-16,0 0-1 0,2 0 1 0,-1-2-2 16,4 2 0-16,3-2-2 0,4 0 0 0,4-3-1 15,-5 0-2-15,8 0-2 0,0 0 0 0,2-3 0 16,1-2 0-16,-1-1 1 0,1 1 0 0,0 0-1 15,0 2 4-15,0-4 0 0,-4 4 1 0,-4-1 4 16,5 0 0-16,-18-2 1 0,6-2 0 0,-7 5 6 16,-2-2 0-16,-9 0 0 0,1 0 2 0,0 1-2 15,-1 4 1-15,-2-2 0 0,-3 2 0 0,-2 0-2 16,-1 0-1-16,-5-1-2 0,0-3-1 0,-5 4 0 16,-2-1-2-16,-5 1-1 0,3-2 0 0,-4 1-2 15,-1 1 1-15,-2 0 1 0,0 0-1 0,-3 0-2 16,0 0 0-16,-10 0 0 0,2-2-2 0,0 2 0 15,-7-2-1-15,4 1 0 0,-3-1 0 0,-4 2 1 0,2 0-1 0,0 0 0 16,2 0 1-16,-6-1 0 0,0 1-1 16,5 0 1-16,-4 0 1 0,0 0-2 0,-1-2 1 0,1 2-1 15,-3 2 2-15,4-2-3 0,-6 0 2 0,-1 1 0 16,1 1-3-16,4-1 3 0,0 1-3 0,-1-2 0 16,-2 3-1-16,1-3 0 0,-2 2 0 0,1-1-1 15,-2 1 0-15,-1 0-2 0,-1-1 2 0,3 1 0 16,-1 1-1-16,1 2 0 0,1-1 0 0,1 1 0 15,-1 0 0-15,1 3-1 0,-2 2 0 0,1 1 0 16,6 3 1-16,-7-3-1 0,1 3-1 0,3 4 1 16,-1 3-2-16,0-2 2 0,3 6-1 0,-2-1 0 15,-4 5 0-15,4 3-1 0,-2 4 0 0,1 4-1 16,3 5 3-16,-2 4-2 0,-3 4-1 0,4 1 1 0,-2 3 1 16,4 2 0-16,-1 3 2 0,2-3 1 15,-3 3-2-15,1 0 2 0,-3-1 0 0,2-1 0 0,1-1 0 16,-4 0 1-16,1-6-1 0,-3-1 1 0,2-4 0 15,1-2 1-15,-1-3 1 0,-4-3 0 0,2-5-2 16,0-1 1-16,-2-1-1 0,1-1 0 0,-4-7-1 16,3-1-1-16,-1 2-7 0,-2-2-5 0,-3-2-7 15,2-3-10-15,-3-1-11 0,-3 1-53 0,-4-7-44 16,2 3-76-16,-11-11 152 0,-17 0-132 0,7-4-65 16</inkml:trace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9:33.54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5F0AF0D-7AC1-4181-9277-648E7E775344}" emma:medium="tactile" emma:mode="ink">
          <msink:context xmlns:msink="http://schemas.microsoft.com/ink/2010/main" type="writingRegion" rotatedBoundingBox="26673,10553 29858,10553 29858,12975 26673,12975"/>
        </emma:interpretation>
      </emma:emma>
    </inkml:annotationXML>
    <inkml:traceGroup>
      <inkml:annotationXML>
        <emma:emma xmlns:emma="http://www.w3.org/2003/04/emma" version="1.0">
          <emma:interpretation id="{D2D2E486-F2C9-466B-8FC4-932473BA7404}" emma:medium="tactile" emma:mode="ink">
            <msink:context xmlns:msink="http://schemas.microsoft.com/ink/2010/main" type="paragraph" rotatedBoundingBox="26673,10553 29858,10553 29858,12975 26673,129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FF069B-1AF4-4254-AED5-0C9D2A3FC00D}" emma:medium="tactile" emma:mode="ink">
              <msink:context xmlns:msink="http://schemas.microsoft.com/ink/2010/main" type="line" rotatedBoundingBox="26673,10553 29858,10553 29858,12975 26673,12975">
                <msink:destinationLink direction="with" ref="{9AD3C8EB-8FBF-4F70-B2CB-31822B2E173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739730E-3D3B-4C44-B581-9FB1172C4409}" emma:medium="tactile" emma:mode="ink">
                <msink:context xmlns:msink="http://schemas.microsoft.com/ink/2010/main" type="inkWord" rotatedBoundingBox="26673,10553 29858,10553 29858,12975 26673,12975"/>
              </emma:interpretation>
              <emma:one-of disjunction-type="recognition" id="oneOf0">
                <emma:interpretation id="interp0" emma:lang="" emma:confidence="1">
                  <emma:literal>T</emma:literal>
                </emma:interpretation>
                <emma:interpretation id="interp1" emma:lang="" emma:confidence="0">
                  <emma:literal>7</emma:literal>
                </emma:interpretation>
                <emma:interpretation id="interp2" emma:lang="" emma:confidence="0">
                  <emma:literal>J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Y</emma:literal>
                </emma:interpretation>
              </emma:one-of>
            </emma:emma>
          </inkml:annotationXML>
          <inkml:trace contextRef="#ctx0" brushRef="#br0">26437 9472 727 0,'-22'-11'466'16,"3"-5"-244"-16,6-4-154 0,5 2 134 0,0 2-166 15,0 2-25-15,0 4-2 0,-3 2 2 0,6 2 6 16,5 3 16-16,-2 3 6 0,-1 0 7 0,3 0 8 16,-3 0 9-16,5 3 1 0,10-1-2 0,4 1-4 15,2 0-10-15,11 0-2 0,9 4-5 0,0-4-6 16,16 1-11-16,3 1-5 0,4 0-4 0,6 0-3 15,-7-2-6-15,14 0-4 0,5 2-5 0,3-2-4 16,-14-1-5-16,4 1-3 0,-7-3-5 0,8 0-17 16,-9-3-13-16,3 0-17 0,-16 1-24 0,5-3-91 15,-1-1-71-15,-1 4 175 0,-3 1-132 0,-8-12-84 0</inkml:trace>
          <inkml:trace contextRef="#ctx0" brushRef="#br0" timeOffset="224.8392">27208 9646 1387 0,'-2'0'522'0,"1"0"-388"0,-1-2-117 0,0 2 0 16,1 4-16-16,1-1-10 0,0 2-3 0,-2-2-1 16,2 3 5-16,0 1 1 0,2 2 10 0,-1-1 5 15,3 3 2-15,-1-1 3 0,2 6 2 0,-1 0 0 16,4 7-1-16,-1 0-1 0,-1 5-3 0,4 7-3 0,-1 7-1 15,2 6-3-15,0 9-3 0,-1 5 0 0,0 5-1 16,-1 3-1-16,1-5 1 0,-6 4-2 0,4 10 0 16,-1 1 2-16,-1-15 0 0,1 2 0 0,-4-3-2 0,3 6-3 15,0-8-4-15,1 5-3 0,-2-19-10 0,-1 0-72 16,3 1-75-16,-2-9 130 0,3 0-89 0,-5-20-77 16</inkml:trace>
          <inkml:trace contextRef="#ctx0" brushRef="#br0" timeOffset="-342.8663">24563 10926 1253 0,'-8'24'532'15,"4"-20"-339"-15,3 2-137 0,-1-1 46 0,2-5-64 16,0 1-12-16,5 4-10 0,5 0-8 0,10-5-5 16,-1 3-3-16,-1-1-1 0,15-4-2 0,13 2 1 0,7-5-1 15,11-9-1-15,-4 0-1 0,15-1-12 0,2-7-8 16,5-7-14-16,0 2-22 0,8-5-103 0,1-1-100 15,9-5 195-15,-2 1-140 0,-6-6-104 0</inkml:trace>
          <inkml:trace contextRef="#ctx0" brushRef="#br0" timeOffset="-536.1083">24625 10098 997 0,'-5'11'454'0,"3"-7"-279"0,2-4-118 15,0 0 17-15,2-4-2 0,1 1-28 0,2-1-19 16,4 4-16-16,3 1-2 0,2 4 1 0,5 3-1 15,13-3 9-15,-8-2 1 0,9 3 5 0,7-1 1 0,5-2 2 16,4 0-4-16,3-3-3 0,6 0-4 16,-6-4-15-16,10 0-9 0,1 1-14 0,-6-3-17 0,0 1-62 15,1-1-48-15,-4 2-81 0,0 0 162 0,-3 1-145 16,1 1-73-16</inkml:trace>
          <inkml:trace contextRef="#ctx0" brushRef="#br0" timeOffset="62425.921">22936 14386 1256 0,'-11'13'569'16,"3"-8"-360"-16,-1-2-149 0,6-5 20 0,-7-4-36 15,4-2-36-15,-1 0-29 0,4 5-38 0,0-4-19 0,-3 3-27 16,1 2-7-16,2-6 5 0,-1 3 4 0,1-4 5 0,0 1 6 15,3-2 9-15,-6 2 8 0,6-3 2 16,-3 0-23-16,3-3 67 0,-2 2-40 0,2-7-17 0</inkml:trace>
        </inkml:traceGroup>
      </inkml:traceGroup>
    </inkml:traceGroup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8:57.82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9556525-87AB-4091-86EC-7997708585C9}" emma:medium="tactile" emma:mode="ink">
          <msink:context xmlns:msink="http://schemas.microsoft.com/ink/2010/main" type="writingRegion" rotatedBoundingBox="15991,11461 7129,12832 6929,11543 15791,10172">
            <msink:destinationLink direction="with" ref="{1A698DD2-3FA4-40FB-BEA0-A02D82D3CBA5}"/>
          </msink:context>
        </emma:interpretation>
      </emma:emma>
    </inkml:annotationXML>
    <inkml:traceGroup>
      <inkml:annotationXML>
        <emma:emma xmlns:emma="http://www.w3.org/2003/04/emma" version="1.0">
          <emma:interpretation id="{52688A37-148B-4313-90C7-D3F1FE42D0E3}" emma:medium="tactile" emma:mode="ink">
            <msink:context xmlns:msink="http://schemas.microsoft.com/ink/2010/main" type="paragraph" rotatedBoundingBox="15991,11461 7129,12832 6929,11543 15791,101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B890B2-B968-4B29-9094-A1E55FECB8EE}" emma:medium="tactile" emma:mode="ink">
              <msink:context xmlns:msink="http://schemas.microsoft.com/ink/2010/main" type="line" rotatedBoundingBox="15991,11461 7129,12832 6929,11543 15791,10172"/>
            </emma:interpretation>
          </emma:emma>
        </inkml:annotationXML>
        <inkml:traceGroup>
          <inkml:annotationXML>
            <emma:emma xmlns:emma="http://www.w3.org/2003/04/emma" version="1.0">
              <emma:interpretation id="{37C19195-2A9C-4B2E-AF91-5F879604719F}" emma:medium="tactile" emma:mode="ink">
                <msink:context xmlns:msink="http://schemas.microsoft.com/ink/2010/main" type="inkWord" rotatedBoundingBox="15976,11369 14564,11587 14384,10428 15797,10210"/>
              </emma:interpretation>
            </emma:emma>
          </inkml:annotationXML>
          <inkml:trace contextRef="#ctx0" brushRef="#br0">12937 9453 700 0,'0'15'372'15,"1"2"-203"-15,-1-10-125 0,0-1 32 0,0 8-17 0,0 1-41 16,0 2-26-16,0 9-2 0,0 2 0 0,0 3 2 16,0-1 5-16,0 3 3 0,3-1 3 0,-3 3 3 15,0 0 2-15,2-1 1 0,3-1 2 0,-1 0-1 16,0-2 0-16,0 1-3 0,-2 4-2 0,4-1-1 16,1-6-1-16,-2 3-3 0,-2-2-3 0,0 3-4 15,2-5-2-15,-1-1-4 0,1-5-2 0,-3-6-6 0,3 3-20 16,-1-8-11-16,0-1-15 0,-1-6-10 0,2-2 48 15,-1 1-40-15,15-6-10 0</inkml:trace>
          <inkml:trace contextRef="#ctx0" brushRef="#br0" timeOffset="299.9254">13478 9853 1222 0,'0'-5'456'0,"0"2"-345"0,-2 0-98 0,1 3-4 16,1 3-19-16,-2 0-8 0,1 2-5 0,-1 5 1 15,-1-2 3-15,0 6 5 0,-2 2 4 0,2-2 6 16,1-6 5-16,1 10 4 0,-3-4 0 0,6 0 3 16,0-1 0-16,4-2-2 0,2 0 0 0,-2 1-2 0,2-3 0 15,5-6 0-15,-2 5 1 0,3-5 0 0,2 1 0 16,2-4 1-16,1 0 1 0,3-4 3 0,1 3 0 16,-3-4 3-16,1-1 1 0,1-2 2 0,-1 0 2 15,-3-2 6-15,-3 1 1 0,1-3 0 0,-1 0 0 16,-3 1 1-16,-4-2 0 0,-1-1-4 0,-2-2-4 15,-2-2-5-15,2 2-2 0,-5 0-4 0,-7 0-2 16,-1 0-11-16,7 0-6 0,-19 5-10 0,3-1-6 16,-7 2-28-16,-8 2-16 0,-12 5-21 0,-3-2-37 15,-18 7 86-15,-8 2-60 0,-21 12-16 0</inkml:trace>
          <inkml:trace contextRef="#ctx0" brushRef="#br0" timeOffset="-200.1111">12260 9226 1020 0,'19'4'428'0,"8"-2"-300"16,-10-4-102-16,15 2 18 0,0 4-11 0,10-1-40 16,8 6-4-16,6-1 0 0,2 0-1 0,4 2 10 15,3-2 2-15,-1-3 1 0,-2-1 4 0,-5-2 0 16,0 0 2-16,-6-4 0 0,0-1 1 0,-4-4-15 0,-6-1-11 15,-1 2-17-15,-4 0-27 0,-2-4-141 0,-4 2 160 16,-6-1-96-16,1 4-70 0</inkml:trace>
        </inkml:traceGroup>
        <inkml:traceGroup>
          <inkml:annotationXML>
            <emma:emma xmlns:emma="http://www.w3.org/2003/04/emma" version="1.0">
              <emma:interpretation id="{37545049-BF46-4C6A-8EAA-D17417F2A25B}" emma:medium="tactile" emma:mode="ink">
                <msink:context xmlns:msink="http://schemas.microsoft.com/ink/2010/main" type="inkWord" rotatedBoundingBox="12028,12074 10069,12378 9869,11088 11829,10785"/>
              </emma:interpretation>
            </emma:emma>
          </inkml:annotationXML>
          <inkml:trace contextRef="#ctx0" brushRef="#br0" timeOffset="3681.2555">7944 11175 478 0,'0'-3'190'0,"0"0"-133"0,0-1-44 0,0 1 6 15,0 2-8-15,-2-1-5 0,1-3 2 0,1 4-1 16,0-3 4-16,0 3 2 0,0-1 10 0,0-3 4 16,0 2 0-16,1-1 6 0,1 0 1 0,-2 1 3 0,0 2-2 15,0-4-3-15,1 2-6 0,-1-1-6 0,2 3 4 16,-2 1-11-16,2 0-5 0,-1 0-2 16,-1 0-5-16,0 0 1 0,2 0-1 0,-2 0 1 0,1 1-2 15,-1 1 7-15,0-2 5 0,2 0 1 0,0 0 5 16,-1 0 2-16,1 2 9 0,-1-2 2 0,1 0 1 15,-1 0 3-15,1 0 2 0,0 0 1 0,1-2-1 16,2 0-2-16,-4 1-4 0,6-2-3 0,1-2 2 16,1 0-2-16,-1 2-5 0,2-3-2 0,6 1 0 0,-1-3 1 15,6 0-4-15,3-2 1 0,-3 4-6 0,3-4-3 0,9-2 2 16,1-6-1-16,5 1 1 0,-2-1-3 0,9-6 7 16,-3 2-3-16,5-7 4 0,3-1 1 0,-2 0 3 15,1-4 0-15,-3 2-1 0,4 1 3 0,-1-5-1 16,-1 3-1-16,2-2-1 0,-2 3-1 0,1-1 0 15,-2-1-3-15,-4 2-2 0,-2-3 0 0,1 2-5 16,-5 1 1-16,-6-6-1 0,1 4 0 0,-6-2-3 16,-1-4 1-16,-4 7 1 0,-1-3-2 0,-5 3 1 15,-4 9-3-15,3-5 2 0,-3-1 0 0,-2 10-2 16,-4-1-1-16,-1 3 1 0,2-1-1 0,-6 3-3 16,4-1 1-16,-4 6-1 0,-1 1 0 0,4 0-4 15,-3 3-1-15,1 2-1 0,-2 2-2 0,1 1-1 16,1-1-2-16,-2 3-3 0,2 0-1 0,-1 0 0 0,1 1-1 15,-2 1 0-15,3 0-1 0,-1-1-4 0,1 2 1 16,0-1-3-16,0 1-4 0,2 0-13 0,0 0-9 16,-1 1-11-16,1-3-10 0,-2-1-39 0,1 0-19 15,2 0-25-15,0-3-50 0,-1-2 133 0,3 1-88 16,-2-6-20-16</inkml:trace>
          <inkml:trace contextRef="#ctx0" brushRef="#br0" timeOffset="-5753.0975">8439 10762 1010 0,'-5'18'408'16,"-1"-5"-302"-16,3-7-97 0,0-1 27 0,1 4-60 16,-1 6-16-16,0 4-7 0,-2-3-7 0,2 6-4 15,-2 2 0-15,3 0 2 0,-3 0 0 0,-1-2 2 16,1-1-1-16,1 1-5 0,4-1-11 0,-2-2 49 15,0 0-23-15,1 6-8 0</inkml:trace>
          <inkml:trace contextRef="#ctx0" brushRef="#br0" timeOffset="4347.051">9290 9649 350 0,'-10'0'177'0,"2"0"-103"0,-3 2-53 0,3-1 23 0,-5 3-22 16,4 2-17-16,-3-1-3 0,4 3-3 0,-1-2 1 15,-1-3 4-15,1 0 8 0,2 5 20 0,-1-4 10 16,4 2 7-16,-3-3 7 0,4-1 11 0,2 3 2 0,-1-2 1 15,2 1-4-15,2 0-16 0,4-1-6 0,-1 0-2 16,3-1-3-16,0 2-12 0,3-2-2 0,3 0-2 0,2-1 2 16,8-1-3-16,-3 0-1 0,-1 0-4 0,4 0 0 15,5-1 1-15,1-1-1 0,2-1-1 0,-7-2-3 16,4 0 2-16,1 2 0 0,-1-2-3 0,1-1-1 16,-1 3-1-16,-2 1-1 0,-5-1 2 0,-1 0-3 15,-3 3-4-15,-6-2 0 0,1 2-1 0,-2 0 0 0,-4 2-3 16,-1 1-3-16,-3 0-3 0,2 0 0 0,0 5-1 15,-2-3-2-15,-3 6 1 0,3-1-3 0,-3 1 4 16,2 5-1-16,-4 3 1 0,-1 2 1 0,0 4 2 16,-4-1-1-16,6 8-1 0,-9-2 0 15,4-1 0-15,4 4-2 0,-3 7-1 0,2 0-2 0,3-5-1 16,-3 0 0-16,-2-3-2 0,4 8-6 0,-4-9-6 16,0 5-3-16,7-14-12 0,-5-1-60 0,1 1-47 15,2-8 107-15,0-1-78 0,8-12-57 0</inkml:trace>
          <inkml:trace contextRef="#ctx0" brushRef="#br0" timeOffset="3948.0909">9597 9791 531 0,'-3'-6'272'0,"1"1"-159"0,-1 0-80 0,-3 2 46 16,1-4-64-16,-2 1-14 0,-2 1-11 0,6-3-10 15,-4 4-9-15,4-1-1 0,3 0 1 16,-3 0 1-16,0-1 9 0,1 1 3 0,-6-4 7 0,5 4 6 16,-2 0 9-16,-3-5 4 0,0 2 2 0,2 1 0 15,0 2-1-15,1 0-3 0,2 2-2 0,-1-2-2 16,1 0-2-16,-2 4-2 0,1 1-3 0,2-4-1 15,-3 1-1-15,2 2 3 0,3-1 2 0,-6 2 0 16,4 0 0-16,1 0 1 0,1 0 1 0,-4 2-1 16,4-1 4-16,-3-1-2 0,0 0 0 0,3-3 0 15,0 3-7-15,0-3-2 0,0 3-4 0,0 0-17 16,0-3-16-16,0 3-13 0,0 0-23 0,0 1 50 16,0-1-36-16,-2 2-13 0</inkml:trace>
        </inkml:traceGroup>
        <inkml:traceGroup>
          <inkml:annotationXML>
            <emma:emma xmlns:emma="http://www.w3.org/2003/04/emma" version="1.0">
              <emma:interpretation id="{EA86A51D-847A-4287-9FB8-67FA39E054C9}" emma:medium="tactile" emma:mode="ink">
                <msink:context xmlns:msink="http://schemas.microsoft.com/ink/2010/main" type="inkWord" rotatedBoundingBox="7221,12354 7059,12380 6987,11920 7150,11895"/>
              </emma:interpretation>
            </emma:emma>
          </inkml:annotationXML>
          <inkml:trace contextRef="#ctx0" brushRef="#br0" timeOffset="-12333.7942">5028 10707 769 0,'-3'3'487'0,"-1"-5"-224"0,1 2-169 0,0-6 128 16,0 3-149-16,1 1-16 0,-1 2-36 0,0-1-27 0,1 4-9 15,-1 2-4-15,0 6-6 0,-2 5-3 0,2-2-2 16,-2 0 5-16,4 2 0 0,-3 8-3 0,1 2-1 15,-3 2-1-15,3-4 2 0,-1 3-14 0,3 2-2 0,-2 0-10 16,-4-1-9-16,1 1-41 0,3-2-24 0,3 3-34 16,-3 0 102-16,-1 5-90 0,3 1-40 15</inkml:trace>
        </inkml:traceGroup>
      </inkml:traceGroup>
    </inkml:traceGroup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8:54.48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6BBD3BF-59DE-4CAB-B44D-A14BC2471011}" emma:medium="tactile" emma:mode="ink">
          <msink:context xmlns:msink="http://schemas.microsoft.com/ink/2010/main" type="inkDrawing" rotatedBoundingBox="10690,15937 15779,15579 15931,17735 10841,18093" hotPoints="11762,16979 16072,15693 0,0" semanticType="enclosure" shapeName="RightTriangle"/>
        </emma:interpretation>
      </emma:emma>
    </inkml:annotationXML>
    <inkml:trace contextRef="#ctx0" brushRef="#br0">8613 14884 428 0,'-2'-5'352'0,"2"-3"-151"15,-3 2-132-15,0-2 96 0,0 0-86 0,-1 2-61 16,3-1-11-16,-1 6-8 0,2-4-5 0,0 3 1 16,0-1 0-16,0 3 6 0,0-2 4 0,0 2 9 15,0 0 5-15,0 0 8 0,0-1 6 0,0 1 9 16,0 0 5-16,-1 0 0 0,1 0 3 0,-2 0-3 15,2 1-2-15,0-1-3 0,0 2-3 0,0 0-9 16,2-1-4-16,-2 4-4 0,0-3-4 0,0 4-4 0,0 0-6 16,0 4-3-16,0-1-2 0,0 6-2 0,1-1-1 15,1 5-1-15,-1 2-1 0,3 6-2 0,-1 3 2 16,1 9 0-16,0-3 0 0,0 4-1 0,1 6 2 16,0 4-2-16,0-3 1 0,-2-4-3 0,0 0 3 0,2 8-2 15,0 2 2-15,-2-9 0 0,2 1 0 0,-4-5 2 0,2 8 0 16,-1-7 0-16,1 4 3 0,-3-14 0 15,0 3 2-15,0-1 2 0,0-4-1 0,2-2-1 16,-2-5 3-16,0 2 0 0,0-5-2 0,0-3 1 0,0 0 0 16,0-5-2-16,-2 1 1 0,2-5 0 0,-1-2 0 15,1 0 2-15,0-2 1 0,0-1 0 16,-2-1 3-16,0-1 1 0,1 0-1 0,-1 0 0 0,2 0 0 16,-1 0-1-16,1-3-2 0,-2 2 0 0,2-3-4 15,0 3-2-15,0-1 0 0,0-1 0 0,0 1-2 16,0 2 0-16,0-1-1 0,0-1 0 0,0 1-1 15,0-1 2-15,0 1-1 0,2-3 0 0,-1 3 0 16,-1-2 1-16,3-1-1 0,-3 1 0 0,2 0 0 16,0 0 0-16,1 1 0 0,0-1-2 0,2-2 1 15,-2 4 1-15,2-4-1 0,0 3 1 0,1 1 1 16,0-2 0-16,1-1 0 0,2 1-1 0,-1 0 1 16,2 1 0-16,-2 1 1 0,1-2-1 0,1-1-1 15,-4 4 1-15,8-3 1 0,-6 0 0 0,0 1-1 16,4-1 0-16,-6 0-1 0,5 1 1 0,0-1-1 15,-1-1 0-15,-4 0 1 0,4 3 0 0,-2-1-1 0,4 1 1 16,9-1-1-16,-8-1 0 0,4 0 0 0,2 3 0 16,4 1-2-16,-3-1 1 0,8-3-2 0,-5 3 1 15,5 0 0-15,-1 0 0 0,1 3 0 0,3-1 1 16,2-2-1-16,-1 0 1 0,1 3 2 0,-1-3 0 16,0 0-1-16,3 0 1 0,-2 0 0 0,2-2 1 15,4 1-1-15,2 1 0 0,-1 0 0 0,5 0 0 16,2 0 1-16,-5 0 0 0,4-2 0 0,-3 1 0 15,1 1 1-15,-4 0-1 0,-5-4 0 0,-3 0 0 0,3 4 1 16,3 0-1-16,-7 1-1 0,-1-1 1 0,0 0 0 0,4 0 2 16,1 3 0-16,-2 1 1 0,-6-3-1 0,5-1 0 15,2 2 1-15,-3 1 0 0,-4-1 0 0,5-2-2 16,-5 0 1-16,0 1 0 0,1-1 0 0,-8 0 2 16,3 0-2-16,-4-1-1 0,1 2 3 0,-5-1-1 15,1 0 0-15,-4 2 2 0,-1-4-2 0,1 2 1 16,-3 0 2-16,1-1-1 0,-2 1-1 0,-2-2 1 15,0-1 1-15,1 3-2 0,-1 0-1 0,-1 0 0 16,0 0-2-16,0 0 3 0,-2-3 1 0,0 3-2 16,2 0 0-16,-4 0 0 0,2 0 1 0,1 0 3 15,-4 0-3-15,1-2-1 0,2 2-3 0,-1 0 3 16,1-3-2-16,-1 1-1 0,1 2 2 0,0 0-2 16,0 0 1-16,1 0 0 0,-1 2 0 0,1-2-1 15,0 0 1-15,-3 3 0 0,4-3 0 0,-2 0-1 16,2 0-1-16,-2 2 1 0,0-4 0 0,1 2 0 15,0 0 1-15,0 0-1 0,-3 0 0 0,2-2 1 16,0 2 0-16,1-3 1 0,-1 5-1 0,-2-2 2 0,-1 1-1 16,4-1 0-16,-1 0 1 0,-3 0 1 0,0 2-2 15,0 0 0-15,0-2 0 0,1 0-1 0,1-2 1 16,-2 0-1-16,0 1-2 0,0-1 0 0,2 1 1 16,-2-3-1-16,1 4 1 0,-1-1-1 0,2 1 0 15,-2 0 1-15,0 0 2 0,0-2-2 0,0 2 3 16,1 2-1-16,-1-2 0 0,0 0 0 0,0 1-1 15,0-1 0-15,0 4 1 0,0-3-1 0,0 1-3 16,0 1 2-16,0-3-1 0,0 0-1 0,0 0 2 16,2 0-2-16,-2 0 0 0,0-2 0 0,-3 2 0 15,3 0 0-15,0-1 0 0,0 1 1 0,1 0-1 0,-1 0 0 16,4 1 1-16,0-1 0 0,3 2-1 0,-1-2 0 16,2 3 0-16,2 0 0 0,4-3-1 0,2 0 1 15,0 2-1-15,6-2 1 0,2 2 0 0,-2-2-2 16,9-4 1-16,-3 3 1 0,7-1 0 0,-1-1 0 15,2 1-2-15,6-2 0 0,1 4 1 0,0-5 0 16,0 2-1-16,1-1 0 0,6 3-1 0,-4-4 0 16,-3 2 2-16,1-2-1 0,12-1-1 0,2 1 2 15,-11-1-2-15,6-1 1 0,-5 1 1 0,12 1 0 16,-3-3-1-16,1-1-1 0,-10 2 1 0,-2 2 0 0,10 1 1 16,-2-4-1-16,6 8 0 0,-12-7 0 0,9 4 1 15,2 2 0-15,0-4 0 0,0-2-1 0,-3 6 0 16,0-6 2-16,-7 3 0 0,5-1 2 0,-6 0-2 15,-2 2 2-15,-3 0 0 0,0 0 0 0,-2-1-1 16,2 3 0-16,-3-6-1 0,-2 6 0 0,1-1 0 16,-1-3 0-16,0 5 0 0,-1 0-1 0,-4 0 2 15,1 0-1-15,-7 0 1 0,3 0 0 0,-8 0 1 0,-3 0-2 16,1-1 0-16,-3-1 4 0,-3 1-3 0,-1-1 0 16,-2 4 1-16,2-2 0 0,-3 0-1 0,-2 0 0 15,-1 0 1-15,1 0-3 0,-1 0 1 0,1 0 0 16,-3-8-1-16,-2 8 0 0,2 0-1 0,-1-5 2 15,-1 2-1-15,2 3 0 0,-3-3 0 0,1 4 0 0,2 1 1 16,-4-2-1-16,3 0 1 0,-1 0 0 0,0 0 1 16,-1 0 0-16,1 0 1 0,-2-2-1 0,-1-1-1 15,2 3 2-15,0 0-2 0,-1 0 0 16,-1-2 0-16,3 1 0 0,-3-1 0 0,2 2 0 0,-1-1 0 16,1 1-1-16,0-2 1 0,-1-1 1 0,2 1-1 15,-1 1 0-15,1-1-1 0,-1 0 1 0,3-1 1 0,-4-2-1 16,4 1-1-16,-2 1 1 0,2-2 0 0,-5-2 1 0,5 1 1 15,-4-2-1-15,6 0-1 0,-6 2 2 0,4-5 0 16,-2 3 0-16,0-5-2 0,1 3 1 0,-1-6-1 16,-2 0-1-16,-1-3 1 0,2 2-1 0,-2-4 1 15,2-3 0-15,-2-1 0 0,0-2 1 0,0-2-1 16,0-1 2-16,0-2-1 0,-2-3 1 0,0-2-1 16,-1-3-1-16,2 2-2 0,-1-2 0 0,-3-1 1 15,5 0-2-15,0-1 0 0,-5 1-1 0,5 7 1 16,-1-4 0-16,-1-2 1 0,2 0-1 0,0 9 1 15,2-1-1-15,-2 3 0 0,0-4 3 0,1 4-3 16,3 2 1-16,-3 3 2 0,-1 3 0 0,0 1 0 16,0 0 0-16,2 5-1 0,-1 3 1 0,-1 0 1 15,0-1-1-15,2 3-3 0,1-1 1 0,-3 2-1 16,2-1 1-16,-2 7-3 0,0-2 0 0,1-3-2 16,-1 5 1-16,0-2 1 0,-1 4 0 0,2-1 1 0,3-3 0 15,-4 4 0-15,3-4 3 0,-3 3 1 0,1-1-1 16,1-2 0-16,1 4 0 0,-3-1-1 0,3 1-1 15,-1 1-3-15,-1 0-5 0,3 1-14 0,-1 2-7 16,-2 2-11-16,1-5-16 0,-2 2-21 0,3 1-23 0,-1-3-79 16,-2 0-54-16,0 0 163 0,0 0-116 0,1 0-47 0</inkml:trace>
    <inkml:trace contextRef="#ctx0" brushRef="#br0" timeOffset="10758.3625">11387 15316 790 0,'-2'-15'418'0,"-2"1"-256"16,-1 1-111-16,0 2 24 0,0-2-23 0,2 1-16 0,1-1-17 16,-1 0-6-16,2 5-6 0,-1-3 3 0,1-2 2 15,1 2 6-15,0 2 9 0,0-1 5 0,1 0 4 0,1-1 1 16,2 2 5-16,-2 1-1 0,0 0 0 0,-1 1-6 16,1 3-9-16,-1 0-6 0,3 3-5 0,0 1-3 15,1 0-9-15,3 3-3 0,-1 3-3 0,2 6-1 16,1-4 0-16,4 11-2 0,5 5 3 0,-1 1-2 15,-1 0 3-15,5 6 0 0,-1 4 0 0,8 6 2 16,4 9-2-16,1-3 2 0,-6-2-1 0,7 4 1 0,4 10-2 16,5 3 0-16,2 5-2 0,-7-9 1 0,7 5 0 15,0 4 2-15,0-8-1 0,-1 3 1 0,4-3 1 16,0-6 0-16,-2-7 2 0,4 2 0 0,1-4 2 16,4-2-1-16,-2-1 2 0,-1-6-1 0,-26-17 3 15,-13-9-1-15,0 1 2 0,37 22-2 16,8-1 1-16,-3 3 0 0,-16-13-1 0,-4-9-2 0,1 3-1 15,1 1-2-15,-17-9 0 0,3-2-2 0,-8-2-3 16,-2 1-4-16,-4-1-3 0,1-2-5 0,-3-1-6 0,-8 0-11 16,3 0-43-16,-3-1-25 0,0-2-34 0,-2-1-50 15,-4-2 121-15,-11-3-117 0,-12-14-51 0</inkml:trace>
    <inkml:trace contextRef="#ctx0" brushRef="#br0" timeOffset="11290.8475">11505 14997 477 0,'5'-9'277'0,"-1"-1"-134"0,-2 0-92 0,0 2 37 16,-1 2-27-16,1 4-23 0,1-4-21 0,-1 0-18 16,1 4-2-16,1 4 1 0,1-2 1 0,2 0 8 15,-1 0 6-15,-4-2 9 0,1 2 7 0,0 0 6 16,-1-3 3-16,-2 0 14 0,0 0 4 0,-2 3-3 15,2 0-3-15,-5-4-4 0,0 3-3 0,-4-2-6 16,1 3-4-16,0-4-14 0,0 1-7 0,-6 0-5 16,2 1-4-16,-5-1-4 0,3 3-3 0,-2 0-2 15,-2 0 0-15,-7 7-1 0,1-6 2 0,-2 4 1 0,-1 1 3 16,2 2 0-16,-1-1 1 0,-2-1 4 0,2-1 1 16,1 0 3-16,-1 3-1 0,5-4-1 15,-1 0 0-15,-2-1 1 0,4 2 1 0,0-1-6 0,3 1 0 16,3 1-1-16,-1-1-1 0,1 5-2 0,3-4-2 15,4 2 1-15,-2 3-3 0,1-3 3 0,8 5-1 0,-3 5 1 16,0-6 0-16,-1 4 2 0,4 3-1 0,5 4 1 16,2 0 1-16,0 8-2 0,-2-4 1 0,3-2-2 0,3 4-2 15,4 3-3-15,-4 1-3 0,3-1-5 16,-1-3-6-16,1 4-22 0,2 2-16 0,5 5-25 0,-7-3-35 16,9 6 81-16,-3 1-59 0,4 14-20 0</inkml:trace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00.14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8F7E277-0800-4E61-BF87-6A50110C5892}" emma:medium="tactile" emma:mode="ink">
          <msink:context xmlns:msink="http://schemas.microsoft.com/ink/2010/main" type="writingRegion" rotatedBoundingBox="14715,17186 14070,11820 15614,11635 16258,17000"/>
        </emma:interpretation>
      </emma:emma>
    </inkml:annotationXML>
    <inkml:traceGroup>
      <inkml:annotationXML>
        <emma:emma xmlns:emma="http://www.w3.org/2003/04/emma" version="1.0">
          <emma:interpretation id="{6C69EE32-DAAE-44A9-B502-3CD4FBBCB677}" emma:medium="tactile" emma:mode="ink">
            <msink:context xmlns:msink="http://schemas.microsoft.com/ink/2010/main" type="paragraph" rotatedBoundingBox="14715,17186 14070,11820 15614,11635 16258,170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AEC4E4-7538-4FF5-A738-34007718A1FE}" emma:medium="tactile" emma:mode="ink">
              <msink:context xmlns:msink="http://schemas.microsoft.com/ink/2010/main" type="line" rotatedBoundingBox="14715,17186 14070,11820 15614,11635 16258,17000"/>
            </emma:interpretation>
          </emma:emma>
        </inkml:annotationXML>
        <inkml:traceGroup>
          <inkml:annotationXML>
            <emma:emma xmlns:emma="http://www.w3.org/2003/04/emma" version="1.0">
              <emma:interpretation id="{E665C237-53AD-46B4-BBED-B72FE3BD881A}" emma:medium="tactile" emma:mode="ink">
                <msink:context xmlns:msink="http://schemas.microsoft.com/ink/2010/main" type="inkWord" rotatedBoundingBox="14715,17186 14070,11820 15614,11635 16258,17000"/>
              </emma:interpretation>
            </emma:emma>
          </inkml:annotationXML>
          <inkml:trace contextRef="#ctx0" brushRef="#br0">12769 13768 510 0,'4'-5'174'16,"-3"0"-158"-16,4-3-58 0,1 3-35 0,1-3 67 16,4 2-74-16,3 1-19 0</inkml:trace>
          <inkml:trace contextRef="#ctx0" brushRef="#br0" timeOffset="2886.0141">13026 10654 208 0,'-2'-8'178'0,"-1"2"-64"0,-2-1-61 0,0-1 48 16,1 1-23-16,2-1-30 0,0 3-6 0,-2 0-6 15,-3-1 1-15,6-1-4 0,-1 1-3 0,1 1-6 16,2 2-2-16,-4-2 1 0,3-1-4 0,-2-1-1 15,-1 1-8-15,3 3-3 0,-3-4-1 0,0 4-5 16,-2-6-1-16,3 6-4 0,2-1-1 0,-3 1 1 16,2 0 0-16,-1 1 2 0,-1-1-2 0,3 0 2 15,-2 1 2-15,-3 1 1 0,5-2 1 0,-1 3-1 0,1 0 2 16,-3-2-3-16,0 2 2 0,1 0 1 0,-1 0-1 16,1 3 1-16,-1-1 1 0,0 3 2 0,0-2 2 15,3 2 4-15,-4-1 0 0,0 3 7 0,0-4 4 16,-2 2 2-16,0-2 3 0,1 0 1 0,-3 2 7 15,0-4-1-15,-2 3 2 0,2-1-4 0,1 2-3 0,-1-2 3 16,-2 0-3-16,-1 0-1 0,1 2-9 0,1 1 0 16,-2-1-2-16,1 1-3 0,-3-1-1 0,1 2-5 15,-1-3 0-15,0 1-2 0,0 2 2 0,-1-3-1 16,1 3 1-16,-1-4 1 0,1 2 1 0,-1-1 1 16,1 0-1-16,4 0 2 0,-4 0-1 0,2-3 1 15,0 2-1-15,1-1 1 0,-1 0-2 0,3-1 0 16,-2 1 0-16,2 1 0 0,0-2-1 0,0 1-1 15,2 0 1-15,1-1-1 0,2 2 0 0,-2-1-2 0,7-2-2 16,-4 2 1-16,1-2 1 0,1 0-4 0,0 0 0 16,0 1 1-16,6-1 1 0,-6 2-1 0,-3-2 0 15,3 1-1-15,3 1 0 0,-3 0 3 0,0-2-4 16,-2 0 1-16,1 3-2 0,2-2 0 0,-1 1 1 16,2 3-2-16,-2-2 1 0,0 2-1 0,3 1 0 15,-3-1-1-15,0 1 1 0,0 4-1 0,0-1 0 16,0 1 1-16,0 4 0 0,0-1 0 0,0 3 0 15,2 5-1-15,-1-2-1 0,-1 1 2 0,0 6-1 0,0 3-1 16,2-6 1-16,-2 6-2 0,0-3 2 16,0 1 1-16,2 0-1 0,-1-3 0 0,2-4 0 0,-1 1 1 15,0 3 0-15,1-3 1 0,0-4 0 0,2 2-1 0,-4 2 3 16,-1 0-3-16,2-1 2 0,1-2 1 0,0-2 0 16,-1 3 1-16,1 0-1 0,0-3 2 0,0-2-2 15,1-1 4-15,-1 1 0 0,-2-4-1 0,1-1 1 16,0 1 1-16,-1-4 0 0,1 4 1 0,-1-4 0 15,3-1 2-15,-3 0-1 0,1-4 1 0,1 4-1 16,-1-2-2-16,1-3 3 0,-3 0-3 0,3 0 3 0,0 2-3 16,-1-2-1-16,1-2-1 0,-3 1 1 0,3-1-1 15,-1 1-2-15,2-1 1 0,0 0-2 0,-3-1 1 16,2 2-1-16,1-1 1 0,-1-1-1 0,2 1 0 16,-2-1 1-16,1 0-3 0,1 1 2 0,0-1-3 15,0 2 2-15,0-1-1 0,1-1 1 0,0 1-2 16,-1 1 1-16,3 1-1 0,-3-2 0 0,3 2 0 15,0 0 0-15,-2 0-1 0,2 0-2 0,0 0 3 16,-2 0 0-16,2 0 0 0,2 0 0 0,-2-2 0 16,1 2 0-16,4-3-1 0,-3 3 1 0,3-1-6 15,1-1 0-15,0 0-4 0,2 2-2 0,2 0-12 16,-1 0-7-16,-3 2-12 0,7 0-12 0,-2-2-45 0,2 1-36 16,3-2-47-16,-3-1 119 0,6-3-106 15,0 1-49-15</inkml:trace>
          <inkml:trace contextRef="#ctx0" brushRef="#br0" timeOffset="-6576.0229">13534 14602 156 0,'0'-11'172'0,"-5"3"-48"0,5-2-61 0,-5 1 43 0,0-2-13 16,4 1-12-16,-2 1-9 0,-1-1-22 0,0 4-4 0,-1-4 2 15,3 2-1-15,-1 0-3 0,0 2-7 0,0-4 6 16,0 4-1-16,-2 0-1 0,3-1 1 0,-3 1-3 16,2-1-2-16,2 1 0 0,-4 3 0 0,3 1-6 15,2 1-1-15,-1 1-2 0,-1-2-1 0,1 2-5 16,1 0-2-16,0 3-2 0,-2 2-3 0,0-2-3 15,1 2-2-15,-1 0 0 0,1 1-2 0,1 4-1 16,0-2 0-16,-2 1-1 0,2-1 1 0,0 0 0 16,0 3 0-16,3-1-1 0,-1 1 0 0,-2-3 0 15,0 3-1-15,1-1 1 0,3 1 1 0,-3 2-2 16,2-2 1-16,-3 1-1 0,2 3 1 0,3 1-1 16,-2-2 1-16,2 5 0 0,-2 0-3 0,0 2 1 15,2 3 0-15,0-2-1 0,3 5 1 0,-4 0 0 16,3 0 1-16,-3-1-1 0,4 3 2 0,-1-2-1 0,-1 1 1 15,4 6 0-15,-2-9-3 0,-2 4 3 0,4 0-1 16,-1 1-2-16,-1-3 1 0,0 2-1 0,0-4 0 16,-3 2 1-16,4 0-1 0,-1-1 0 0,0-1 1 15,-1 1 1-15,2-2-1 0,-4 1 0 0,3-1 1 16,0-2-2-16,-2 2 1 0,1-2 0 0,-4-4-1 16,2 4 0-16,-4-3-2 0,4 2 3 0,-3-2-2 15,1 2-1-15,-3-2 3 0,0 0-2 0,1 2 2 16,1-7 0-16,1 2 1 0,0-2 0 0,-3 1 1 15,4-1 1-15,-1-1 0 0,-3 1-1 0,1-6 1 16,1 6 0-16,-2-1-1 0,0-2 0 0,3 0 1 16,-1-4-2-16,2 4-1 0,-2-2 1 0,-2 3-2 15,0-8 3-15,2 1-2 0,-6 0-1 0,4-2 1 16,-1 2 2-16,-6-5-1 0,6 0 1 0,-2-2 1 0,3 4 2 16,0-2 1-16,1 0 3 0,-1 0-1 0,0-2 1 0,0-6 1 15,-1 0 0-15,1-8-2 0,0 2-2 0,-8-10-1 16,3 4 0-16,0-14-4 0,0 2-1 0,4-4-2 15,-2-6 0-15,-2-1-1 0,2-3-1 0,3-2-2 16,0-1 1-16,0 1 0 0,0-1 0 0,1 3-1 16,1-2 0-16,-5-2 1 0,3 3 0 0,-2 2 0 15,2 0-1-15,-3 1 1 0,3 4 0 0,-6 0 1 16,4 7 0-16,-1 1 1 0,-2 2-1 0,0 4 2 0,2 9-1 16,0-4 0-16,-4-3 1 0,3 5-2 0,0 1 0 15,1 4 0-15,-1-3 0 0,-3 1 0 0,2 0-1 16,1 3-1-16,2 2-1 0,-1 0-2 0,0 1 1 15,-2 2-2-15,3 3 0 0,1-1-1 0,-4 0-1 16,5 6 1-16,0-2 0 0,-3 0 2 0,3 1-2 16,-3 1 1-16,3 0 1 0,0 3-1 0,0-1 1 15,0 4-1-15,-4-1 0 0,4 4 0 0,0 1 1 16,0 4-1-16,0-1 0 0,0 3 2 0,0 3-1 16,0 0 1-16,2 5 1 0,3 2-1 0,-2 1 0 15,-2-2 3-15,4 7-1 0,2 0 0 0,-1 3 2 16,-1-2 0-16,1 2 0 0,-3-6 1 0,5 4-1 0,2 6 0 15,-5-6 0-15,-2-3 0 0,3 2 0 0,-3-2-1 0,4 2 1 16,-6 0 0-16,3-2 0 0,-3-3-2 0,-1 4 2 16,0-4-1-16,2 1 0 0,-1-4 2 0,-1 2-1 15,0-2 1-15,-1-4 1 0,1 0-1 0,-3-6 2 16,3 2 2-16,-2-3-1 0,-1-5 1 0,1-1 2 16,1 0-1-16,-3-2 0 0,3-1 3 0,-1-4-2 15,2 0-1-15,0 0 2 0,0 2-2 0,-1-5-1 16,-1-2 0-16,-1 0 2 0,-4-4-2 0,4-1 0 15,-3-3-2-15,0-3 2 0,-1-3-3 0,1-5-1 16,-1 1 0-16,4-9-1 0,-3 1-1 0,3-5-3 16,-4 1 3-16,4-5-4 0,-2-1 3 0,4-1-1 15,-4-1 2-15,2 0-2 0,0 2 2 0,-1-4 2 16,1 1-1-16,0-1 0 0,-2 4 0 0,4 2 1 16,-3 0-1-16,3 7 0 0,-1-5-1 0,1 7 1 15,1 3-1-15,-3 3 1 0,3 0 0 0,0 3 0 16,-2 2-2-16,2 6 2 0,-2 1-2 0,2 1 0 0,-1 6-2 15,1 0 2-15,0-1-2 0,-2 6-2 0,2-4 1 16,-1 3-2-16,1-1 0 0,0 2-2 0,0 0 1 16,0 2 0-16,0 1-1 0,0 3-1 0,0 2-1 15,0 0 3-15,0 2 1 0,1 1-1 0,-1 3 1 16,0 4-1-16,2-2 3 0,-1 1 0 0,-1 2 3 16,0 2-1-16,2 1-2 0,0 1 1 0,-2 1-4 15,0-4-4-15,1 6-4 0,1-2-21 0,1 1-13 0,0 1-16 16,-1-4-22-16,2 5-93 0,1 2 130 15,2 3-82-15,1 3-45 0</inkml:trace>
          <inkml:trace contextRef="#ctx0" brushRef="#br0" timeOffset="-895.5764">13172 14847 408 0,'-8'-9'209'0,"-1"-4"-121"15,2 0-66-15,1-1 22 0,6-2-34 0,-3 2-7 16,0-4-12-16,3 1-3 0,3-1 3 0,0-1 11 16,3-2 10-16,2 1 10 0,-1 2 14 0,1-1 6 0,0 0 15 15,-4-2 5-15,-4 1 2 0,5 4-5 0,0-2-1 16,0 1-5-16,-2 2-10 0,-1-2-8 0,1-2-15 15,1 1-4-15,6 4-4 0,-7-1-4 0,0 3-6 16,2-1-2-16,5 2 0 0,-4 1 1 0,-1 4 3 16,0 1 2-16,-1 5 1 0,0-3 5 0,2 1 6 15,-4 2 2-15,-1 2 3 0,1 1 1 0,-1 2 2 16,-1-2 0-16,0 5-1 0,2 2-3 0,-2-2-3 0,0 6-6 16,-5 5-2-16,4 0-1 0,-3 2-3 0,-2 1-2 15,0 5 0-15,-2 3 0 0,-3 5-5 0,3-1 4 16,-2-2 0-16,4-7-1 0,-4 12-2 0,2-4 1 15,-9-1-1-15,9 2-2 0,1-1 2 0,-7-1-1 16,4 1-1-16,1 4 1 0,-2-7 0 0,4 0-1 0,3 2-1 16,-1-5 2-16,2-4-4 0,-1-1-1 0,1-1-2 15,-5-7-2-15,7 0-7 0,-1-7-2 0,5 1-3 16,-4-5-4-16,-1 2-4 0,2-5-3 0,5-8-1 16,1 5-1-16,4-5 7 0,-2-4 2 0,1-5 4 15,2-1 3-15,1 1 9 0,-3-9 4 0,5 2 8 16,-2-1 6-16,-1 0 1 0,0 2 3 0,2-1 4 0,-2 2 7 15,0 1 4-15,2 2 2 0,-5 2 0 0,-2 4 1 16,0-3 9-16,-2 3 0 0,-1 1 0 0,0 5-3 0,0 1 1 16,-3-4-1-16,2 5-4 0,-1 4-2 15,3-1-10-15,-4 2-3 0,-2 0-3 0,0 3-6 0,1 1-5 16,-2 4-4-16,1 4-1 0,-1-2-2 0,-4 6-3 16,1 5 0-16,-2 4 0 0,-3 2 1 15,1 5 3-15,-4 6-1 0,1 2 1 0,-3 0 1 0,4 1 1 16,-3 4 0-16,-2-2 1 0,4-5 2 0,5-1-2 15,-1-2 0-15,-6-5 1 0,10-1 0 0,-3-4 2 16,-1-9-2-16,7 3-1 0,-2-1 1 0,-6-6-1 16,7 0 1-16,3-8-2 0,-5 3 1 0,8-4-2 15,2 0 2-15,-5-6-1 0,2-2-1 0,4 0-1 16,-1-3 1-16,1-3-1 0,4-5 1 0,-4-1 1 16,7-2-2-16,1-4 2 0,-1-2 0 0,0-2 0 15,1-3 1-15,2-2 2 0,-5 1 0 0,0 1-1 16,0-2 2-16,-1 0 0 0,1 5 1 0,0 2 0 0,-1 1 0 15,-2 2 0-15,0 4 0 0,-2-1 0 0,2 6-1 16,-2 4 0-16,-1 4-3 0,-2-5 1 0,0 9-2 16,1 1-1-16,-1 5-2 0,-3-4-1 0,1 12-3 15,-1 1 0-15,0 5 0 0,0-3 1 0,-3 15 1 16,0-4 0-16,-2 3 2 0,-3 3 1 0,2 4 2 16,1-2 0-16,-3-1 0 0,0 2 1 0,-1-4 2 15,-1 0-1-15,4 0 2 0,-4-5-1 0,4-8 1 16,-4 3 1-16,4-3-1 0,1-4 0 0,0-7-2 15,2 1 1-15,3-4 1 0,0 0 1 0,0-5-2 16,2 1 0-16,-1-1 0 0,1-4-1 0,4-6-2 16,2 2 1-16,-3-5-3 0,5-3-3 0,1-3-1 0,3-6 0 15,4-9-1-15,1 4 2 0,-3 1 2 0,3-1-2 0,0-5 1 16,0-2 2-16,-3 6 0 0,0 0 2 0,0-1 0 16,1-1-1-16,-6 14-1 0,2-8 1 0,-3 11 0 15,-1 3 0-15,-2 7 1 0,-1-1-2 0,-1 9 2 16,-4 4 0-16,-1 7 0 0,0 6 0 0,-3 5 0 15,0 8 0-15,-5 0 0 0,2 6 1 0,-2 3-1 16,-3 2 1-16,1-1-1 0,-3 2 1 0,1-1 0 16,-1 2 2-16,-2-4 1 0,3-1-1 0,-1-5 1 15,0-6-1-15,0 6 2 0,2-5 2 0,0-7-1 16,3-1-1-16,0-3 1 0,0 0 1 0,4-6-1 16,-1-2 0-16,2-5 4 0,1 1-3 0,0-4 3 15,1-3 0-15,1-3 1 0,1-4-2 0,-1-1 1 0,2 2 0 16,0-8-3-16,1-1-1 0,2-4-2 0,-1-1-3 15,6-6 0-15,-2 1 0 0,3-4 1 0,2-3-2 16,-1 3 0-16,1-4 0 0,0 3-3 0,0-1 3 16,-4 8-1-16,1-1-1 0,-1 5-1 0,-2 4 1 15,-4 7-1-15,3 2-1 0,-3 4 1 0,2 2-2 16,-3 10 1-16,1-2 0 0,-5 8 0 0,1 1 1 16,-2 6 0-16,-2 2 2 0,-2-1 1 0,0 3 0 0,-3 5 1 15,-3 1 0-15,5-4 2 0,-3 0-2 0,2-1 3 0,-4 1 0 16,2-2-3-16,-2 0 2 0,2-8-1 0,3 0 0 15,0 2-2-15,0-7 1 0,2-6-1 0,2 0 0 16,1-3 0-16,2-5-2 0,1 0-1 0,3-3-6 16,0-3 0-16,3-1-3 0,1-6 2 0,4-7-2 15,-2 4 1-15,4-10 2 0,3-1 2 0,2-6 3 16,-3-2 2-16,6-2 2 0,-5 0-1 0,3 2 1 16,0-4-1-16,-1 2 0 0,-4 5 0 0,-3 7-1 15,4-1 0-15,-4 7 0 0,-3 5-2 0,-3 7-2 16,-1 1 1-16,-4 11-2 0,2 1 1 0,-4 7-2 15,-1 0 2-15,-5 11-2 0,2-1 2 0,-5 9 4 16,0 3-1-16,-4 0 1 0,-1 4 1 0,-1 0 1 16,1 3 2-16,-2-10 1 0,2-1 0 0,0 0 3 15,4-6 1-15,-1-1-1 0,2-6 1 0,1-7 2 16,2 2-1-16,2-10-1 0,-2 5 2 0,3-10-3 16,0-4-1-16,1-9 0 0,-1 6 2 0,0-9-1 15,-1-2 0-15,1-4 1 0,0-7 2 0,2 8 0 0,-3-11 2 16,1-4 6-16,0-4-1 0,2 6-2 0,-2-4 2 15,0 0-1-15,-1-8-2 0,-2-1 0 0,3 0-2 16,-1 7-4-16,-5-7-2 0,3 0-3 0,-3-2-1 16,-2 1 0-16,0 6 1 0,2-1-4 0,-2 2-1 15,0 6 0-15,4 7-2 0,-2 1 1 0,4 9-4 16,1 2-1-16,1 7-3 0,-3 3 0 0,3 5-2 16,-4 1-2-16,4 7-1 0,-3 0 0 0,-1 8 0 15,4-1 1-15,-3 9 0 0,0-3 3 0,2 6 2 0,2-1 0 16,-2 0 6-16,6 1 2 0,0-4 2 15,0-4-1-15,0-3 4 0,5 1 0 0,-2-14-1 0,0 5 3 16,7-5-1-16,-7 0 0 0,8-8-2 0,-6-3 3 16,1-3-2-16,4-2 0 0,2-3 2 0,0-2-2 15,-3-5 1-15,2-2 3 0,-3-3-1 0,3 1-1 16,-3-2 3-16,-1-3 0 0,-2 2 1 0,3 1-1 16,-4 2 3-16,-1 3-6 0,-3 4 0 0,0 3 0 15,4 4-1-15,-3 8-3 0,-1 6-3 0,-5-3-2 16,4 5-3-16,-1 7 0 0,-2 7 0 0,0 2 0 15,-4 0-2-15,2 8 2 0,-2 0 1 0,5 11 1 16,-7 5-1-16,2-4 1 0,2 1 0 0,0-2-2 0,1 6-11 16,0-1-10-16,5 0-12 0,-6-10-15 0,7 5-65 15,-1 2-42-15,10-4 112 0,-1-1-88 0,6-2-56 16</inkml:trace>
          <inkml:trace contextRef="#ctx0" brushRef="#br0" timeOffset="-2696.8496">13491 14567 48 0,'-2'-3'37'0,"-1"-2"-6"0,0 2-4 16,1-2 11-16,1 4 5 0,-1-3-2 0,0 3 11 16,1-2 2-16,-1 3 3 0,1 0 0 0,1-2-4 15,-2 0 1-15,-1 1-3 0,1-2-3 0,1-1-8 16,-1 0-5-16,1-3-4 0,-1 1-3 0,-1 1-3 16,1 0-5-16,1 1-2 0,-1 0-2 0,-1 0-2 15,1 2 1-15,1 2-1 0,-1 0 0 0,0-2 1 16,2 1 1-16,0 1 1 0,0 0 0 0,-1 1 1 15,1-1-3-15,0 4 0 0,-2-1-2 0,-1 0-2 0,3 2-1 16,-2-4-1-16,1 1-2 0,-1 3-1 0,1-5 0 16,1 3 0-16,0 0 2 0,-2-3 0 0,0 0 1 15,2 0 2-15,0 2 1 0,0 1 1 0,-1-3 4 16,1-2-1-16,-2 2-1 0,2 0 2 0,0 0 1 16,-3-1-3-16,2-4 2 0,-1 0 0 0,-1 2-3 15,1 0 1-15,1 1-1 0,-1-3 0 0,0 4-1 16,-1-1-1-16,2 2-1 0,-1 0-2 0,-1 0-1 0,1 0 0 15,-1-1 1-15,0 1-4 0,0-4 0 16,-1 3 2-16,1-1 0 0,0 1-1 0,-2-1 0 0,1-3 3 16,-1 4-2-16,0 1 2 0,3-3-3 0,-2 1 1 15,-3-1-1-15,4 1 0 0,-2 2-3 0,4 0 0 0,-4-1 0 16,-1-3 0-16,-2 4 2 0,3 0-3 0,0-1 1 16,-1 1 0-16,-2 0 0 0,0-3 1 0,3 1-1 15,-3 0-1-15,0-2 2 0,3 2 1 0,-4-3-2 16,1 0 0-16,0 2 1 0,0 0-1 0,0 3 1 15,0-1 0-15,0 1 0 0,3 0 0 0,-3 1 1 16,-1 1-2-16,1-1 2 0,0-1 1 0,-2 0-2 0,4 5-1 16,-5-5 0-16,-1 0 2 0,5 0-4 0,0 2 3 15,-1 1-1-15,-1 2-3 0,5-2 1 0,-5-2 0 16,1 3-1-16,0 2-2 0,5 0 2 0,-4-1-1 16,-5-2 0-16,8 2 2 0,-8 0 0 0,9 3 0 15,-4-3 0-15,2 1-1 0,-7-3 1 0,7 2 1 16,2 1-1-16,-4 1-1 0,-1-3 3 0,0 1-1 15,-1-2 1-15,-1 2 0 0,4-2 1 0,-2 5 0 16,0-3 0-16,2-3 1 0,1 4-2 0,-2-1 1 16,3-2 1-16,-1 2 0 0,0 0 0 0,0-1 0 15,1 0-2-15,-1 0 3 0,0 3-1 0,0-3 1 16,4 0 1-16,-1 2-1 0,0 0 2 0,2 1-3 0,0 1 2 16,0 0-1-16,2 0-1 0,0 1 1 0,-1-1-2 15,1 0-1-15,-1 2 0 0,1-2 0 0,3 3 0 16,-2 2-1-16,2-1 0 0,0 1-1 0,-2 5 0 15,2-1 0-15,-1 2-1 0,1 0 0 0,-2 0 0 16,2 2 1-16,-2 1-2 0,2 2 1 0,5 3 0 16,-7-1 0-16,3 3 1 0,2 2-1 0,-3-2 0 15,1 3 1-15,1-2 2 0,-4 0 0 0,0-3 0 16,2 4 2-16,1-6-1 0,-1 1 3 0,4 4-1 16,-7-6 0-16,4-2 1 0,1 2-3 0,-4 0 4 15,7 0-1-15,-6-2-1 0,1-3-1 0,-5-1 2 0,6 6 0 16,-1-4-2-16,-2-2 3 0,2 1-2 0,0-2-1 0,-2 4 2 15,5-2-1-15,-5-1 0 0,2-1-2 0,0 1 2 16,4 1-1-16,-7-3-1 0,1-2 1 0,-3-1 1 16,2-2-2-16,-5-1 1 0,4-1-1 0,-1-1 0 15,-3 0 1-15,3 0 0 0,2 0 0 0,-2-3 0 16,6 0 1-16,-3-1 0 0,-3 1-1 0,3-3 1 16,-1-2 0-16,-2 0-2 0,-2 0-1 0,2 0 1 15,0 0-1-15,0-2-1 0,2 2 0 0,-4 0 1 16,2 0-1-16,2 2 3 0,0-1 0 0,-2 1-2 15,1-2 0-15,2 3 1 0,-1-3 0 0,1-1-2 16,-3-1 2-16,3 0-1 0,0 2-2 0,1 0 1 16,-1 0 1-16,5 0 0 0,1 0 0 0,-1 2 0 15,2 3-1-15,-2-2-1 0,1-3 1 0,4 0 0 16,-3 3 0-16,4-1-1 0,-3 2-1 0,3-4 0 0,4 2 0 16,0-2 0-16,-1 0-1 0,2 0-3 0,-3-3-1 15,5 3-1-15,-4-5-4 0,2 0-11 0,2 1-10 16,-2 2-15-16,4-4-18 0,-3-1-68 0,1-1-52 15,1-6 127-15,1 6-96 0,-3-10-63 0</inkml:trace>
          <inkml:trace contextRef="#ctx0" brushRef="#br0" timeOffset="-154.2373">13284 15002 635 0,'-11'9'306'0,"4"-7"-160"0,1 3-93 0,-2-5 49 16,0 0-39-16,-2 1-18 0,7-1-33 0,-2 0-2 15,1 0-1-15,2 0 5 0,0-3 4 0,1 3 15 16,1 0 9-16,-2 0 7 0,1-5 6 0,-3 4 10 15,3-4 0-15,-2 0-1 0,0 0-5 0,3-2-11 16,-4-1-8-16,4 1-8 0,-1-2-5 0,1-3-14 16,-2 3 1-16,2-4-6 0,3 0-4 0,-3-1-1 15,0-2-1-15,4 2 0 0,-4-2 2 0,1 0 4 16,1 2-2-16,-2-2 5 0,-2-2 3 0,2 4 5 16,0-2 3-16,-1 0 0 0,-3 2 1 0,1-4 1 15,-2 2 2-15,-1 0-1 0,1-3-2 0,-6 0-2 16,2-2-3-16,-6-4 1 0,4 1-5 0,-2 2-2 15,1-4-2-15,-4 2-1 0,3-1 0 0,-6-4-2 16,3 4-1-16,-2-7 0 0,-1 5 0 0,-1-2-1 16,-1-3-1-16,-1 0 1 0,-2 4-1 0,1-1 0 15,1 0 0-15,0 1-2 0,-1 2 1 0,0-1-1 16,0 3-1-16,3 0-1 0,-3 1 0 0,6 2 0 0,-1 5-2 0,-6-6 1 16,4 1-3-16,2 2 2 0,-3 1 0 0,4 1 2 15,-2-1-2-15,1 1 0 0,-1-1 2 0,10 6-2 16,-7-6 3-16,3 2-1 0,-1 0 0 0,2 2-2 15,-2-2 0-15,3 3 1 0,-3-1-1 0,4 1 1 16,2 7-2-16,3-5 1 0,1 4-1 0,-3 2 0 16,9 4 1-16,-4-2-2 0,-1 3 0 0,3-5-1 15,0 2 0-15,-2 4 0 0,2-1-1 0,0 2 0 16,2-2 0-16,-2 0 1 0,-2 3 0 0,2 0 1 16,0 2 0-16,0-3 1 0,0-2 2 0,2 3 0 15,-2 0 0-15,3 2 1 0,-1-5-1 0,-2 1 0 16,0 6 1-16,0-4 0 0,0 0-4 0,0 0 0 15,0 0-2-15,0 4-5 0,0 1-2 0,0-2-4 16,5-1-15-16,-1 1-9 0,0 2-14 0,-3-1-15 0,4-3-56 16,1 3-34-16,-3 1-48 0,-3-2 132 0,0 2-120 15,0 0-51-15</inkml:trace>
          <inkml:trace contextRef="#ctx0" brushRef="#br0" timeOffset="4120.7782">12745 10646 816 0,'-8'0'382'0,"1"-1"-234"0,-3-3-103 0,0 1 30 16,2 0-30-16,0 1-24 0,1 2-11 0,-1 0-16 16,0 5 0-16,1 3-1 0,-1 2-2 0,0 2 4 15,-1 6 1-15,-2 3 2 0,1-1 0 0,-1 6 2 16,-2 3 0-16,0 2 0 0,2 1 2 0,0-5-1 15,0 2-1-15,0 3-1 0,-2 0 1 0,5-4 1 16,-1-2-1-16,1-4 0 0,0 4 1 0,3-7 1 16,-2 3 0-16,0-11 0 0,3 0-1 0,0 2 2 0,-1-8 2 15,3 1 0-15,2-4 3 0,-3 1 2 0,5-1 3 16,1-2 2-16,0-4-2 0,7 1-2 16,-3-5 0-16,5-1-4 0,2-6-3 0,-1 3-1 0,7-6-3 15,1-3 0-15,6-1 0 0,-5-2 0 0,6-3 2 16,-3 0 0-16,4-2 0 0,-4 1 0 0,2-1 0 15,-4-1 0-15,0 4 0 0,-2 1 2 0,0 1-3 16,-7 3 4-16,1 7-2 0,0-5 0 0,-5 12-3 16,3-2 1-16,-7 6-2 0,2-4-2 15,-5 11-3-15,2-3 0 0,-3 4-1 0,-2 4-1 0,-5 3-1 16,-2 2 2-16,-2 5 2 0,-2 3 1 0,-2 5 2 16,-3-1-2-16,0 4 4 0,-1 4-1 0,-1-1 2 15,1-3-1-15,-2-1 2 0,1-2 0 0,2-1 1 16,0-4 1-16,2-3 1 0,-1-3-1 0,4-3 2 15,0 1 0-15,5-6 1 0,-1-2 2 0,4-1 1 0,0-2 3 16,1 0 0-16,2-3 2 0,0-1 3 0,2-2-1 16,1-1 0-16,0-2-4 0,5 0-2 0,0-7-3 15,7-6-1-15,-3 3-2 0,3-2-4 0,7-7 0 16,-1 3-1-16,4-5 1 0,-2-5 1 0,2 0 1 16,2 3-1-16,0-4 0 0,-1 2-1 0,-4 6 0 15,0-4 0-15,-1 7 0 0,-2 5-1 0,-6 2-3 16,1 2-2-16,-1 7-1 0,-4-2-2 0,-5 8-6 15,2 0 0-15,-1 2-1 0,-4 4-1 0,-4 7 2 16,-3 0 1-16,-2 9 2 0,-10 2 3 0,-1 6 5 16,-1-3 1-16,-8 10 2 0,0-1 2 0,-1-2 1 15,-4 1 3-15,2-3 0 0,3 0-2 0,-4-5 3 16,2 3 1-16,7-9-1 0,-4 1 2 0,5 0 1 16,3-3-2-16,0-6 2 0,1 1-1 0,7-3 2 15,0-4 2-15,5 2 1 0,-1-5 3 0,1-4 0 0,4 1 1 16,2-1 0-16,3-1-2 0,1-6-3 0,2-2-3 15,4-2-4-15,-1-1-3 0,5-2-3 0,4-3-3 16,1-6-1-16,3 3-1 0,-3 2 2 0,7-4-1 0,3-4 1 16,-1 4-1-16,-2 3 2 0,1 1 0 0,0 4 0 15,0 0 0-15,-5 4-1 0,-1-1-2 0,-4 5 2 0,-7 2-2 16,6 1-3-16,-10 2-2 0,-2 1 1 16,0 3-2-16,-4 5-1 0,2 0 2 0,-5 4-2 15,-2 1 3-15,-5 3 2 0,-1 2 3 0,-5 4 1 16,-3 0 1-16,0-1 2 0,-5 3 1 0,-1 3 1 0,-1-3 1 15,1 1 2-15,-2-2 0 0,3 0 0 0,-3 1-1 16,4 0 2-16,1-1 0 0,3-8 0 0,-2 6 0 16,5-5 1-16,4-3 0 0,2-5 1 0,2 3 0 15,2-6 4-15,4-4 1 0,2-1 3 0,0 0-3 16,3-1-1-16,4-6-1 0,2-1-3 0,1-1-2 16,3-2-3-16,2-2-5 0,6-5-1 0,5-2-1 15,7-4 0-15,-1 0 0 0,0 2 2 0,8-4-2 16,1 1 3-16,2 2-1 0,-3 4 0 0,-2 2 0 15,-1-4 1-15,-1 5 0 0,-5 2-2 0,-6 1 2 16,-1 3-5-16,-7 1 1 0,-2 3-1 0,-7 1-5 16,-2 2-2-16,-4 3 0 0,4 6 0 0,-6 4-2 15,-3-1 1-15,-2 4 3 0,-9 3-1 0,1 0 4 16,2 1 3-16,-13 1 1 0,-3 1 2 0,-2 0 2 16,1 0 0-16,-3 2 0 0,4-2 3 0,-3 0 2 0,0 2 2 15,7-5-1-15,1 0 0 0,5-2 2 0,-2 0 4 16,9-7 1-16,-1 2-1 0,4-3 3 0,3-2 3 15,2-3 0-15,1-1 2 0,1 0 1 16,1-3-3-16,5-3-2 0,-2-1-2 0,4-2-6 0,1-1-4 16,7-6-3-16,-2 2-4 0,7-2-10 0,1-1-4 15,7 2-7-15,-2-2-8 0,5-2-34 0,1 3-24 16,4 0-35-16,-2 0-53 0,-1 1 120 0,-4 4-88 0,5 2-63 16</inkml:trace>
          <inkml:trace contextRef="#ctx0" brushRef="#br0" timeOffset="4973.8806">13045 11213 445 0,'-5'-13'238'16,"2"5"-130"-16,-3-3-64 0,1 2 35 0,3-1-22 15,2 1-14-15,-5 1-10 0,4 0 1 0,-1 1 3 16,4-1 3-16,-2 2 5 0,0 1 2 0,3-1 2 15,-3 3-1-15,2-2-4 0,-2 3-3 0,6 1-4 16,-6-1-7-16,3-1-7 0,2 3-7 0,-4 0-4 16,6-2-3-16,6 4-7 0,-5 1-2 0,3-1 0 15,6 4 1-15,-2-1-1 0,7 1-1 0,7 4 0 16,-6-2 0-16,0-2 0 0,5 5-1 0,3 4 1 16,-4-3-2-16,-2 1 1 0,-1 1 1 0,-2 2 0 0,4 7-1 15,-2 2 1-15,0-1 1 0,-5 0 1 0,0 3 1 16,0 3-1-16,-2-1 1 0,3 1 2 0,-6 0 0 15,0-3 0-15,1 2-1 0,-6 1-1 0,1-4 2 16,1 4 0-16,-3-3-2 0,3 2-2 0,-5-2 0 16,1 2 3-16,2-1-3 0,-4 1 0 0,-2 4-1 15,0-6-1-15,-3 2 2 0,0 1 2 0,-1 1-2 16,-4-1 0-16,3 0 2 0,-2-1 0 0,-3-1 1 16,4 4 0-16,-5-3-1 0,-1 1-1 0,1 2 0 15,-2-2 1-15,2 2-2 0,-1 2 1 0,-1-2 0 16,0-1-1-16,-1-2 0 0,2 1 0 0,-1-1 1 0,-3-2 0 15,2 3-1-15,-1-3 1 0,0 0-1 16,3 2 2-16,-1-3 0 0,-1 2-1 0,2-1 2 0,-1 0-1 16,0-3 1-16,3 2 1 0,-5-1 1 15,3-1 1-15,-1 0 1 0,1-2 1 0,-1-1 0 0,-1 0 1 16,1-5 1-16,1 6 1 0,-1-8-2 0,2 4-1 0,-1 3 1 16,-1-7-2-16,2-1 1 0,0 1-3 0,4 2 1 15,-8-5-2-15,3-1-1 0,-1 1 1 0,2-5-3 16,2 2 2-16,1 2-2 0,-3-4 1 0,-1-1-2 15,2 1 0-15,-1 0 0 0,2 2-1 0,3-3-5 16,-7 0 1-16,2 0-7 0,3 0-6 0,5-2-6 0,-3-2-8 16,2-1-39-16,1 0-32 0,-3 4-41 15,3-1 97-15,3-2-88 0,-3 4-43 0</inkml:trace>
          <inkml:trace contextRef="#ctx0" brushRef="#br0" timeOffset="5399.2224">12932 12877 564 0,'0'-3'280'0,"-3"-2"-162"0,-1-1-80 0,0 4 34 16,0-1-27-16,1 0-15 0,-2 0-9 0,4 3-3 15,-1 0 1-15,2 0 3 0,0 1 3 0,-1 1 1 0,-1-2 0 16,2 6 4-16,2-1-2 0,-2 0-3 0,1 3-2 16,-1 0-3-16,2 1-2 0,-1 7-3 0,3 0 0 15,-3-3-7-15,1 1-2 0,3 6-1 0,-1 0-1 16,1 1 0-16,0-4-3 0,0 4 4 0,1 1 1 16,2-4 5-16,2 1 2 0,-6-1 12 0,4-2 4 15,2-5 2-15,-1 5 7 0,3-7 4 0,-1-1 0 16,6 2-3-16,1-4 0 0,3-1-11 0,2-2-7 0,4-3-4 15,4 0-9-15,10-3-32 0,-1-4-26 0,8-2-47 16,3-1-106-16,17-7 153 0,7-2-99 0,19-31-48 16</inkml:trace>
          <inkml:trace contextRef="#ctx0" brushRef="#br0" timeOffset="403.8323">12894 13683 306 0,'3'0'248'0,"-2"0"-110"0,-1 0 20 15,-1 0-6-15,-1 0-19 0,2 0-84 0,0 0 16 0,-1 3-9 16,-3-4-7-16,4-2-4 0,-1 1-4 0,-2-3-12 16,1 4 2-16,-4-3-1 0,4 1 1 0,-1 3-2 15,0 0 2-15,-2-3-1 0,0 3 0 0,0-1 0 16,2-4-1-16,-2 5-2 0,2-7 0 0,-3 3-2 0,1 2-2 16,-1 2-1-16,1 0 0 0,-3-5-2 15,-2 5-2-15,2 0-1 0,-1-1-1 0,1-1 0 0,-5 0-2 16,0-6-4-16,1 8 1 0,2 0-4 0,-4 0 1 15,1-3-1-15,0 2-1 0,1-1-1 0,-3 1-1 16,2 1 1-16,-2-4-1 0,0 1 0 0,-1 2-1 16,2 1 0-16,-2 0 0 0,0-4 0 0,3 4-2 15,1 0 1-15,-3 0 0 0,3-1 0 0,-3 1 2 16,1-2-1-16,3 2-2 0,0 2 1 0,-5-2 2 16,5 0-1-16,-1 0-1 0,3 0 0 0,2 1 1 15,-1-1-2-15,-6 0 2 0,6 0-1 0,2 2 0 16,-2 1 0-16,1-3-1 0,1 2 0 0,-2-2 1 15,0-2-2-15,8 4 1 0,-6-2 0 0,1 0-1 16,2 1 0-16,1 3 0 0,-1-3-2 0,3 5 0 16,0 4-1-16,0-4 0 0,2 4 0 0,2 1-3 15,-2 3 0-15,4 7 0 0,-7-2 1 0,1 7 1 16,6-7 1-16,-3 13-3 0,-3-5-2 0,7 6-1 0,-1 2-2 16,-4 3-3-16,9 5-5 0,-3 2-30 15,1 3-20-15,-1 6-38 0,5 6-68 0,0 7 126 0,3 8-87 16,0 2-35-16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3:01.31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B81180A-DFE9-456B-9A3F-59B3336E762D}" emma:medium="tactile" emma:mode="ink">
          <msink:context xmlns:msink="http://schemas.microsoft.com/ink/2010/main" type="inkDrawing" rotatedBoundingBox="3793,12077 4398,10768 5342,11203 4737,12513" semanticType="callout" shapeName="Other">
            <msink:sourceLink direction="with" ref="{DDF4B00D-955C-4A4C-8A64-0EBD1D061679}"/>
            <msink:sourceLink direction="with" ref="{030CFB5B-E4EA-4606-AE6F-D42648AB426E}"/>
          </msink:context>
        </emma:interpretation>
      </emma:emma>
    </inkml:annotationXML>
    <inkml:trace contextRef="#ctx0" brushRef="#br0">3937-3747 871 0,'-21'-5'373'0,"5"2"-247"0,-2 1-91 0,2-1 11 0,7 3-11 16,-1-2-14-16,7 2-11 0,-6 2-11 0,5-1-1 16,-4 3-2-16,2-1-1 0,-2 0-1 0,7 0 3 15,-6 2 1-15,-9 0 1 0,0 1-1 0,0 0 1 16,-4 4 1-16,1 0 0 0,-8 6 0 0,-5-4 0 16,-2 11-3-16,4-3 0 0,-7 9 0 0,-1 4-2 15,-2 10-1-15,0-1 0 0,-4 2 2 0,-1 11-1 16,2-6 0-16,0 3 0 0,0-2 3 0,0-2 1 0,2-5 0 15,1 0 0-15,7-2 1 0,-1-3 2 0,7-4 0 16,-2-1 1-16,6-1 2 0,3-2 0 0,5-1 2 16,-1-4 0-16,3-1 0 0,2 0 1 0,0-5 1 15,3 0-2-15,0-1 0 0,6-1 0 0,0-4 4 16,1 0 3-16,1-4 1 0,3 1 2 0,3-2 4 0,2 2 6 16,5-6 0-16,0 1 2 0,6 3-4 0,6 2 1 15,3-2-5-15,7 3 0 0,-2 3-3 0,8-1-6 16,2 0-1-16,2 1-2 0,3-1-1 0,-4 3-3 15,-1-4 1-15,2 1-1 0,-2 0 1 0,-3 1-4 16,1 0-1-16,-4 1 1 0,-1-1-1 0,-2 0-1 16,1-1-2-16,-2 1-2 0,-4-2-5 0,0-1-5 15,-2-2-3-15,-5-1-11 0,-3 0-12 0,-1-8-43 16,-7 5-23-16,-3-5-35 0,0 0-47 0,-3-6 123 16,-1-1-95-16,-12-10-25 0</inkml:trace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54.19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08EBFBC-D82F-4EB5-9E4B-41B9CDD1D12A}" emma:medium="tactile" emma:mode="ink">
          <msink:context xmlns:msink="http://schemas.microsoft.com/ink/2010/main" type="inkDrawing" rotatedBoundingBox="18186,18918 18422,9943 20658,10002 20421,18976" semanticType="verticalRange" shapeName="Other">
            <msink:sourceLink direction="with" ref="{551683F1-79A4-4F45-9244-F9A5BCDD4BC1}"/>
            <msink:sourceLink direction="with" ref="{BDAA42DF-5B38-424A-A134-79317A1D7B30}"/>
            <msink:sourceLink direction="with" ref="{6AA59C29-602B-4755-9DAE-B0A45C119E7D}"/>
            <msink:sourceLink direction="with" ref="{E9A81B69-2DE5-4679-BDD2-998FEC65C592}"/>
            <msink:sourceLink direction="with" ref="{D4D9152D-1601-468A-9787-D91E68830F4C}"/>
          </msink:context>
        </emma:interpretation>
      </emma:emma>
    </inkml:annotationXML>
    <inkml:trace contextRef="#ctx0" brushRef="#br0">1951 52 699 0,'-27'-3'296'0,"2"-10"-236"15,-2 5-56-15,1-1-3 0,1 1-5 0,-5-2-1 16,1 10-1-16,-3-3 3 0,2 3 5 0,0 0 4 16,-1 6 0-16,1-3 0 0,1 5-1 0,-1 2 0 15,-3 3 1-15,-1 3 2 0,-1 1 0 0,-1 4-1 16,-4 0 0-16,-2 4-2 0,-4 0 1 0,0 3-3 16,-7 3-1-16,6 0-1 0,-6 2-1 0,-1 5 0 15,1 7 0-15,1-2 0 0,2-6 1 0,4 10 0 0,-5 12 0 16,-4 0 0-16,12-5 1 0,-4 7 0 0,3-5 0 0,-6 10 2 15,3-3 0-15,0 2 3 0,6-11 0 16,3-1 3-16,-4 10 3 0,4 1-1 0,6 6 1 0,7-8 0 16,-2 8 3-16,0 2-2 0,8 0 1 0,1-1-1 15,4 2 2-15,4-1 2 0,4 3 1 0,1 0 2 16,5 3 5-16,3 3 3 0,8-3 3 0,0 2 0 16,5-1 0-16,5-1-1 0,5 0-1 0,1-1-2 15,3 3-5-15,3 1-2 0,1-6-3 0,2 3-2 16,3-3-4-16,-1-1-1 0,0-4-1 0,-3 4-1 15,2-7-4-15,-2 3 0 0,-3 3 0 0,0 0 0 16,-7-9 0-16,-3 1-3 0,-3 5-1 0,4 0 1 16,-7-6 0-16,-4-5-1 0,0 1 0 0,-1 14-2 15,-7 4-2-15,3-7 2 0,-7 1-2 0,-8 6 1 16,1 2-2-16,-7 1 0 0,-3 2 1 0,-10 1 2 0,-2 1 0 16,-5 4 0-16,-9-3 1 0,0-2 1 15,-3 1 2-15,-6-4 2 0,-4 2 0 0,5-10 4 0,-3 0 3 16,4-3 1-16,7 2 3 0,0-10 5 0,4-3 2 15,5-5 0-15,7-8 4 0,6-4 3 0,2-3 0 16,5-11 2-16,4-1-2 0,4-10 2 0,4 9 0 16,2-9 0-16,5 4 1 0,2-7-6 0,1 2 1 15,9-2-2-15,1 2-1 0,6-1-4 0,-2-1-2 16,10-4-2-16,1 2-4 0,5 3-2 0,5-4-2 16,7 2-1-16,-6 1-1 0,7 0-5 0,5 5-2 15,0 7 0-15,-5-2 0 0,1 3-5 0,-1 3 0 16,-8 5-4-16,5 3 0 0,-7 8-1 0,-4 2 0 15,-8 11 0-15,3-5-3 0,-9 13 3 0,-2 5 0 16,-3 14 2-16,-4-2 0 0,-6-9 4 0,-3 16-1 0,-12 11 2 16,4 3 3-16,-3-6 0 0,-9-1 5 0,1 8 0 0,0 8 6 15,-4 2-2-15,1-3 4 0,6-9 2 0,1-5 1 16,4 9 5-16,4-4 1 0,4-10 2 0,4-16-4 16,10 9 5-16,-5 1-1 0,19-25-3 0,1 6-2 15,8-13-3-15,9-7-7 0,16-6-5 0,3-2-8 16,16-10-40-16,11-7-37 0,36-18-48 0,1-3-93 15,38-16 159-15,20-15-113 0,5-36-49 0</inkml:trace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38.35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194AD36-6457-487D-A709-1A252CA4C853}" emma:medium="tactile" emma:mode="ink">
          <msink:context xmlns:msink="http://schemas.microsoft.com/ink/2010/main" type="inkDrawing" rotatedBoundingBox="21482,12222 21504,13534 21303,13538 21280,12226" semanticType="verticalRange" shapeName="Other">
            <msink:sourceLink direction="with" ref="{BDAA42DF-5B38-424A-A134-79317A1D7B30}"/>
          </msink:context>
        </emma:interpretation>
      </emma:emma>
    </inkml:annotationXML>
    <inkml:trace contextRef="#ctx0" brushRef="#br0">19361 11242 296 0,'-13'-8'220'0,"7"-1"-91"0,0 1-88 16,-4 2 49-16,2-1-42 0,-1 2-20 0,-1-1-15 16,7 1 5-16,-2 0 4 0,-3-3 5 0,0 4 6 0,0-4 3 15,-1-2 12-15,1 2 4 0,-2 0-2 0,4-1-1 16,-4 2-2-16,2-2 3 0,2-1-3 0,-2 1-5 15,1 1-9-15,1 0-5 0,0 0 0 0,1-3-2 16,3 3-1-16,-1 3-5 0,-2-3 3 0,4 0 2 16,1 6-3-16,1-1 2 0,1 2-1 0,0 1-1 15,2 0-1-15,0 1-3 0,2 7-4 0,0 0-1 16,2 8-4-16,2 2-2 0,-1 7-4 0,3 7-2 16,-5 9-2-16,0 9-1 0,-2 12-5 0,-5 8-7 15,1 19-2-15,-1 0-8 0,-5 16-33 0,-1 15-35 16,-8 17-67-16,4 1 115 0,-6 7-95 0,-6 13-50 15</inkml:trace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19:31.92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1FD2BD6-FE71-4BA2-8974-EF77EC43B668}" emma:medium="tactile" emma:mode="ink">
          <msink:context xmlns:msink="http://schemas.microsoft.com/ink/2010/main" type="inkDrawing" rotatedBoundingBox="26200,9917 26546,12931 25353,13069 25006,10054" semanticType="verticalRange" shapeName="Other">
            <msink:sourceLink direction="with" ref="{1C1EAA4E-E6E3-4C71-B947-21C6A2EED2FA}"/>
            <msink:sourceLink direction="with" ref="{551683F1-79A4-4F45-9244-F9A5BCDD4BC1}"/>
            <msink:sourceLink direction="with" ref="{BDAA42DF-5B38-424A-A134-79317A1D7B30}"/>
          </msink:context>
        </emma:interpretation>
      </emma:emma>
    </inkml:annotationXML>
    <inkml:trace contextRef="#ctx0" brushRef="#br0">23578 8912 608 0,'-17'-3'414'16,"6"-7"-187"-16,-5 1-130 0,11 1 70 0,-3-2-58 0,3 1-13 15,-3-1-25-15,0-1-9 0,5 4-23 0,0 1-1 16,0 0-6-16,0-4-4 0,1 5 0 0,2-1-8 16,0 0-1-16,3 2-4 0,-1-2-1 0,4 1-7 15,4 5-1-15,2-1-2 0,4-1-2 0,3 4-5 16,5-1-3-16,3 1 1 0,0 3-2 0,2 3-3 15,3 0 2-15,-2 6-3 0,-3 0 1 0,0 1 2 16,0 5 0-16,-6 3 0 0,1 0 2 0,-4-3 2 0,-5 2-2 16,-1 8 1-16,-2-3-1 0,-4 0 0 0,-2 5 1 15,-4 3 1-15,0 8 0 0,-12 10 0 0,4-2 2 16,-1-5 0-16,-2 8 1 0,-4 8 1 0,-1 5 0 16,2 0 0-16,0-11 0 0,-1 9 2 0,1 0-2 15,6-7 0-15,0-1 1 0,2-1 1 0,4-5-1 16,5 0 1-16,2-5 0 0,6-3 1 0,2-2 1 15,0-7 2-15,6-1-1 0,3-6 0 0,2-6 3 16,2-7-2-16,2 2 2 0,3-6-1 0,2-2-1 16,4-2 0-16,-4-3-1 0,1-1 0 0,-1-2-3 15,-3 0 1-15,-3 0-3 0,-3-3 0 0,-9-2-2 0,-1 0-3 16,0 3-2-16,-7 1-2 0,-4-1-1 0,-3 2-4 0,-2 2-2 16,-9 4-2-16,-5 2 0 0,3 0 4 0,-9 5 1 15,0 6 1-15,-10 3 3 0,2 4 6 0,1-2 3 16,-4 7 1-16,5 0 1 0,5 7 0 0,-3-3 1 15,7 5 0-15,3 1 1 0,5 5-1 0,1 1 0 16,7 2 1-16,3 2 0 0,5-2 1 0,0 1 0 16,1-4-1-16,5 0 0 0,-1-3 0 0,-2-3-1 15,1 0-2-15,-2-4 1 0,-4 4-1 0,0-5-1 16,-3 3-3-16,-3-1-3 0,-8 0-3 0,-2 2-6 16,-13 1-18-16,-5 2-14 0,-24 7-14 0,-7-3-15 15,8-3-23-15,-48 10-42 0,-25 12 89 0,-5-1-62 0,-2-7-6 16</inkml:trace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13.53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6249C88D-A039-4D09-9E76-92A8C945A2AF}" emma:medium="tactile" emma:mode="ink">
          <msink:context xmlns:msink="http://schemas.microsoft.com/ink/2010/main" type="inkDrawing" rotatedBoundingBox="23162,15207 28178,15333 28155,16256 23139,16131" semanticType="callout" shapeName="Other">
            <msink:sourceLink direction="to" ref="{A2FADE41-5445-43B5-AFB1-FD0F30A7C6DC}"/>
            <msink:sourceLink direction="to" ref="{66C9847A-5915-4CC7-B274-0D6EA6E5159B}"/>
          </msink:context>
        </emma:interpretation>
      </emma:emma>
    </inkml:annotationXML>
    <inkml:trace contextRef="#ctx0" brushRef="#br0">21032 14347 67 0,'-2'-12'52'0,"2"-1"-20"0,0 3-20 0,0-1 17 16,3 2-3-16,-1-1 5 0,0 2 5 0,1-2 23 15,0 1 14-15,0 1 11 0,-1 2 12 0,-1-1 6 0,1 6 1 16,1-6 8-16,0 4-5 0,-3 0-22 0,2 0-11 16,-1 0-8-16,1-1-3 0,0 1-11 0,1-2-7 15,-3 4-13-15,3-2-3 0,-1-2-2 0,1 2 2 0,-2-4 0 16,3 6-2-16,-1-3 10 0,-2 0 3 0,1 2 0 16,-1-1 4-16,1 0 4 0,-2 3-1 0,2 0 0 15,-1 0 0-15,1 0-6 0,-2 0 0 0,0-2-4 16,1 2-5-16,-1 0-3 0,2 0-3 0,-2-1-4 15,0 1-4-15,0 0-5 0,0 0-4 0,2 3 0 16,-1 2-3-16,1 2-5 0,-1 3 1 0,1 4-2 16,-2 1 1-16,3-1-2 0,-3 5 0 0,3 7-2 15,1-2 1-15,-3-1 0 0,4 3-1 0,-2 3 0 0,2 4-2 16,1 4-1-16,1-4 1 0,-3-1 4 0,3-3-2 16,-1 6 0-16,1-4 1 0,0 5 1 0,0-11 1 0,-1 0 1 15,2 7 0-15,-3-9 0 0,1 1 1 0,1-2 0 16,-1-5 0-16,-3-4 2 0,2 6-1 0,1-4 1 15,-1-3-1-15,0-2-1 0,-2 1-1 0,-3-3 4 16,3 0-1-16,1-2-1 0,-1 1 0 0,-2-4 2 16,2-2 0-16,4 3-1 0,-2-3 1 0,1 1-2 15,4 1-1-15,-4-3 2 0,5-2-2 0,2 1-1 16,-2-2 1-16,8-1 0 0,-3 1-1 0,0-2 0 16,1 2-2-16,11 0-1 0,-1 0 0 0,-2 0 2 15,4 1-1-15,-1-1-2 0,7-2 1 0,7-1-1 16,-1 3 3-16,-4-5 0 0,9 4-2 0,-3-4 1 0,3 4 0 15,2-3 1-15,3 3 0 0,0-1 0 16,3 3-1-16,-1 1 0 0,-1-4 1 0,-20 3-2 16,-16 1 2-16,0 1-2 0,54-4 0 0,0 3 0 0,-8-4 1 15,0 2 0-15,12 0-1 0,-1 0 1 0,-6-1-2 16,-8 3 0-16,4-2 2 0,1 3 0 0,5 0-3 16,-6-4 2-16,1 1 2 0,1 0-2 0,-3 0 2 15,2-4 1-15,0 7 0 0,-4-3 0 0,6 2 1 16,-4 1-1-16,0 0 2 0,1 0 1 0,-2 1-3 15,-2 2 2-15,-5-3-2 0,2 0 0 0,-5 0 1 16,5 0 0-16,-2 0-1 0,-2 0-1 0,2 0 2 16,1 0-2-16,0 0 1 0,-1 2-1 0,7-2 0 15,-5 0 0-15,-1 0-3 0,4-2 2 0,-1-1-1 16,-3 2 1-16,3-3 0 0,-1 1 1 0,-3-1 0 0,2 0-1 16,0-2 3-16,-1 3-1 0,-4-2 0 15,4 2 0-15,-12-2 0 0,-4 5 0 0,9 0 2 0,-2-3 0 16,-11 3-2-16,2 0 1 0,0-2 1 0,4 2-2 15,0 0 1-15,-1 0 0 0,-5-1-1 0,-3-1 0 0,8 2 1 16,-2 0-1-16,0-2 0 0,-6 1 0 0,-1-1 0 16,2 1 0-16,-4-1-1 0,-1 1 1 0,-2-1-2 15,-4 0 1-15,-1 1 1 0,-2-2-1 0,-2 1 1 16,-1-1-1-16,0 0 0 0,-3-1 0 0,-2 3 2 16,-3-2-1-16,0 1 2 0,2-3-2 0,-4 4 1 15,-1-3 2-15,0 3-1 0,-2 1 0 0,2-2 0 16,-4 1 0-16,1-1 0 0,-1 1 0 0,-1 1-1 15,2 0 1-15,-1 0-1 0,1-2 1 0,-2 2 1 0,2-2-2 16,-1 1 2-16,-1-1-1 0,2 1 1 0,-2-1 0 16,0 0 0-16,0 1 0 0,0-2 0 0,0 1 0 15,1 2-2-15,-1-3 1 0,0 1-2 0,-1 1 0 16,-2-4 0-16,1 3 0 0,2 1 0 0,-3-3-2 16,1 4 2-16,1-3 0 0,-2 0 1 0,3 2 0 15,-2-1 0-15,0-1 2 0,-1 0 2 0,3-1 1 16,-1 0 1-16,-1-1 5 0,0 0 3 0,1-3 2 15,-1 0 4-15,-1 2 3 0,1-5-1 0,1 1 3 16,-1-7 1-16,2 1-4 0,0 1-3 0,0-4-2 0,-1 2-4 16,1-10-8-16,0 3-3 0,3 3-4 15,-2-5-8-15,1-2-18 0,0-1-10 0,-1-3-18 0,1 0-26 16,-2 2-105-16,-3-6 139 0,-4-4-87 0,2 3-53 16</inkml:trace>
  </inkml:traceGroup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08.89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4D9152D-1601-468A-9787-D91E68830F4C}" emma:medium="tactile" emma:mode="ink">
          <msink:context xmlns:msink="http://schemas.microsoft.com/ink/2010/main" type="writingRegion" rotatedBoundingBox="21359,17117 22429,17117 22429,18991 21359,18991">
            <msink:destinationLink direction="with" ref="{508EBFBC-D82F-4EB5-9E4B-41B9CDD1D12A}"/>
          </msink:context>
        </emma:interpretation>
      </emma:emma>
    </inkml:annotationXML>
    <inkml:traceGroup>
      <inkml:annotationXML>
        <emma:emma xmlns:emma="http://www.w3.org/2003/04/emma" version="1.0">
          <emma:interpretation id="{3F13D647-A997-4F56-9374-FA195CD67D75}" emma:medium="tactile" emma:mode="ink">
            <msink:context xmlns:msink="http://schemas.microsoft.com/ink/2010/main" type="paragraph" rotatedBoundingBox="21359,17117 22429,17117 22429,18991 21359,189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EF082E-99AD-4347-86D5-5E31454073D1}" emma:medium="tactile" emma:mode="ink">
              <msink:context xmlns:msink="http://schemas.microsoft.com/ink/2010/main" type="line" rotatedBoundingBox="21359,17117 22429,17117 22429,18991 21359,18991"/>
            </emma:interpretation>
          </emma:emma>
        </inkml:annotationXML>
        <inkml:traceGroup>
          <inkml:annotationXML>
            <emma:emma xmlns:emma="http://www.w3.org/2003/04/emma" version="1.0">
              <emma:interpretation id="{3D48E571-B48C-4A65-A7F6-A2105EE80847}" emma:medium="tactile" emma:mode="ink">
                <msink:context xmlns:msink="http://schemas.microsoft.com/ink/2010/main" type="inkWord" rotatedBoundingBox="22204,16960 22592,18959 21527,19166 21138,1716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19288 15932 1085 0,'1'-3'470'0,"-4"-2"-292"0,-3 3-130 16,3 1 35-16,0-1-19 0,3-1-25 0,0 1-28 16,0 4-5-16,-2-2-59 0,4-2 52 0,1 2 0 15,-2 0-1-15,4 4-2 0,-5-1 4 0,3 6 0 0,0 1-2 16,1 3 2-16,0 4 0 0,4 5-1 0,-8-1 1 15,0 6-2-15,-1 2-1 0,2 1-3 0,1 2 1 16,0 5-5-16,-2 2-5 0,-2 3-2 0,5 1-4 16,5-2-11-16,-3 4-6 0,0-1-5 15,-1-1-4-15,0 2-19 0,2-4-9 0,-6-7-18 0,0 1-21 16,0-6-25-16,-6-7-54 0,9 2 126 0,-3-2-89 16,-8-9-14-16</inkml:trace>
          <inkml:trace contextRef="#ctx0" brushRef="#br0" timeOffset="17063.8509">20216 16460 776 0,'-4'3'398'0,"-1"0"-257"0,3-1-101 0,1-1 26 16,1-1-29-16,0 2-11 0,0-2-9 0,-4 0-4 15,4 0-2-15,0 0 11 0,0 0 7 0,-1-2 2 16,-4 2 5-16,-1-1 8 0,2 1 2 0,1-4-2 16,-3 4 0-16,-2-1-10 0,-3-1-7 0,-4 2-4 15,3 2-4-15,-1 3-11 0,-6 3-2 0,0 3 0 16,1-2-3-16,-4 4-3 0,-2 3 0 0,0 6 0 15,-3-1 2-15,-3-2 4 0,-4 3 1 0,-2 2 0 16,1 3 3-16,1 0 8 0,-2 0 2 0,1-1 3 16,0-2 0-16,6 1-1 0,0-2 1 0,-4 0 2 15,1 1-5-15,5-3-4 0,1-2-2 0,3-3-4 0,-8 6-1 16,7-7-3-16,-1-1-1 0,6-1-4 0,3 1 3 16,-5-3-2-16,7 0-1 0,-5-1 3 0,11 0-1 15,-7-3 1-15,6 1 2 0,-4-1-1 0,0-4 1 16,5 3-1-16,0-1 1 0,5 2-3 0,0-3 2 15,-3 1-1-15,6 1-2 0,0-1 1 0,3 2 0 16,-2-4 0-16,3 0 0 0,0 0 2 0,3 2 0 16,1 0 0-16,5-1 1 0,-1 3 1 0,3-2 0 15,-1 3 2-15,3-2-2 0,4 2-2 0,-3-2 0 16,1 1 0-16,3 4-1 0,-1-5-2 0,3 5-2 16,-2-1 0-16,3 4-1 0,-1-1 1 0,7 4-2 15,-3 1-3-15,6 4-1 0,2 2-1 0,3 3-7 16,2 4-5-16,7 5-3 0,3-1-7 0,6 3-22 15,4 4-15-15,4 2-24 0,-1 3-33 0,9 5 83 0,-2 1-57 16,6 9-20-16</inkml:trace>
        </inkml:traceGroup>
      </inkml:traceGroup>
    </inkml:traceGroup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36.23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9A81B69-2DE5-4679-BDD2-998FEC65C592}" emma:medium="tactile" emma:mode="ink">
          <msink:context xmlns:msink="http://schemas.microsoft.com/ink/2010/main" type="writingRegion" rotatedBoundingBox="25151,17062 24731,13558 24866,13542 25286,17046">
            <msink:destinationLink direction="with" ref="{49BB60D1-78E1-43B2-BFFB-9550624DACAA}"/>
            <msink:destinationLink direction="with" ref="{508EBFBC-D82F-4EB5-9E4B-41B9CDD1D12A}"/>
          </msink:context>
        </emma:interpretation>
      </emma:emma>
    </inkml:annotationXML>
    <inkml:traceGroup>
      <inkml:annotationXML>
        <emma:emma xmlns:emma="http://www.w3.org/2003/04/emma" version="1.0">
          <emma:interpretation id="{3FC51121-A58B-42E7-9D4A-DA0F5A99E70D}" emma:medium="tactile" emma:mode="ink">
            <msink:context xmlns:msink="http://schemas.microsoft.com/ink/2010/main" type="paragraph" rotatedBoundingBox="25151,17062 24731,13558 24866,13542 25286,170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F0C7C6-CF76-4E06-B0E1-AB7575E4EADE}" emma:medium="tactile" emma:mode="ink">
              <msink:context xmlns:msink="http://schemas.microsoft.com/ink/2010/main" type="line" rotatedBoundingBox="25151,17062 24731,13558 24866,13542 25286,17046">
                <msink:destinationLink direction="with" ref="{9AD3C8EB-8FBF-4F70-B2CB-31822B2E173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931F6AE-068A-4D0C-B788-13D8633FE192}" emma:medium="tactile" emma:mode="ink">
                <msink:context xmlns:msink="http://schemas.microsoft.com/ink/2010/main" type="inkWord" rotatedBoundingBox="24866,13542 25286,17046 25151,17062 24731,13558"/>
              </emma:interpretation>
            </emma:emma>
          </inkml:annotationXML>
          <inkml:trace contextRef="#ctx0" brushRef="#br0">22747 13061 1198 0,'-3'-3'490'0,"-7"-8"-349"0,2 1-119 0,0 1-14 0,0-4-38 16,2 5-38-16,0-2-37 0,-2 2-69 0,4 2-54 16,0-2 144-16,4-5-112 0,-5-3-51 0</inkml:trace>
          <inkml:trace contextRef="#ctx0" brushRef="#br0" timeOffset="-446.3844">23026 15133 955 0,'-10'-16'453'0,"5"8"-282"16,-3-3-124-16,2 3 34 0,0-2-35 0,1 1-80 16,-2-1-24-16,3 4-31 0,2-5-42 0,-1-5 86 15,1-3-68-15,2 0-18 0</inkml:trace>
          <inkml:trace contextRef="#ctx0" brushRef="#br0" timeOffset="-559.959">23139 15846 699 0,'-3'-4'369'0,"-1"-4"-238"0,-2-3-124 0,3-2 42 0,0 0-107 16,-1-3 36-16,1 3-58 0,-2-9-25 0</inkml:trace>
          <inkml:trace contextRef="#ctx0" brushRef="#br0" timeOffset="-20608.7389">25483 11361 863 0,'6'8'392'0,"4"2"-250"0,-8-5-121 16,-1-2 18-16,-1 6-22 0,-3 1-32 0,5 6-24 15,-2 4-4-15,3 6 2 0,0-2 0 0,-3 3 9 16,2 3 1-16,-1-4 2 0,4 1-2 0,-4 1-17 16,-1-4-16-16,2 2-27 0,-2-1-45 0,3-6 95 15,-4 2-68-15,2 6-51 0</inkml:trace>
          <inkml:trace contextRef="#ctx0" brushRef="#br0" timeOffset="-144.9781">22898 13837 659 0,'-12'-11'459'0,"4"-1"-192"0,-7 1-168 16,9 2 126-16,-2-2-152 0,8 1-42 0,-11-3-39 15,8 4-83-15,-1-1-39 0,-5 1-56 0,2-4 122 16,1 2-96-16,0-10-40 0</inkml:trace>
          <inkml:trace contextRef="#ctx0" brushRef="#br0" timeOffset="148.0689">22747 12386 945 0,'-3'0'425'0,"1"-2"-282"0,-6-3-115 0,3 1 23 16,-4-1-33-16,-2-1-51 0,4 6-27 0,3-5-46 15,-3 3-26-15,-1-1-18 0,3 1-20 0,-1-1 99 0,3 3-99 16,1-1-24-16</inkml:trace>
        </inkml:traceGroup>
      </inkml:traceGroup>
    </inkml:traceGroup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14.95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68D4359-8835-4955-A15D-A6FB751673B8}" emma:medium="tactile" emma:mode="ink">
          <msink:context xmlns:msink="http://schemas.microsoft.com/ink/2010/main" type="inkDrawing" rotatedBoundingBox="25318,16910 28380,17104 28333,17845 25271,17650" semanticType="callout" shapeName="Other">
            <msink:sourceLink direction="to" ref="{A2FADE41-5445-43B5-AFB1-FD0F30A7C6DC}"/>
            <msink:sourceLink direction="to" ref="{80277A09-A5F5-484A-A0B1-1B9C0DAF65F0}"/>
          </msink:context>
        </emma:interpretation>
      </emma:emma>
    </inkml:annotationXML>
    <inkml:trace contextRef="#ctx0" brushRef="#br0">23209 15967 416 0,'-2'-6'359'0,"1"-2"-137"0,-1 6-147 0,0-3 83 0,-1-1-85 16,2 3-34-16,-3-2-22 0,1 2-21 0,0 0 0 15,3-1-1-15,-3 0 5 0,1 2 12 0,2-1 7 16,2-7 7-16,-2 4 5 0,0 3 9 0,0-2 2 15,-2-3 0-15,2 5-2 0,0-2-9 0,0 5-4 16,0 0-5-16,0-3-4 0,0 0-9 0,0 3-3 16,0 3-1-16,0 0-1 0,2-1-4 0,-2 6 1 15,0-2 0-15,3 3 0 0,-1 1 1 0,-1 4-2 0,1 1-1 16,-1-1 1-16,1 0-1 0,0 4 0 0,-1 3 0 0,1-1 0 16,1-1-1-16,-1 1 2 0,-1-3 0 0,2 5-3 15,-1-1 4-15,1-2-1 0,0-1 0 0,1 1-1 16,-3 0-1-16,4-2 2 0,-2-2-2 0,0-1 2 15,-1 0-3-15,1 1 1 0,0-3-2 0,2 1 0 16,-3-5 2-16,1 7-2 0,0-1-1 0,2-1-1 16,0-2 2-16,-1 1 1 0,1-2 0 0,-2-2 1 15,2 5 0-15,0-4 1 0,-2-4 2 0,3 3 2 16,-2-2 0-16,-1-1-1 0,5 5 3 0,-3-4 0 16,-1-1 1-16,3-5-2 0,1 1 0 0,0 1 2 15,1 0 0-15,2-2-1 0,-3 0-1 0,5-4-2 16,3 4 0-16,0 0 0 0,1 0-2 0,2 0-1 15,4-1-1-15,2-4-1 0,4 5 1 0,0-1 1 16,6 1-3-16,4 0 1 0,-4 1 0 0,2-2 0 16,3 1 2-16,-2-2 0 0,-1-1-1 0,-1 3 0 15,1-2 2-15,-2 1 2 0,3 1-2 0,-6-2 1 0,3 0 0 16,5 2 1-16,5 2 0 0,-9-2-1 0,4 0-1 16,3 0 0-16,2 0 1 0,1 0 0 0,0 0-1 15,-5 0 0-15,-1-2 0 0,6 2 1 0,2 0 2 16,-5-1-2-16,0-1 3 0,7 2 0 0,-1 3 3 15,2-1 0-15,-2 1 0 0,1-1 2 0,2 1-2 16,-2-1 1-16,-1-1-1 0,-6 1-1 0,2-1-1 16,-6 1 0-16,4-2 1 0,-6-3 0 0,-2 1 0 15,2 2-1-15,-2-5 1 0,1 5 1 0,3 0-1 16,-3-1 1-16,1-1-2 0,-1 2-1 0,3 0 0 0,-3 0 0 16,1 0-1-16,-8-1-1 0,2-1-1 0,3 0-1 15,-1 1 1-15,-4-2-1 0,-2 3 1 0,0-2 1 0,2-1 1 16,-4 0 3-16,-1-1 0 0,-3 1 3 0,-4 2 0 15,4-4 5-15,-5 2 0 0,-2 1 2 0,-1 1-1 16,1 1 0-16,1-4 0 0,-3 3 0 0,0-1-1 16,-1 1-3-16,0-1-1 0,2 2-3 0,-4 0-1 15,-1-3-3-15,0 3 1 0,-3-3-1 0,6 4-1 16,-3-1-2-16,0 0 2 0,2 0 1 0,-4 0 0 0,2 2 1 16,0 3 2-16,-5-5-1 0,-1-2 1 0,-1 2 2 15,-1 0 0-15,0 2-1 0,3-2 1 0,-4-4 2 16,2 4-2-16,1 0-2 0,-2 0 2 0,2 0-1 15,-4 0 1-15,0-3 0 0,-1 2-2 0,2-1 2 16,-1 0-1-16,2 1 2 0,0-2 0 0,-2-2-1 16,2 2 0-16,2-2 0 0,-5 2 1 0,3-2-1 15,-5 0 0-15,2 0 0 0,-3-3 0 0,6 4 2 16,-2-4 0-16,-3-2-1 0,2 1 3 0,0 1-1 16,1-5 1-16,-1 2 0 0,-2-4-2 0,2 1 0 15,0 0-3-15,0-2 0 0,1 0-6 0,-4-2-3 16,3-1-4-16,-2-3-5 0,0-2-26 0,0 0-20 15,0-3-27-15,-3-3-39 0,-6-16 85 0,3-2-64 16,-5-9-25-16</inkml:trace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16.59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7EBA345-89AC-4A43-9DA2-6544767BD2D6}" emma:medium="tactile" emma:mode="ink">
          <msink:context xmlns:msink="http://schemas.microsoft.com/ink/2010/main" type="inkDrawing" rotatedBoundingBox="28200,15615 28375,17257 28322,17263 28147,15620" semanticType="callout" shapeName="Other">
            <msink:sourceLink direction="with" ref="{A2FADE41-5445-43B5-AFB1-FD0F30A7C6DC}"/>
          </msink:context>
        </emma:interpretation>
      </emma:emma>
    </inkml:annotationXML>
    <inkml:trace contextRef="#ctx0" brushRef="#br0">26058 14414 208 0,'3'15'155'0,"-1"-3"-73"0,1 7-56 0,0-1 35 15,0 3-32-15,2-5-24 0,-2 7-24 0,2 4-6 16,0 4 0-16,-2-4 3 0,-1-2 6 0,1 2 7 0,0-8 9 15,-1 5 8-15,1-5 18 0,-3-4 6 0,0-2 3 16,3 2-1-16,0-3-3 0,-3-1-5 0,0 0-6 16,2 0-4-16,-2 0-11 0,0-1 0 0,0-4-3 15,0 2 0-15,0 3 3 0,0-1 1 0,0 1 5 16,0 2 1-16,1-2 7 0,-1 0 1 0,0 10 10 16,0-2 4-16,0-3 1 0,0 6 3 0,0-1 0 0,-1 3 12 15,1 4-1-15,0 3 3 0,0-8-2 0,-2 1 3 0,1 0 9 16,1 0 1-16,1 0 0 0,1-5-11 0,-1 2-4 15,-1-2-5-15,5-2-8 0,1-2-8 0,2 2-17 16,-1-4-8-16,-2-2-5 0,-1 0-9 0,3 0-10 16,-3-1-8-16,1-2-6 0,-3 0-4 0,-1-2-10 15,3 1-2-15,-4-4-3 0,4 5 3 0,0 0 6 16,-1 0 8-16,0 5 3 0,-3-1 7 0,2 3 15 16,-2 5 8-16,4 4 7 0,-4-3 8 0,0 1 11 15,0-3 3-15,0 7 17 0,2-1 3 0,1-2 4 16,-3-3 3-16,0 6 2 0,2-2 7 0,2 0-4 15,1 1 0-15,0-4-11 0,-3-4-4 0,1 6-2 16,0-8-9-16,0 0-4 0,0-1-13 0,-3 0-6 16,0-1-7-16,0 0-7 0,0-2-4 0,4-1-17 0,-4-1-5 15,1 1-10-15,-1-4-9 0,2 0-31 0,-2-1-14 16,0 3-14-16,-3-1-16 0,3 4-39 16,-4-2 103-16,-5 9-70 0,1-1-15 0</inkml:trace>
  </inkml:traceGroup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0:21.87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5C26C28-22C9-4D4F-8E7E-E2B8B6E57077}" emma:medium="tactile" emma:mode="ink">
          <msink:context xmlns:msink="http://schemas.microsoft.com/ink/2010/main" type="writingRegion" rotatedBoundingBox="28164,18097 29889,18097 29889,19060 28164,19060"/>
        </emma:interpretation>
      </emma:emma>
    </inkml:annotationXML>
    <inkml:traceGroup>
      <inkml:annotationXML>
        <emma:emma xmlns:emma="http://www.w3.org/2003/04/emma" version="1.0">
          <emma:interpretation id="{67AF9CFE-0FCF-4CCB-8D0C-96C571BA8FD6}" emma:medium="tactile" emma:mode="ink">
            <msink:context xmlns:msink="http://schemas.microsoft.com/ink/2010/main" type="paragraph" rotatedBoundingBox="28164,18097 29889,18097 29889,19060 28164,190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31CDB5-79C2-45EE-81F3-2A2EBB568316}" emma:medium="tactile" emma:mode="ink">
              <msink:context xmlns:msink="http://schemas.microsoft.com/ink/2010/main" type="line" rotatedBoundingBox="28164,18097 29889,18097 29889,19060 28164,19060"/>
            </emma:interpretation>
          </emma:emma>
        </inkml:annotationXML>
        <inkml:traceGroup>
          <inkml:annotationXML>
            <emma:emma xmlns:emma="http://www.w3.org/2003/04/emma" version="1.0">
              <emma:interpretation id="{A2FADE41-5445-43B5-AFB1-FD0F30A7C6DC}" emma:medium="tactile" emma:mode="ink">
                <msink:context xmlns:msink="http://schemas.microsoft.com/ink/2010/main" type="inkWord" rotatedBoundingBox="28686,18097 29889,18097 29889,18894 28686,18894">
                  <msink:destinationLink direction="with" ref="{77EBA345-89AC-4A43-9DA2-6544767BD2D6}"/>
                  <msink:destinationLink direction="to" ref="{A68D4359-8835-4955-A15D-A6FB751673B8}"/>
                  <msink:destinationLink direction="to" ref="{6249C88D-A039-4D09-9E76-92A8C945A2AF}"/>
                </msink:context>
              </emma:interpretation>
            </emma:emma>
          </inkml:annotationXML>
          <inkml:trace contextRef="#ctx0" brushRef="#br0">26601 16953 827 0,'-6'0'452'16,"-1"2"-224"-16,3-4-144 0,-3 1 52 0,4-2-38 16,-2 3-18-16,0-5-32 0,2 3-6 0,3-1-3 15,0 1 0-15,0-2-2 0,0 2-1 0,2-1 0 16,3 0-2-16,-2-1-3 0,0 0-2 0,3-1-4 16,-1 0-3-16,1 2-5 0,1 0-3 0,2 3-3 15,1-3 0-15,4 1-6 0,1 2 1 0,7-2 0 16,2 4-1-16,-3 0 0 0,15-1-1 0,12 4 4 15,-5 0-2-15,2-1-1 0,5 3 0 0,11 1-4 0,3-3-3 16,7 1-6-16,-2 0-1 0,-13-2-9 0,10-1-22 16,0 1 9-16,-9-2-36 0,2-2-21 0,-5 0-63 15,-1-2-49-15,-1-1 134 0,2-1-104 0,-7-3-63 16</inkml:trace>
          <inkml:trace contextRef="#ctx0" brushRef="#br0" timeOffset="288.0429">27136 17017 1050 0,'-16'8'478'0,"2"2"-298"0,9-10-142 16,-3 0 17-16,2-4-25 0,4 4-25 0,-3-1-30 15,5-1-1-15,4 2 6 0,-4-3 9 0,0 3 25 0,0 0 14 16,6 3 12-16,-8-3 8 0,2 2 7 0,4-1-1 0,-1 4 1 15,-2 0-8-15,7-2-16 0,-3 3-8 0,-2 1-4 16,7 6-7-16,-1 6-3 0,-1 0-4 0,-1-3-4 16,4 6-1-16,-2 5-2 0,3 7 1 0,-1-6-2 15,-3 2 1-15,3 5-8 0,2 1 1 0,-2 0-4 16,0 1-3-16,-2-2-13 0,3 1-12 0,-1-1-12 16,-2-1-19-16,1-2-67 0,-2-2-51 0,1-3 131 15,-1 2-99-15,-1-5-62 0</inkml:trace>
        </inkml:traceGroup>
        <inkml:traceGroup>
          <inkml:annotationXML>
            <emma:emma xmlns:emma="http://www.w3.org/2003/04/emma" version="1.0">
              <emma:interpretation id="{F03FD1BF-48A6-4297-BAA5-3FC637EDA02D}" emma:medium="tactile" emma:mode="ink">
                <msink:context xmlns:msink="http://schemas.microsoft.com/ink/2010/main" type="inkWord" rotatedBoundingBox="28164,18772 28237,18772 28237,19060 28164,19060"/>
              </emma:interpretation>
            </emma:emma>
          </inkml:annotationXML>
          <inkml:trace contextRef="#ctx0" brushRef="#br0" timeOffset="-4920.9041">26039 17569 766 0,'3'14'404'15,"0"1"-223"-15,0-3-122 0,1 1 36 0,-1 6-36 16,0-4-18-16,0 2-13 0,2-2-22 0,-2 0 0 0,2 5-6 16,1-6-3-16,-1 2-1 0,0-3-3 0,1-2-2 15,-3-2-4-15,2 1-3 0,-2-2-18 0,-1-2-7 16,-2-1-12-16,3 0-14 0,-3-1-3 0,0 0-57 15,0 4-27-15,0-2 97 0,-1-1-74 0,1 4-30 16</inkml:trace>
        </inkml:traceGroup>
      </inkml:traceGroup>
    </inkml:traceGroup>
  </inkml:traceGroup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31.28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6AF7BE3-D502-4F2C-83D2-B2E7718ADA92}" emma:medium="tactile" emma:mode="ink">
          <msink:context xmlns:msink="http://schemas.microsoft.com/ink/2010/main" type="inkDrawing" rotatedBoundingBox="3193,1382 4392,13525 4196,13545 2996,1401" shapeName="Other">
            <msink:destinationLink direction="with" ref="{B18AEFE9-05E9-4368-A2A8-58520EDC2EAE}"/>
            <msink:destinationLink direction="with" ref="{BECF00B4-2F16-4E28-8CD6-CEB8912556A3}"/>
          </msink:context>
        </emma:interpretation>
      </emma:emma>
    </inkml:annotationXML>
    <inkml:trace contextRef="#ctx0" brushRef="#br0">46 89 1026 0,'2'-15'374'16,"1"3"-286"-16,-8-12-79 0,-1 6-17 0,1 7 1 16,2 2-8-16,0 5-8 0,1 6-3 0,0 6-1 15,2 2 2-15,-1 10 3 0,1 4 7 0,-5 8 3 16,3 6 1-16,-1-6 6 0,0 21-1 0,0 10 4 0,-3-2-1 15,2-1 1-15,3 10 0 0,-1 8-1 0,2 16 0 16,0 18-4-16,0-10 5 0,2 1-3 0,3 22-1 16,-1 2 1-16,4 8 0 0,3 9 1 0,-1-1-1 15,0 5 4-15,4 5-2 0,0 9 2 0,2 1 0 16,-2 2 0-16,4 6 0 0,-5 2 2 0,4 3 2 16,1-1-1-16,-1 2 1 0,-2-2-1 0,4 3 3 15,-2-3-2-15,2 2 2 0,-3-2-1 0,0 0 3 16,2 1-1-16,-2-3 2 0,4 2 0 0,-5 1 4 15,1 0 0-15,4 1-1 0,-2 3 1 0,-1 2-3 0,-1-4 3 16,0 4-3-16,0-2 2 0,-2 3-5 16,1-5 0-16,4 4-2 0,0-1 1 0,-1-2 1 0,1-1-1 15,0-1 1-15,1 1 11 0,3 0-3 0,-1-1 1 16,0-2 1-16,1-4 1 0,1 1-3 16,1-3 1-16,-4-4-4 0,4-2-10 0,-1-9 6 0,0-3 0 15,1-2 3-15,-2 0 1 0,-3-7 4 0,4-5 2 16,-3-3 3-16,-3 3 1 0,-1-19 0 0,-4-7-1 15,0 8 3-15,-1 1-1 0,-2-13 1 0,-2-12-2 0,3 2-1 16,-1 5 2-16,-4-6 0 0,2-1-1 0,-2-13-4 16,-1-8 1-16,3 6-1 0,-3-7-2 0,3-7 1 15,-2-11-5-15,0 1-2 0,1 1 0 0,-1-10-4 16,1-1-4-16,-1-6-6 0,-4-5-8 0,1-5-14 16,-2-5-26-16,3-6-124 0,-4-3 141 0,1 0-81 0,-1-12-64 15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5:47.57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48EC035-F445-4EFA-A0BD-3EAF3A315211}" emma:medium="tactile" emma:mode="ink">
          <msink:context xmlns:msink="http://schemas.microsoft.com/ink/2010/main" type="inkDrawing" rotatedBoundingBox="19779,3205 20711,13980 20320,14014 19388,3239" semanticType="scratchOut" shapeName="Other">
            <msink:sourceLink direction="with" ref="{309B9C6C-F0D6-4E0A-8A36-1E0D7902130D}"/>
          </msink:context>
        </emma:interpretation>
      </emma:emma>
    </inkml:annotationXML>
    <inkml:trace contextRef="#ctx0" brushRef="#br0">92 174 67 0,'6'-8'37'0,"2"-2"-24"0,-2 1-10 16,1 1 10-16,1 0 7 0,-2 2-1 0,-1-1 8 0,0 1 8 15,-1 3 22-15,0-2 5 0,-3 0 5 0,-1 0 3 16,0 1-8-16,0-1-4 0,-5 2-6 15,2-1-3-15,-2 0-10 0,-3 0-2 0,4 1-2 0,-1-2 0 16,-3 1 2-16,5-1 3 0,-4-1 2 0,4 1 1 16,0-2-4-16,1 4 0 0,-2-2 6 0,-1-3 1 15,2 5-10-15,1-1 0 0,-1 4 0 0,1-2 2 16,1 0 0-16,-4-1-2 0,5 2-8 0,-2 1-2 0,1 0 4 16,-1 0-3-16,2 0-2 0,-1-4-5 0,-1 6 1 15,2-2 0-15,-3 3-2 0,1-3 1 0,1 3-3 16,-3 2-1-16,3 1 2 0,-2-1-3 0,1 2-1 15,0-1 0-15,2 2-1 0,0-2-1 0,-1 1-2 16,1 1 0-16,0 3-4 0,0 0 3 0,0-2-2 16,1 4 0-16,1 0 1 0,-2 1 1 0,3 4 0 15,-1-2 1-15,-2-5 0 0,1 5 0 0,1 3-1 16,1-2 0-16,-1 1-2 0,-1 1 1 0,1-1-1 0,-2 1 0 16,0 8 0-16,0-7 0 0,0 1-1 0,0 1 0 15,0 1 2-15,-3 1-1 0,3 3 2 0,-2-2-2 16,-1-6-1-16,1 10-1 0,-1-5 1 0,0 0 0 15,0 0 2-15,0-2-3 0,0 0 1 0,-1 1 1 0,1 0 0 16,0 0 0-16,0 1 0 0,1 0 0 0,-1 3-2 16,1 0 0-16,1 0-1 0,-1 1 1 0,1-2-1 15,-1 3 1-15,-1-1 0 0,1 1-1 0,2-2 0 16,-1 2 1-16,-1-1 0 0,0 3 2 0,1 0 2 16,-1 1-2-16,2-1 0 0,0 0 3 0,0 3-1 15,0-6 2-15,0 3-1 0,0-4-2 0,0 0 0 16,2-2 1-16,-2 2 0 0,1-3-2 0,-1-1 2 15,4 4-1-15,-4-2 0 0,3-1 1 0,0 2-3 16,-3-1 1-16,3 1 0 0,-1-1-1 0,1 0 1 16,0 1-4-16,-1-1 1 0,-1 4 0 0,1-3 2 15,1 1-2-15,-1 3 1 0,-2-5-1 0,1 2-1 0,-1 1 3 16,0-3-1-16,0-1-1 0,-1 3 0 16,1-8 0-16,-2 5-2 0,4 5 1 0,-2-4 1 15,0-3-1-15,0 2-1 0,0 2 1 0,1-1 0 16,-1 2 1-16,2-1-1 0,-2-4 1 0,0 0-2 0,2 6 2 15,-2-1 1-15,0 0-1 0,0-3-1 0,-2 4 1 16,2-1 0-16,0 4 1 0,-2-1 0 0,2-2-2 16,0 3 1-16,0-3-1 0,0 1 1 0,0-2-2 15,2 0 1-15,0-1-2 0,1-1 0 0,0 1 1 16,0-1 0-16,0 1-1 0,0-3 1 0,2 1 0 16,-2 2-1-16,2-1 0 0,-2 2 1 0,2 0 0 15,0 1-2-15,0-3 1 0,-1 4 1 0,1-5 0 0,0-1-1 0,0 9 0 16,0-1 0-16,-2-4 1 0,2 3-2 0,-2-3 1 15,3 5 0-15,-1 0-1 0,0-2 2 0,-1-5-1 16,0 4 1-16,2 0-2 0,-1 1 0 0,0 0 0 16,3-3 0-16,-2 4 1 0,0 0 0 0,1 1-1 15,1 0 0-15,0 0 1 0,0 1-1 0,-2 1 2 16,0 1-2-16,1 2 0 0,-1 1 0 16,0 0 1-16,1 2-1 0,-2 0 2 0,1 1-2 0,2-1 0 15,0 0 0-15,0-2 1 0,1 0 1 0,-1 0-1 16,2-3-1-16,-1 0 1 0,1 0 1 0,-2 5 1 15,1-1-1-15,-1-1 0 0,0 2-1 16,-1-2 0-16,-2 0 2 0,-1-3-1 0,6 0 1 0,-4 5-2 16,4-3 2-16,-4-6 1 0,5 3-2 0,-3-4 1 0,5 8 1 15,-2-3-1-15,-4 0 0 0,2-4-1 0,-3-3 0 0,2 7 1 16,-1-1-1-16,-6 2 1 0,4-4-2 0,0 3 1 16,1 2 0-16,2 3-1 0,-3 0 2 0,1-1-3 15,4 3 2-15,-2-4 0 0,3 0 2 0,-6-1-2 16,3-2 1-16,3 0 1 0,-1 0-1 0,-4-5 2 15,3 2-1-15,-1 3 0 0,0-3 0 0,2 0 0 16,-4 0-1-16,-1-2 1 0,3 2 0 0,-2 1 0 16,-1-4 0-16,0 1 1 0,-2-1-1 0,0-1 0 15,1 1 0-15,0 3 0 0,-2-5 1 0,1-1-2 0,0-1 0 16,0 2-1-16,2 3 1 0,-2-1-1 16,1-2 1-16,-1-3-1 0,2 5-1 0,-1 1 1 0,0-1 0 15,-1 1 1-15,0-5-1 0,0 6-1 0,2 0 2 16,0-2-1-16,-2 0 0 0,0 3 0 0,0-2-1 15,0 2 0-15,1-4 0 0,-1 4 2 0,-2 0-1 16,1 2 0-16,1-4-1 0,-1 0 2 0,-1 0-2 16,3 1 0-16,-3-3 0 0,1-1 1 0,-2 2-1 15,3 0 0-15,-3-1-1 0,1 3-1 0,-1-3 1 16,0 2 0-16,0 4 2 0,0-5-2 0,0 1 0 0,0 5 0 16,-1 3 2-16,1-4-2 0,0 1 1 0,0 1 0 0,0 6 0 15,0 1-1-15,-2 0 1 0,2-5-1 0,0-3 0 16,0 6 0-16,0-1 1 0,0 0 0 0,0-7-1 15,0 7 2-15,2-2 1 0,-2 2 0 0,-2 0 0 16,2 0 1-16,-1 0-1 0,-1 3 0 0,2 0 0 16,-3-2 0-16,3 2 0 0,0-2 1 0,-2-2-1 15,2 0 1-15,-1-5 0 0,1 3 0 0,0-2 0 16,0 0-2-16,0 0 2 0,0 1-1 0,0 1 0 16,1 1 0-16,-1 0 0 0,0-3-1 0,2 4 1 15,0 0 0-15,-1-2-1 0,-1 4-1 0,2-2 1 16,-1-4 1-16,1 0-1 0,-2 5 0 0,1-4 0 15,-1-2 1-15,0-2 0 0,2 1 1 0,0 2 1 16,-1 0-3-16,-1-2 1 0,3-4-2 0,-3 8 3 16,4-2-2-16,-4 1 0 0,1 1-1 0,-1 0-1 0,0 1 1 15,0 2-1-15,2 0 1 0,-1-4 1 16,-1 2-1-16,0 1 1 0,2-1 2 0,0-5 0 0,1 4 1 16,-3-4-1-16,3-1 2 0,0 0-1 0,4-2-1 15,-3 1 0-15,-2-1 1 0,4 2-1 0,-1-4 1 16,0 3 1-16,-2-1 1 0,3 0 0 0,-6 0 2 15,5 1-1-15,-2-1 0 0,1-1 2 0,-3-2 0 16,1-3-2-16,1 3 0 0,-3-4 1 0,0 1 0 16,0 0-2-16,0-1 1 0,0-1-1 0,-2 2 0 15,1-2 0-15,-1 0-2 0,-1 1-2 0,3-3 2 16,-2-1 0-16,-1 2-1 0,2-3-1 0,1-1 0 16,-2 1 1-16,-1-2-1 0,0 1 2 0,-1-3-2 15,0 1 3-15,0-1-2 0,-2-1 2 0,1-2 0 0,2 0 0 16,-2 2-1-16,4-4 2 0,-1 1-3 0,1 1 2 15,-3 0 1-15,3-3-2 0,-4 2 1 0,2-2 0 16,0 1 1-16,-1 1-1 0,0-1 2 0,-1-2-3 0,3-1 0 16,-1 2-2-16,0-1 1 0,1-1-2 0,-1 0-1 15,2-1-1-15,-1 1-4 0,2-1-5 0,-2 0-6 16,1-2-42-16,-1 0-43 0,1-3-77 0,-3-1-152 0,0-14 244 16,-4 0-161-16,-13-25-77 0</inkml:trace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32.26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6E7975A-2CBA-4272-959C-3A92DE338F8B}" emma:medium="tactile" emma:mode="ink">
          <msink:context xmlns:msink="http://schemas.microsoft.com/ink/2010/main" type="inkDrawing" rotatedBoundingBox="3051,2612 27415,2329 27419,2604 3054,2888" shapeName="Other">
            <msink:destinationLink direction="to" ref="{9596E8C5-BCA0-4CBD-8DEF-4487C419DFDF}"/>
          </msink:context>
        </emma:interpretation>
      </emma:emma>
    </inkml:annotationXML>
    <inkml:trace contextRef="#ctx0" brushRef="#br0">-6 271 919 0,'1'-8'409'0,"4"2"-296"16,3 1-84-16,6 0-34 0,4 2-6 0,9 1 9 15,0 2-3-15,7 0 4 0,7 2 3 0,5-2-1 16,0 3 1-16,7-1 1 0,6 1-1 0,0 0 0 16,8-1-2-16,1 1 0 0,12 0 0 0,11 2 0 15,-1-2 0-15,15 0-2 16,4 2 0-16,15 3-2 0,-3-3 3 0,21 4-3 0,-4-2 1 0,7 1 0 16,0 1 1-16,22 2-2 15,-4-3 2-15,9 0 2 16,6 2-1-16,7-5 1 0,1 4-1 0,15-3 1 15,3-1 2-15,6 0-2 0,2 1 2 0,8-2 0 16,6-1 0-16,11 0-1 0,5-3 2 0,0 3-2 16,13-3 0-16,0 0 1 0,1 0-1 15,15 0 1-15,-3 0 0 0,10-3 2 0,-7 3 0 16,11-2 0-16,8 1 2 0,4-1-1 16,4-1-1-16,-37 1 2 0,5 2-3 0,37 0 1 0,14 0 0 15,-50 0 0-15,9 0 0 0,-2-1 1 0,43-1-1 16,9-3 0-16,-6 4 2 0,-38 1-2 0,40-7 1 15,4 1 0-15,6 1-2 0,1-1 1 0,-1-2 1 16,4 2-2-16,7-4 0 0,-4 0 0 0,5-2 0 0,-145 5 1 16,-99 4-2-16,1 0 0 0,350-16 1 0,-1 0-1 15,-45 1 2-15,-4 4 0 0,45-8 0 16,5-1 1-16,-53 4 1 0,-67 5 1 0,-3 1 2 0,-5-1 2 16,-2 1-1-16,0-1 2 0,-9 3 5 0,-9 3-3 0,0-2 3 15,-10-1 2-15,-10 5 5 0,2-1 2 16,-17 4-1-16,-2-3 1 0,-21 4-2 0,15-4 3 15,-37 4-4-15,7 2 2 0,-13-3-10 0,-15 1-1 0,-20 2-1 16,3 0-5-16,-18 0-2 0,-11 0-4 0,-14 3-2 16,-7-3-5-16,-22 4-7 0,-9-3-8 0,-20 1-11 15,-4 3-17-15,-18-1-119 0,-16 0 133 0,-19 2-75 16,-3 0-56-16</inkml:trace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1.90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6123A0E-FF27-40C7-9063-E34375BECB0C}" emma:medium="tactile" emma:mode="ink">
          <msink:context xmlns:msink="http://schemas.microsoft.com/ink/2010/main" type="inkDrawing" rotatedBoundingBox="3420,5501 28059,4929 28066,5244 3427,5817" shapeName="Other">
            <msink:destinationLink direction="with" ref="{6E851667-FA84-467C-8D61-30DF663C0842}"/>
          </msink:context>
        </emma:interpretation>
      </emma:emma>
    </inkml:annotationXML>
    <inkml:trace contextRef="#ctx0" brushRef="#br0">-12 622 728 0,'-6'-4'429'0,"1"0"-229"0,2-4-134 0,0-3 119 0,3 11-154 15,0-4 5-15,-2 1-27 0,2 2-6 0,0 1 0 16,7 0 2-16,-3 0-1 0,0-2 3 16,5 2 2-16,-1 2-1 0,5 1 0 0,3-2 2 0,1 1-3 15,4 3-1-15,3-4 1 0,0-1-2 0,4 2-2 16,4-2-1-16,3 0 1 0,5 0-1 0,6 1-2 15,-3-2 2-15,0 1-2 0,10 0 0 0,9 0 0 16,0-2 0-16,-3 2 1 0,6-1-1 16,1-1 1-16,9 2 0 0,3 0-1 0,1 0 2 15,-12 0 3-15,6 2-2 16,12 1 2-16,6-2 1 0,-2-1 0 16,-6 5 2-16,17-3 2 0,-3 3 0 0,7-4-2 15,-1-1 0-15,4 2 0 0,6-1 0 16,0-1 0-16,0 0-2 0,3 0-1 0,4 0 0 15,-1 0 0-15,-3-1-1 0,7 1 1 16,1 0-3-16,2-3 1 0,3 3 1 16,-5-2-3-16,5 0 1 0,7 2 0 0,-3 0 1 15,-5 0-3-15,2 0 3 0,3 4-2 0,0-1 0 16,-15-2 3-16,5-1-2 0,9 2-1 16,-1 0 2-16,-7 2 0 0,-5-4-1 0,7 0 3 15,13 0 1-15,-1 5-2 0,-1 0 0 16,-11-2 2-16,3-1 0 0,13 1 1 15,-1 3 0-15,0 1-1 0,-17-3 0 0,26 1-1 0,-9 0 3 16,4 0-3-16,-3 0-1 0,4-1 1 16,3 1 0-16,-3-5 0 0,2 2 0 0,-4-1 1 15,4-1-1-15,3 0-1 0,-6 0 3 16,1-3-3-16,4 3 0 0,-2-3 0 0,4-2 0 16,-4 0 0-16,0-1 0 0,5-2 0 0,3 2-1 15,-7-4 1-15,3 2-1 0,2 3 1 16,-4-3 1-16,9-1 0 0,-4 2 1 0,2 1 0 0,1 0 0 15,-18-1 0-15,-3 1 0 0,21 0 2 16,3-1-1-16,-23 2 0 0,-1 1 0 0,2-1-1 16,18 0 3-16,7 0-4 0,-3 2 3 0,-13-2-4 15,15 4 0-15,-66-2 0 0,-48 1-2 16,1 2 2-16,173-3-2 0,-2 0 1 0,-20-1-1 0,-1-2 1 16,20-2 1-16,0 0 1 0,-21 0 0 0,-29 2-1 15,-7-2-1-15,-1 0 2 0,-2 2 0 16,5 1-2-16,-2-3 1 0,1 5 0 15,-3-2-1-15,-1-3 1 0,3 0 2 0,-1 3-1 16,-1-3-1-16,2 0 1 0,-4 0 2 0,-3-3 1 16,-2 2 0-16,2 2 0 0,-3-4 0 0,2 0 2 15,-9 0 0-15,1 1 0 0,1-1-1 16,0 1 0-16,-3 1-1 0,2-4 2 0,-7 4-2 16,3-1-2-16,5 0 1 0,-6 1 1 0,-5-1 1 15,3 2-1-15,-6-1 1 0,7 1 1 16,-4-2 0-16,-6 1 0 0,-2-1-1 15,3 2 0-15,4-1-2 0,-3 1-1 0,1 1 1 16,-8-1-3-16,3 5 0 0,0 0 2 0,0 1 0 16,0-2-1-16,-10 2 0 0,6 0 2 0,-3 2-3 15,1 0 0-15,-18-1 2 0,0 1-3 0,10 0-2 16,-2 0 1-16,-11 1 1 0,-3-1-2 0,-2 0 2 16,16 2 0-16,-2-2-1 0,-4 0 1 0,-10 0 1 15,8 0 0-15,2-2-2 0,0 1 2 16,2 1-1-16,-3-2-1 0,-3 2-2 0,1 0 2 15,-4 0-1-15,2-3 0 0,0 3-1 0,-7-1-1 0,-1-3 1 16,-4 3 0-16,-1-6-1 0,-2 4-1 0,-5-5-3 16,-8 3-3-16,4-1-3 0,-9 0-4 0,1-4-7 15,-8 2-21-15,-3 2-14 0,-2-1-21 0,-7-1-28 16,-10-1-110-16,-2-1 157 0,-13 1-102 0,-7-6-54 16</inkml:trace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2.85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A4E95D8-60CA-4939-B3A0-30021A19C74B}" emma:medium="tactile" emma:mode="ink">
          <msink:context xmlns:msink="http://schemas.microsoft.com/ink/2010/main" type="inkDrawing" rotatedBoundingBox="3736,8236 31255,8867 31249,9133 3730,8502" shapeName="Other"/>
        </emma:interpretation>
      </emma:emma>
    </inkml:annotationXML>
    <inkml:trace contextRef="#ctx0" brushRef="#br0">-7 1 1181 0,'-1'0'539'0,"-1"-3"-378"0,1 1-129 15,-1-1 7-15,2 1-23 0,5 1-9 0,6 4-7 0,6 2-4 0,-1-2 2 0,0 3 1 0,8 0 1 0,10 2 1 16,4-1 2-16,8-1-2 0,2 1 1 0,12-1 1 16,-1 2-2-16,19-7 0 0,-1 4-1 0,10 0 0 15,9 0-1-15,12 1 1 16,-1-1-2-16,3-2-2 0,11 3 1 15,8 1-2-15,5-1 0 0,6 2 0 0,3-1 1 16,13-3-1-16,0 4 2 16,10 2 1-16,4-1 0 0,15-1 0 0,-7-1 2 15,7-1 0-15,1 2 0 16,14-3 1-16,-5 1-1 0,12-4 2 16,1-1 0-16,3-2 2 0,3 1-2 0,-20 0 3 15,13-3-4-15,27 3 5 0,2-4 0 16,-24 1 0-16,6 2-3 0,-2-1 3 0,44-1-2 15,3 1 0-15,-10 1 1 0,-25-2-4 0,38 3 0 16,-2-2 0-16,4 2 1 0,6 2-3 0,-2-1 3 0,0 1-1 16,10 1 0-16,2 3 1 0,-9-4 0 0,9 4-2 15,-2-1 1-15,9-2 3 0,2 4-3 0,-6-3 2 16,7 0 0-16,3 2 0 0,-6 0-1 0,8-6 0 16,-7 5 1-16,1 3-2 0,-8-5 1 0,6 4-1 0,-2-3 0 15,8-2 0-15,3 1 1 0,-9 7 0 0,10-4-2 16,0-6-1-16,2 10 1 0,-2-7 0 15,-6 5-1-15,4 1 1 0,-3 1 0 0,2-4 0 0,9 4 0 16,-6 1 2-16,0-3-1 0,5 0 1 0,-2 5-1 0,1-7 0 16,-3 2 1-16,-2 3-1 0,-14-1 2 0,7 1 0 15,-9 0 1-15,-4-3-2 0,7 0 2 0,-10 1 0 16,-5-1 0-16,8 0 2 0,-7 3-1 0,1-3 0 0,-4 4-1 16,-7-1 0-16,0 0-1 0,-3 0-1 0,-37 0 0 15,-2 0-2-15,26 0 0 0,-5 2-3 0,-26-3 2 0,-7 1 0 16,-7 2-1-16,36-1 2 0,-15 0-3 0,-2 0 2 0,-27-2 0 15,-3 1-1-15,13 3-1 0,-2-1-1 0,-20-2-1 0,-34 0-2 16,27 4-13-16,2-4-9 0,-30 2-16 0,4 3-21 0,-9-4-129 0,3 3 151 16,-5 1-91-16,-3-2-63 0</inkml:trace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3.91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1340C07-5ECC-4310-A4BD-BD50D1A8DD39}" emma:medium="tactile" emma:mode="ink">
          <msink:context xmlns:msink="http://schemas.microsoft.com/ink/2010/main" type="inkDrawing" rotatedBoundingBox="4123,11766 30757,11259 30763,11621 4130,12127" semanticType="underline" shapeName="Other"/>
        </emma:interpretation>
      </emma:emma>
    </inkml:annotationXML>
    <inkml:trace contextRef="#ctx0" brushRef="#br0">-6 311 932 0,'0'8'395'0,"1"5"-261"0,1-10-101 15,1 2 6-15,8 3 3 0,0 0-20 0,0 2-14 16,10 4 1-16,6 0 2 0,0 1 2 0,5-1 5 16,5 0 1-16,6-3 0 0,0 5 0 0,16-3-1 15,3 1-4-15,17-4-1 0,-1 1-2 0,-4-1-3 16,13-1-2-16,23 2 0 0,5-3-2 16,-8-5-3-16,7 4 2 0,3 1-3 0,26-2 2 0,24-1-2 15,-8 0 0-15,-11-2 0 0,2 0 0 0,29 0 0 16,12 0 0-16,0-1 0 0,-19 1 0 0,28-1 2 15,1-1 1-15,14-1 1 0,6-3-1 0,-1 2 3 0,11-4 0 16,13 0 1-16,-10-1 0 0,16-1 3 16,3 1-2-16,2-7 0 0,-2 7 3 0,13-4-3 15,0-1 2-15,2 0-1 0,2 1 1 0,-4-4-2 0,8 6 0 16,5 0 1-16,-5-1-1 0,3-3 4 0,3 5 0 16,5 0 2-16,4-1 2 0,-3 2-1 0,6 1 2 15,1 0-4-15,-2 0 0 0,-33 2-3 0,7-1-5 0,34 2 2 16,-4 0-5-16,-37-2 0 0,1 2 0 0,4 0 3 15,56-1-2-15,1 0 0 0,-10 1 3 0,-34-2-3 0,33-1 0 16,9 0 0-16,-10-1-2 0,-1-2-1 0,-17 3 0 16,9-1 1-16,-6 1 2 0,-1-2-1 0,4-2 5 15,-8 3 2-15,5-2 0 0,4 0 3 0,0-2-1 16,-7-1-1-16,6 1 0 0,-4 1-1 0,-9-1 3 16,7-3-3-16,-11 4 1 0,0-4 1 0,-2 0 6 15,-5 1 0-15,2-3 4 0,3-1-1 0,-9 2 2 16,2-3 3-16,-2-1-2 0,-2 2 1 0,-7 3-5 15,4-3 0-15,-6 4-4 0,1-3-2 0,-4 4-4 16,0 3-2-16,-1 0-2 0,-5 0-2 0,-10 4-1 16,-1 2-1-16,-9-1-1 0,-7 3 0 0,-1-2-1 15,-13 2-3-15,-8 3 0 0,0 4-2 0,-8-2-8 16,-3 4-1-16,-13-3-4 0,-3 4-6 0,-14 0-20 16,-5-2-18-16,-8 1-32 0,-5 1-50 0,-21 1 103 15,-2 3-69-15,-25 0-26 0</inkml:trace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4.78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3DB1319-9AAE-4979-8F19-F4B6D99596C1}" emma:medium="tactile" emma:mode="ink">
          <msink:context xmlns:msink="http://schemas.microsoft.com/ink/2010/main" type="inkDrawing" rotatedBoundingBox="4524,12604 5127,16932 4949,16957 4346,12629" semanticType="verticalRange" shapeName="Other">
            <msink:sourceLink direction="with" ref="{78D74F4A-E8DB-4B66-A8FB-81E0882BEA41}"/>
          </msink:context>
        </emma:interpretation>
      </emma:emma>
    </inkml:annotationXML>
    <inkml:trace contextRef="#ctx0" brushRef="#br0">98 24 948 0,'0'-2'411'0,"0"-1"-269"0,-3-2-100 0,1 2 24 0,-1 0-25 16,-2 0-14-16,1-1-7 0,0 4-10 0,1 0-2 15,-2-1-4-15,2 1-2 0,-3 3-3 0,3-1-2 16,-2 1-2-16,2 3-1 0,-2 2-10 0,2 5-1 16,-2 1-3-16,2 1-4 0,-2-3 2 0,2 7-6 0,-2 12-1 15,0-4-3-15,1-2 9 0,0 10 1 0,4 2 2 0,-4 7 2 16,4 9 2-16,-2 0 4 0,4-2 4 15,2 15 1-15,0 1 1 0,2 8 2 0,0 2 2 0,4 4 1 16,-1 5 0-16,3 3 2 0,-1 0 1 0,1 2 3 16,1-2 0-16,3 4 2 0,-2-3 0 0,4-1 2 15,-2 2 1-15,1 0-2 0,1-2 1 0,1 2 1 16,-1-3-2-16,-1 2 0 0,1 4-1 0,1-4-1 16,-2-3 0-16,1 4-1 0,-4-2 0 0,2 3-2 15,3 1 3-15,0-2-1 0,-1 1-1 0,-6-3 2 16,6 2 2-16,-7-4-2 0,7 7 1 0,-4-6 2 15,-4-2 0-15,4-2-1 0,-5-6 0 0,3 2-1 16,0-3 0-16,1-9 2 0,-3 1-2 0,1-11-1 16,-2 0 0-16,-1-9-2 0,0 1 1 0,0-6-3 15,0-2-2-15,0-6-2 0,-1-6-3 0,-3-4-13 16,-1-7-10-16,1-3-16 0,0-5-24 0,-2-3-77 16,0-6-47-16,-1-7 133 0,2-8-106 0,-1-14-69 15</inkml:trace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5.53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D0D6F4C-AB72-4D0D-8231-FD9E3CB69FD9}" emma:medium="tactile" emma:mode="ink">
          <msink:context xmlns:msink="http://schemas.microsoft.com/ink/2010/main" type="inkDrawing" rotatedBoundingBox="4481,14421 30904,14161 30908,14517 4485,14776" shapeName="Other"/>
        </emma:interpretation>
      </emma:emma>
    </inkml:annotationXML>
    <inkml:trace contextRef="#ctx0" brushRef="#br0">-9 367 1186 0,'-3'2'493'0,"-1"-1"-338"16,0-1-115-16,1-3 17 0,2 1-22 0,1 1-16 0,0 1-7 16,6 1-9-16,2 3-1 0,8-3-2 0,1 4-2 15,9 0 1-15,6 0 1 0,9-5 0 0,7 4 0 16,9-2 1-16,13 1 0 0,8-1 0 15,0-2 1-15,-4 0-2 0,13-5 0 0,29 3-4 0,-6-1 0 16,-9-3-2-16,15 1 1 0,2-1 0 0,27-2-1 16,9 4 2-16,-3 1 0 0,-14-3 3 0,29 0-1 15,-2-1 2-15,7 2 0 0,1-3 2 0,7 0 2 16,0 0-1-16,6-1 1 0,1-1 1 0,-3-2 0 16,13 0 2-16,0 1-3 0,14 0 1 0,-6 0-1 15,6-2 1-15,8 2-1 0,-1 0 0 0,11 1 0 16,-2-2 0-16,2 1 0 0,-1 1 2 0,6-1-2 15,-4 0-2-15,8 3 0 0,10-2 1 0,-6-1-3 16,-1 3 1-16,7-3 0 0,-2 1-1 0,9 2-1 0,-1-4 2 16,3 8-1-16,-3-7 0 0,2 7 0 0,-3-4 1 15,9 3-1-15,-5 2 0 0,2 3 0 0,0-2 0 16,-1 2 0-16,1 0 1 0,0 0 0 0,-2 2-1 16,12 1 0-16,-9-3 1 0,6 0 1 0,2 1-2 15,3 1 1-15,-1 0-1 0,6-2 1 0,-2 1 2 16,-7-1 2-16,9 5 1 0,-3-3 0 0,2-2 2 15,13 3 1-15,-13-3 2 0,-30 1 0 0,1 3-1 0,38-1 0 16,1-5 0-16,-36 2-2 0,-3 0 0 0,-6 0 0 0,42 2 1 16,4-2 1-16,-2 0-1 0,-34 0 1 15,-12 1-1-15,40 2 2 0,-1-1-1 0,5 0 0 0,-38-1-1 16,30-1-2-16,-2 3 3 0,-3-4-3 0,6-1 2 16,-8 2 1-16,-5-1 1 0,2 1 2 0,-7-4 1 15,-6 1 3-15,0 0 0 0,-8 2 4 0,0 1 1 16,-4 0 0-16,-9-2 1 0,-13 4-1 0,4-1-2 15,-5 5 0-15,-6-2 0 0,-10 7-3 0,-5-6-5 16,-3 4-1-16,-4-1-4 0,-9 2-1 0,-6-1 0 0,-9 2-5 16,-3-1-1-16,-13-2-2 0,-1 1 0 0,-28 1-4 15,-17-2-1-15,7-2-7 0,7 2-6 0,-28 0-5 16,-6-1-6-16,-6-1-12 0,5 0-62 16,-16-2-54-16,6 0-86 0,-24-4 176 0,-8-3-152 0,-6-3-83 15</inkml:trace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51.14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53991EF-52C9-4BAB-8273-799740510274}" emma:medium="tactile" emma:mode="ink">
          <msink:context xmlns:msink="http://schemas.microsoft.com/ink/2010/main" type="inkDrawing" rotatedBoundingBox="13795,4 17889,1122 17396,2931 13301,1813" semanticType="strikethrough" shapeName="Other">
            <msink:sourceLink direction="with" ref="{80A679AA-6B14-4426-BC05-4E474440C9D0}"/>
            <msink:sourceLink direction="with" ref="{4E8F7858-51E9-4481-B586-DFDF1D220415}"/>
            <msink:sourceLink direction="with" ref="{511F76F0-139E-49ED-87C5-D8023CC64CE0}"/>
            <msink:sourceLink direction="with" ref="{B0A9D584-DF0F-4505-A2DA-3460BB69FB5A}"/>
          </msink:context>
        </emma:interpretation>
      </emma:emma>
    </inkml:annotationXML>
    <inkml:trace contextRef="#ctx0" brushRef="#br0">11 273 658 0,'-1'-8'247'0,"-3"2"-163"0,3 2-62 0,-2 3 14 0,1 1-9 0,2-3-14 0,0 3-12 0,5 0 4 0,1 4 10 0,1-2 7 0,2 3 7 0,1-4 7 15,6 4 7-15,-4 1 4 0,12 1 0 0,-1-2 0 0,8-1-1 0,9 3-4 0,5-4-3 0,9 3-3 0,8-2-6 0,10-3-3 0,6 1-2 0,5 1-3 0,6-2-6 0,8 1-3 16,11-2-1-16,-6-2-1 0,3 2-3 0,8-3 2 0,-4 2-1 15,4-4 0-15,3-1-1 0,-3-1 1 0,-3-1-2 0,0 0 1 16,-10 0-1-16,-3 2-2 0,16-8 1 0,-1 4 2 0,-25 0-2 0,6 3 1 16,-12-6 1-16,15 3-2 0,-14-6 1 0,0 2 1 0,-15 3-1 15,-7-4-2-15,5-2-1 0,-4 3 1 0,-4-1-2 16,-11 3-1-16,-1-3-1 0,6-1 1 16,-14 5-3-16,1 2 1 0,-6-1-1 15,-7 1-2-15,1 2-1 0,-3 2 0 0,0 2-3 16,-4 2-1-16,0 2-1 0,-1-1-1 0,-3 7-5 0,0-1-3 15,-2 10-1-15,2 1-3 0,-2 7-3 0,2 5-1 16,-3 6-4-16,-1 0 2 0,2 10 0 0,0 1 2 0,-2 8-1 16,2 0 3-16,-5 13 5 0,0 5 2 15,-2 4 3-15,2 4 1 0,-2-5 6 0,-4 1 3 16,6 7 2-16,-3 1 2 0,-2-14 4 0,0-6 0 16,2-5 4-16,1 9 0 0,2-4 2 0,0 0 1 0,-1-12 1 0,2 2-1 15,2 1 0-15,0-1 1 0,-1-3-2 0,0-10 2 16,-1 1-2-16,1-6-1 15,-1-4-1-15,-2 0 0 16,-3-2 1-16,3-3-2 0,-1-3 0 0,4 0-3 16,-7 0 0-16,5-3-1 0,-3-1-2 0,-4-7-7 0,6 3-4 15,-7-6-9-15,6-3-11 0,-9 0-97 0,3-4 104 0,0 0-59 16,1-1-43-16</inkml:trace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6.27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18AEFE9-05E9-4368-A2A8-58520EDC2EAE}" emma:medium="tactile" emma:mode="ink">
          <msink:context xmlns:msink="http://schemas.microsoft.com/ink/2010/main" type="inkDrawing" rotatedBoundingBox="681,1745 1033,2982 289,3194 -62,1957" semanticType="callout" shapeName="Other">
            <msink:sourceLink direction="with" ref="{06AF7BE3-D502-4F2C-83D2-B2E7718ADA92}"/>
            <msink:sourceLink direction="with" ref="{7D50AA5D-F464-4A92-A4EA-B410E4AF3FA1}"/>
          </msink:context>
        </emma:interpretation>
      </emma:emma>
    </inkml:annotationXML>
    <inkml:trace contextRef="#ctx0" brushRef="#br0">400 256 721 0,'8'-13'287'0,"-5"-3"-205"0,0 0-62 15,-3 2-6-15,0 1 9 0,3-1-2 0,2 0-11 16,-3-1-1-16,4 4 5 0,-1 0 2 0,1 0 6 0,1-2 5 16,-1-1 4-16,0 3 1 0,-4 1 1 0,0-1 7 15,-1-2-2-15,-1 2 0 0,3 2-6 0,-3 2-6 16,0-1-7-16,0 3-7 0,0 2-9 0,0 3-19 16,0 7-6-16,0 5-7 0,-3 3-2 0,-2 7-4 15,-1 7 0-15,-5 7 2 0,3 6 3 0,-2 9 10 16,-1 8 4-16,5 11 2 0,-2-3 3 0,2 6 3 15,4 8 3-15,4-8 3 0,2 2 0 0,3 0 3 16,2-5 3-16,2-6 3 0,4-2 2 0,-3-10 3 0,4-12 2 0,5 5 15 16,0-1 6-16,0-12 4 0,1-5 4 0,-1-6 5 15,6-2 15-15,-2-14 4 0,2 3 4 0,-3-6-7 16,-3-9-1-16,4-4 7 0,-1-8-4 16,0-8-2-16,-6 1-13 0,2-5 2 0,1-1-2 0,-7-10-6 15,2 2-2-15,-6-4-4 0,-2-2-2 0,-7-1-2 16,1 3-2-16,-4-5-5 0,-4-1-3 0,-10-2-1 15,3 2-4-15,-4-1-9 0,-6-1-2 0,-5 2-4 16,-2-1-4-16,-1 4-6 0,-2 2-7 0,-7 10-3 16,2-3-5-16,-7 7-11 0,2 4-7 0,-6 10-4 15,6 1-6-15,-3 5-4 0,4 12-4 0,-9 9-33 16,2 4-21-16,6 4-20 0,0 12-40 0,3 10-60 0,-5 19 150 16,12 25-110-16,1-9-28 0</inkml:trace>
  </inkml:traceGroup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7.05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ECF00B4-2F16-4E28-8CD6-CEB8912556A3}" emma:medium="tactile" emma:mode="ink">
          <msink:context xmlns:msink="http://schemas.microsoft.com/ink/2010/main" type="inkDrawing" rotatedBoundingBox="2341,7123 2905,8387 1989,8795 1426,7532" semanticType="callout" shapeName="Other">
            <msink:sourceLink direction="with" ref="{06AF7BE3-D502-4F2C-83D2-B2E7718ADA92}"/>
          </msink:context>
        </emma:interpretation>
      </emma:emma>
    </inkml:annotationXML>
    <inkml:trace contextRef="#ctx0" brushRef="#br0">1633 5661 1104 0,'-2'-9'424'0,"0"-1"-305"16,2-1-89-16,2 6 4 0,6 0-13 0,2-3-7 15,2 5-7-15,4 2-4 0,10 1-3 0,-4 0-1 16,8 1-3-16,2 4 0 0,6 5-7 0,-3 2 0 16,5 3-6-16,-6 9-4 0,-3 3-12 0,4 0-3 15,-12 14-7-15,4 4-3 0,-13 9-3 0,5-2-3 0,-22 17-1 16,5-7-1-16,-12 7 7 0,-9 4 4 0,-10-5 8 15,2-1 5-15,-6-10 13 0,-2-1 11 0,6-10 8 16,-1-1 11-16,8-7 21 0,6-6 7 0,6-6 8 16,1 1 7-16,7-10 21 0,5-1 6 15,8-2 3-15,2-4 4 0,1-2 0 0,7-5 0 0,13-1-6 16,-1-2-3-16,-4-2-22 0,17-6-11 0,6-5-8 16,1 4-8-16,3-2-19 0,1-2-8 0,4-1-9 0,10-2-23 15,9 3-20-15,-4-1-27 0,-6 2-36 0,-3 6-47 16,8-2 104-16,-2 5-78 0,-14 3-26 0</inkml:trace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7.60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2DB7B1C-882D-4D17-8D86-D16CD62B8861}" emma:medium="tactile" emma:mode="ink">
          <msink:context xmlns:msink="http://schemas.microsoft.com/ink/2010/main" type="inkDrawing" rotatedBoundingBox="2580,11058 2870,12631 2170,12760 1881,11186" semanticType="callout" shapeName="Other"/>
        </emma:interpretation>
      </emma:emma>
    </inkml:annotationXML>
    <inkml:trace contextRef="#ctx0" brushRef="#br0">2099 9452 1414 0,'-3'-10'639'0,"0"0"-450"15,1-4-151-15,5-2 2 0,4 2-19 0,7 0-14 0,2-1-10 16,13 1-7-16,-4 1-3 16,2 2 0-16,5 1-2 0,5 6-4 0,-1 0-3 0,-1 3-6 0,-3 2-1 15,0 4-17-15,3 0-7 0,-3 13-14 0,0-1-9 16,-11 4-26-16,-1 7-4 0,-9 6-2 0,1-1-2 15,-9 7 8-15,-10 5 12 0,-9-1 10 0,-1 4 16 16,-1-5 36-16,-9 2 13 0,7-7 14 0,-1-1 12 16,0-4 27-16,9-6 7 0,4 0 7 0,1-3 7 15,6-3 20-15,2-2 4 0,6 0 2 0,1 0 3 16,-1-3-11-16,9-2-3 0,5 4 5 0,-2-2-7 16,0 0-22-16,5-4-8 0,-1 3-9 0,4 4-10 0,1 2-7 15,-2-1-6-15,-4-2-12 0,-4 2-8 0,-1 9-9 16,-3 1-8-16,-17 2-5 0,3 0-1 0,-16 6-9 15,8-3-2-15,-28 15-5 0,1-6-3 0,-21 17-40 16,-6 3-24-16,-11 17-48 0,-9-2 113 0,-12 7-99 16,-14 13-50-16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4:41.15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F668A10-EB92-4DCA-9FA8-5EFDF88DE799}" emma:medium="tactile" emma:mode="ink">
          <msink:context xmlns:msink="http://schemas.microsoft.com/ink/2010/main" type="inkDrawing" rotatedBoundingBox="20042,14541 23610,13000 23905,13683 20337,15224" semanticType="callout" shapeName="Other">
            <msink:sourceLink direction="with" ref="{8E9FB0CC-F3B9-47A2-AFC0-A734FB956981}"/>
            <msink:sourceLink direction="with" ref="{D2B11401-5EEC-4A34-B15A-D8D47843F1B7}"/>
          </msink:context>
        </emma:interpretation>
      </emma:emma>
    </inkml:annotationXML>
    <inkml:trace contextRef="#ctx0" brushRef="#br0">22643-1718 1239 0,'-5'-8'473'16,"4"0"-357"-16,1 1-104 0,-2 2 11 0,1 2-46 15,-1 0-10-15,2 3-5 0,2 0-1 0,-4 5-6 16,2 0 19-16,0 1 7 0,3 0 9 0,-1 4 15 15,-2-1 6-15,-3 3 5 0,3-1 1 0,0 5 16 16,-4 1-20-16,4 2 0 0,-4 4-3 0,-3 2-7 16,1 5-1-16,6 9-2 0,-11-3-2 0,4-2-4 0,-7 13-1 15,-10 8-2-15,0-6-2 0,7 0 1 0,-15 2 0 16,-6 0-1-16,-4 10-1 0,-10-4 1 0,2 0 2 16,-1-7 1-16,-12 7 4 0,-6 2-1 0,-4-5 1 0,-5 0 2 15,-8-3 2-15,0 2 2 0,-10-4 0 16,-1-1 1-16,-5-8 1 0,0 0 0 0,-6-7 0 15,-2-1 1-15,3-3 2 0,-4-4-2 0,0-4 2 0,-1-7 1 16,2 2 3-16,3 0 2 0,-1-8 3 0,8 3 1 16,6-6 2-16,-5 0 2 0,10-1 1 0,6-2 0 15,8 1-1-15,2-1 1 0,6-2-2 0,5 1 0 16,9 1 0-16,1 0 0 0,12 2-2 0,-1 1 2 16,6-2-2-16,1 4-1 0,6-3 0 0,-1 3-1 15,3-2-2-15,4 1 0 0,1-1-3 0,1 0-2 16,2 1-4-16,2-1 0 0,2-2-5 0,0 2 0 15,-1-2-10-15,4 2-5 0,5-2-8 0,-5 0-8 16,1-1-28-16,4-1-17 0,-7-1-24 0,5 0-29 16,3-1 83-16,-3-3-62 0,0-2-16 0</inkml:trace>
  </inkml:traceGroup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53.51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B14DA25-7A60-4DE3-9EEB-E2B5680CC056}" emma:medium="tactile" emma:mode="ink">
          <msink:context xmlns:msink="http://schemas.microsoft.com/ink/2010/main" type="inkDrawing" rotatedBoundingBox="7063,5447 22820,5349 22830,7035 7074,7133" semanticType="callout" shapeName="Other">
            <msink:destinationLink direction="with" ref="{716CAFE3-C19B-4D02-AC8B-C9C7A9023C71}"/>
          </msink:context>
        </emma:interpretation>
      </emma:emma>
    </inkml:annotationXML>
    <inkml:trace contextRef="#ctx0" brushRef="#br0">16 155 536 0,'-1'-11'341'0,"-6"0"-159"0,6-2-119 15,1 2 104-15,0-2-133 0,1 7 0 0,-1-2-16 16,2 6-15-16,3 2-1 0,-1 2-1 0,-1 1 0 15,1 5 1-15,2 1 2 0,-3 3 1 0,2 5-1 16,-3 7 0-16,1 1 1 0,0 7-1 0,0 3 0 16,-3-4 2-16,2 15-2 0,-2 5 1 15,1-2 0-15,1-3-2 0,-2 4 1 0,0-3-1 16,2 9 1-16,-2 0-3 16,0-2-1-16,1-5 1 0,-1 12 3 0,2-4-4 0,-2 7 4 0,1-2 2 15,-1 3 5-15,2-3 3 0,-1 2 2 0,1-3 3 16,1-7-1-16,-1 0 4 15,-1-5-4-15,3-4 0 0,0-5 0 0,-2-2-4 0,1-6 1 16,4-4-2-16,-3-4 5 0,4 2 0 0,0-5 4 0,2-4 3 16,-2-4 3-16,6 0 2 0,-3-4 1 0,2 1 2 0,6-6-1 0,-3 0-1 15,6-1-2-15,5 0-2 0,7-6-5 0,-5 1-1 0,21-1-2 16,-10 0-4-16,8-2-2 16,3 0-2-16,8-1-2 0,-2-2-1 15,5 3-3-15,2-3 0 0,0 2-2 0,7-1 2 16,8 1-2-16,-1 3 0 0,11-3-1 15,0-2 0-15,8 1-1 0,7-1 0 0,-2 3 0 0,-1-1-1 16,6-3 0-16,-5 2 0 0,-3-2 0 0,3 2 0 0,1 1 2 0,2 0 0 16,5 1 0-16,0-3 1 15,-2 1-2-15,12 4 2 0,-1-2 1 0,2 1 0 16,-17 2-2-16,12 0-1 0,8 1-1 16,2 1 0-16,-11 0 2 0,0 1-2 15,2 3 0-15,20-3 0 0,3 2 0 16,-1 2-1-16,-13-3 2 0,-4-1-1 0,22-1 0 15,1 2 1-15,-4 1 0 0,-16-3 0 0,21-1 0 16,-9-1 3-16,8 0-3 0,3 2 2 16,-1-1-2-16,4 1 2 0,-4-3 0 0,1 3 0 15,1 1 0-15,4 1-2 0,5-2 2 0,-2 3-1 16,0 0 0-16,8 2-1 0,-1 0-1 16,-1-4 0-16,-1 1 1 0,0 0 0 0,1-1-1 15,-4-1 0-15,-5-3 0 0,-2 0 1 16,7-7 0-16,-5 4 1 0,-18-2 0 0,-4 1-1 15,18-4 2-15,7 0-1 0,-19-2 1 16,-5 2-2-16,1 3 0 0,18-1-1 0,5-2 1 16,-3-4 0-16,-19 7 1 0,-7 0-1 15,23-1-1-15,-2-2 0 0,-3 0 0 0,-18 3 0 16,15 1-1-16,1-1 1 0,-4-3 0 16,-1-2 0-16,-4 5 0 0,-3-1 0 0,-4 1 0 0,1-3 0 15,-4-4 1-15,0 6 0 0,-8-2 0 0,2 3-1 16,2-2 0-16,-4 2 0 0,7 0 0 0,-7-3 1 15,-6 5-2-15,6-1 0 0,-8 3-1 0,2-3 3 0,2-2 0 0,-10 2-1 16,-2 2 1-16,-3 1 0 0,-3-1 2 0,-3-1-1 0,-4 6 0 16,1 0-1-16,-18 0 1 0,0 1 0 0,8-1-2 0,-3 0 0 15,-11 5 0-15,-1-5 1 0,-5 2-1 0,5-2 0 0,-8 0 0 0,0 0-1 16,-10 0 2-16,-4 1-1 0,5-1 1 0,-4 0 0 16,6 0-1-16,-9 0 0 0,4 0 0 0,0-1 1 0,-1-1-1 0,-1 0 0 15,-1-1 0-15,-8-2 0 0,-3 5 0 0,-2-1 0 0,-2 1 0 16,-3 0-1-16,-2-3 0 0,0 3-1 0,-4 3 2 0,0-3 0 15,-2 0 0-15,-1-2-2 0,0 2 3 0,-3 0 0 0,-4-1 1 0,3 1 2 16,-2 0-2-16,-1 0 1 0,-1-4-1 0,0 4 4 0,-2-1-2 0,0-4 0 0,2 3 3 0,-4-2-1 16,4-1 4-16,0 2-1 0,0-2 1 0,0-5 3 15,-2-2 1-15,2 0 0 16,-2 0 0-16,2-4 1 0,-1-8 1 0,4-3 2 0,-1-3 1 0,-3-1-3 16,6-5 2-16,-4 1 2 0,4-12-3 0,-1 4 1 15,-2-3-4-15,1-3 0 0,6 3-4 0,-4-8-2 0,-2-2-3 16,0 0-3-16,-5 0-3 0,5 1-5 0,0-1-16 15,-7-3-10-15,-1 6-11 0,-3 4-13 0,-5 3-77 16,0 4-62-16,-14 4 138 0,-5-2-100 0,-10-3-67 16</inkml:trace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52.41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16CAFE3-C19B-4D02-AC8B-C9C7A9023C71}" emma:medium="tactile" emma:mode="ink">
          <msink:context xmlns:msink="http://schemas.microsoft.com/ink/2010/main" type="inkDrawing" rotatedBoundingBox="7069,6266 7087,6163 7092,6164 7073,6267" semanticType="callout" shapeName="Other">
            <msink:sourceLink direction="with" ref="{0B14DA25-7A60-4DE3-9EEB-E2B5680CC056}"/>
          </msink:context>
        </emma:interpretation>
      </emma:emma>
    </inkml:annotationXML>
    <inkml:trace contextRef="#ctx0" brushRef="#br0">19 0 39 0,'-5'16'23'0,"1"0"-15"0,0 1-11 0,3 1 8 0,-2-1-5 16,1 2-6-16</inkml:trace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55.85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05A6C88-7AFA-4722-ACDF-3F098AFA5816}" emma:medium="tactile" emma:mode="ink">
          <msink:context xmlns:msink="http://schemas.microsoft.com/ink/2010/main" type="inkDrawing" rotatedBoundingBox="10902,8487 23176,8651 23158,9936 10884,9773" semanticType="underline" shapeName="Other">
            <msink:sourceLink direction="with" ref="{BEC3449F-B7A5-47C1-88F6-A1B905B7CD87}"/>
          </msink:context>
        </emma:interpretation>
      </emma:emma>
    </inkml:annotationXML>
    <inkml:trace contextRef="#ctx0" brushRef="#br0">1 0 550 0,'3'3'347'15,"0"5"-150"-15,1-10-132 0,-4-1 108 0,0 3-110 0,0 0-46 16,1 3-11-16,4 5-7 0,-3-2-3 0,1 2 3 16,2 5 0-16,3 5 1 0,-2-4-1 0,0 4-1 15,1 1 0-15,-1 3-1 16,2 0 1-16,0 2-4 0,-3 2 0 0,4 2-2 0,-2 3 0 0,2 2-1 15,1 2 1-15,-4 6 1 0,4 1-2 0,-2 4 2 16,-2 7 2-16,0-2 1 0,-1 1 3 16,-3-7 2-16,4-2 0 0,4 3 3 0,-9 0 1 0,4-9 3 15,-2-5 1-15,0-4 0 0,5 2 3 0,-8-9 1 16,2 3 1-16,-2-5 1 0,0-3 3 16,2 0-1-16,-2-2 2 0,0-3 1 0,-2 1 1 0,7-1-1 15,-4-3 3-15,3-5-1 0,4 2 4 0,-1-1 1 0,6 0 1 16,-2-1 0-16,2-3 1 0,-2 0 0 15,4 0-3-15,4-2 0 0,1-3-7 16,1 2-1-16,6 0-4 0,5 2-4 0,6-1-2 0,-1-1-2 0,4 3-1 16,4 0 0-16,6 3-2 0,3-1 2 15,3 2 0-15,9-2 1 0,1 3 1 0,-1-2 1 0,6 2 0 16,1 1 1-16,5-1 2 0,-3 0 0 0,8 1-1 16,-3 2 2-16,1-3 2 0,8 1 1 0,-1-3 1 15,-1 2 0-15,7 0 2 0,-1-4 0 0,4 3 0 16,1-4-2-16,3 1 0 0,4-1-2 0,-3 0-2 15,8 3 0-15,-2-3-4 0,0 0 0 16,2 0-1-16,-9-1-2 0,4 1-2 0,0-2 0 16,3 2-1-16,-4-1 0 0,-2-1 1 0,3 2 0 0,-7-2 0 15,7 1 2-15,-14 1-1 0,-2-2 1 0,15 2 0 0,-2 0 3 16,-15-1-2-16,6 1-2 0,-4 0 0 0,16 0 1 16,3 0-2-16,-4 0 0 0,-12 0 0 0,7 0-2 0,5-2 0 15,9 2 3-15,-5-6-1 0,-14 2-1 0,14 3 3 16,2-4-1-16,-5 2-2 0,-1 0 3 15,1 0-1-15,2 1 0 0,-1-3 0 0,4 4 0 16,-6-4-1-16,2 2-1 0,-1-1 2 0,1 1-3 0,2 2 2 16,0 1 0-16,4-2-2 0,-7 0 2 0,0 1-2 15,3-1 2-15,-1 2 0 0,1 0-2 0,-3-1 0 16,2 1 1-16,0 0 0 0,-2 0 0 0,-11 1 0 0,-3 1-1 16,11-1 1-16,3-1 1 0,-18 2-2 0,2 0 0 15,-3-1 1-15,15 1 1 0,-3-1-1 0,0-1 1 16,-12 2-1-16,0-2 2 0,9-2 0 0,-1 2 1 15,-9-3-3-15,-9 0 0 0,8 0 1 0,-1 0-1 16,-6-2 1-16,4 3-3 0,-5 1 2 0,4 1-1 16,-2-3 1-16,-5 1-1 0,4 0-1 0,-6 2 0 15,3-1 1-15,-11-1 0 0,4-1-1 0,-3 3 0 16,1-3 0-16,2 3 0 0,-5-2 0 0,4 2 0 16,-9 0 0-16,5 0-1 0,-3 0 1 0,-5 0 0 15,0 0 0-15,-3 0-1 0,3 0 0 0,-1 0 0 0,3 0 1 16,-4 0 0-16,-6 0 0 0,1 0-1 0,2 0 0 15,2-1 1-15,-10-3 0 0,-1 3 0 0,0 1-1 0,1 0 1 16,-1 0-1-16,0-2-1 0,-7 2 2 16,7 0-2-16,-5 2 0 0,0-2 0 0,-9 0-1 0,2 0 0 15,3 0 1-15,-9-2-1 0,-1 2 1 0,-5-3 0 16,0 1 1-16,1 1-2 0,-1 2 2 0,0-1 0 16,-7 0 1-16,4 2-1 0,-6-4-1 0,1 2 0 15,3 2 0-15,-3-4 1 0,1 1 0 0,-6 1-1 16,4-5 0-16,1 3 0 0,0 2 2 0,-5 0-2 15,2-1 2-15,-4-1-1 0,4 2 1 0,-3-1 0 16,-1 1 0-16,1-3 0 0,-2-1-1 0,0 1 3 16,1 2 2-16,1-1-1 0,-2-4 1 0,0 1 0 15,0-2 5-15,0 1-1 0,2-2 4 0,-1-3-1 16,-1-2 4-16,2-3 3 0,-2-1-4 0,0-2 2 16,1-5 0-16,1 0 0 0,-2-2-2 0,0-9-2 15,-2 0-3-15,2-8-1 0,0 4 0 0,2-4-4 16,1-8-3-16,2-4-4 0,0 4-4 0,1 7-4 0,5-1-7 15,-1-6-27-15,1 0-10 0,-3 7-16 0,1 1-27 16,1 0-32-16,0-7 83 0,-4-5-63 0,2-3-12 16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6:06.27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9FB40B7-AEA6-4223-8C13-5F4046EB82E0}" emma:medium="tactile" emma:mode="ink">
          <msink:context xmlns:msink="http://schemas.microsoft.com/ink/2010/main" type="inkDrawing" rotatedBoundingBox="18585,2992 22449,2422 22634,3674 18769,4244" semanticType="callout" shapeName="Other">
            <msink:sourceLink direction="to" ref="{43E7C871-351A-49C5-B87A-73FD4E4D2A67}"/>
            <msink:sourceLink direction="from" ref="{43E7C871-351A-49C5-B87A-73FD4E4D2A67}"/>
          </msink:context>
        </emma:interpretation>
      </emma:emma>
    </inkml:annotationXML>
    <inkml:trace contextRef="#ctx0" brushRef="#br0">3765 18 828 0,'-6'1'336'0,"3"-6"-236"0,-1 4-76 16,3-1 11-16,-2-2-7 0,1 2-25 0,0 0 3 0,1 1 5 0,1 1 5 0,0-3 12 0,0 3 5 0,0 0 5 0,0 0 3 0,0 0 6 0,0 0-4 15,0 3-3-15,0 0-3 0,0 0-9 0,0 0-5 0,3 5-2 0,-3-3-4 16,2 3-5-16,-1-2-2 0,1 6 0 16,-1-1-2-16,3 3-2 0,-3 0-1 0,2 4-4 15,2 3 1-15,0-1-2 0,0 4 0 16,-1-2 0-16,3 2 0 31,-1 5 0-15,2-4 1-16,-1 3-1 0,0 2 0 15,0 0-1-15,-1 2 0 0,2 3 1 0,0 3-2 0,0-3 2 0,0 7-1 0,-2 1 2 0,2-2-2 16,0 0 0-16,-1 1 1 0,-4-1-2 0,3-4 3 0,-1 3-1 16,1-7 0-16,-2-1 1 0,0 3 1 0,0-3 0 15,-1-2 2-15,-2-4 1 0,-1 1 0 16,2 0 4-16,-2-8-1 0,2 5-1 0,-2-7 5 15,0 4 2-15,0-7-1 0,0 2 1 0,-2-3 0 16,2 0 1-16,-2-4 1 0,1 1 0 0,-1-4 1 0,2 1 0 16,-1-6-3-16,1 4 2 0,-2-2 3 0,2-1-2 0,0-1 0 15,-2-1 2-15,2 0-4 0,0 2 0 0,-1-2 0 0,1 1 0 0,0-2-5 16,0-1 0-16,0-1-2 0,-2 0-1 0,1 0-1 0,1 0-2 0,-2 1 0 16,2-1-1-16,-2 3 1 0,1-2-3 0,-1-1 1 0,2 3 0 0,-1-2-1 15,-1 1-1-15,0-1 2 0,-1-1-2 0,0 1-1 16,0 1 1-16,-2-2-2 0,-4 1-2 0,1 0 2 0,-2 1-1 15,-1-4 0-15,-5 4-2 0,0-1 1 0,-1 0-2 0,-7 4 1 16,-3-5 2-16,-4 1 0 0,-4 1-2 0,2 1 0 0,-13-2 3 16,-1 0-1-16,-5 2-1 0,-2-3 1 0,-5 2-1 15,2-1 1-15,-9 0 2 0,-2-2 0 0,-1 0 0 16,4 1 0-16,-4 0 1 0,-4 1 0 0,2-1 0 16,-1 0 0-16,-3 3-1 0,5 0 1 0,-3 0 0 15,-2 0 0-15,2-1 0 0,-1-3 1 0,1 4-1 16,-2-1 0-16,-3-1 0 0,2 1 2 0,-1-1 0 15,1 0-2-15,-2 2 2 0,3 0 0 0,-3 0 2 16,0 0-4-16,3 0 0 0,-6-3 0 0,1 3-4 16,-3-3-1-16,-1 1-3 0,-7-1-5 0,4 0-12 15,-7 0-7-15,-11-2-10 0,-1 3-12 0,-13-1-58 16,-5 0-61-16,-31 2 123 0,4 2-85 0,9-1-34 0</inkml:trace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6:05.39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3E7C871-351A-49C5-B87A-73FD4E4D2A67}" emma:medium="tactile" emma:mode="ink">
          <msink:context xmlns:msink="http://schemas.microsoft.com/ink/2010/main" type="inkDrawing" rotatedBoundingBox="3209,3613 22207,3414 22211,3808 3214,4007" shapeName="Other">
            <msink:destinationLink direction="to" ref="{D9FB40B7-AEA6-4223-8C13-5F4046EB82E0}"/>
            <msink:destinationLink direction="from" ref="{D9FB40B7-AEA6-4223-8C13-5F4046EB82E0}"/>
            <msink:destinationLink direction="with" ref="{07E53859-BCAF-44B0-97DC-E427935B86C4}"/>
          </msink:context>
        </emma:interpretation>
      </emma:emma>
    </inkml:annotationXML>
    <inkml:trace contextRef="#ctx0" brushRef="#br0">-7 322 945 0,'3'3'381'0,"-9"-10"-267"0,-1 3-89 0,4 0 19 0,0-2-27 0,3 6-9 0,5 0-5 15,0-1-1-15,-1 1 1 0,1 0 0 0,6 0 5 0,-1 0 2 16,1 0-1-16,0 3 0 0,3-3 1 0,4 1-2 0,6-1 1 16,-3 0 1-16,-1 0-4 0,7 0-1 0,2-3 1 15,5 2-1-15,4 1-2 0,-5 0-2 0,9-5 0 16,2 3-2-16,6-1 1 0,-3 3-1 0,9-2 0 15,1-1 0-15,7 3 1 0,1-3 1 16,4 3-1-16,6-2 1 16,-2 1 0-1,0-4-1 1,2 3 1-16,-2-2 2 0,7 0-1 0,-4 3 0 16,-29-2 1-16,-25 1 0 15,2 2 0-15,71-1 0 0,9-3 0 0,3 3-1 0,-5-1 1 16,-4 1-2-16,14-1 1 0,-2-1 2 0,-20 1-2 15,-5 2 1-15,-6 0 0 0,-2 0-1 0,15-3 0 16,1 3 1-16,-14 0 1 0,6 0-2 16,-9 2-1-16,18-2 0 0,-5 0 0 0,2 0 1 15,-13 1 0-15,11-1 1 0,0 0-3 16,2 0 0-16,2-1 1 0,-3 1 1 0,3-2-2 16,1 0 0-16,3 2 2 0,-2 0-3 0,-1 0 2 15,5 0 0-15,-5 0-1 0,0 2 1 0,3 3 0 16,-4-5 1-16,8 1-3 0,-5 1 2 0,-4 0-1 0,9 1 1 15,-4-3 0-15,0 6 1 0,3-4-1 16,-7 2 1-16,-4 0 1 0,2-1-1 0,1 3 2 0,2 2-2 16,-5-1 0-16,2-1 2 0,-3-1-1 15,2 1-1-15,6 2 1 0,-5-2-3 0,-2-1 2 16,2 3-1-16,-1-3 0 0,3 0-1 0,-4-1 0 0,7 1 0 16,-6 0 1-16,0-2 2 0,5 4-3 0,-6-6 0 15,4 2 0-15,2 2 0 0,-6-2 0 0,-1 2 1 0,0 0 0 16,1-4 0-16,0 4-1 0,-3-2 2 0,2 5 0 15,-4 0 1-15,0-1-1 0,7 2-2 0,-10-4 2 16,-6 5 0-16,2-6-1 0,9 4 1 0,-2-1 0 16,-11-2 1-16,-1-4-1 0,0 2 2 0,17 0-2 15,2 1 1-15,-4-3 0 0,-7 1 2 0,-5-2-1 16,17 1 1-16,-3-1 0 0,2-1-2 0,-13 1 1 16,13 0 0-16,-2 0 1 0,2-3-2 0,0 1 0 0,-1 0-2 15,0-1 1-15,-3 0 2 0,4 0 0 0,-4-3 0 16,4 2-1-16,-3 1 0 0,-1-2-1 0,-2 2 2 15,-1-2-1-15,4-3-1 0,-1 5 0 16,-4-1-2-16,5 0 3 0,-4-2-2 0,2 3 2 16,0-2-1-16,-5 5 1 0,7-2-2 0,-4-4 3 0,1 3 1 15,2 0-2-15,-5-2 1 0,4 2 0 0,-13-5-1 16,0 3 1-16,16 2 0 0,-6-2-1 0,-10-1 1 0,6 4 0 16,-5-1 0-16,9-2 0 0,-5 2 0 0,3-2 0 15,-15 0 0-15,12 2 2 0,-5 0-2 0,5 1 0 16,-3 2 1-16,-2 0 0 0,0-1 0 0,-2 1-1 0,-1 0 0 15,-5 1 0-15,3-2-1 0,-2 1 2 0,4 1-1 0,-3-1 1 16,-4-1 0-16,4-1 1 0,3-1 1 0,-8 0-1 0,4 1 1 0,-7-4-3 16,1 3 2-16,-1-4 1 0,6 4-4 0,-2-2 3 0,-6 2-2 0,3-3 0 15,1 4 1-15,-1-3 1 0,-1-1-2 0,-6 3 2 0,-1-2 0 16,-2 3-1-16,1-4 0 0,-2 3 0 0,-3-2 1 0,2 4-1 16,-3-3 2-16,1 1-2 0,-3 0 1 0,1-2-1 0,1 4 1 15,0-3-2-15,-2 0 0 0,0-4-2 0,0 3 1 16,0 0-1-16,-4 0 0 0,1-1 0 15,3 3-1-15,-6-4 2 0,0 4 0 16,-1-2-1-16,4 2-2 0,-2 0 1 0,0 2 1 0,2-1 0 16,0-1-1-16,-5 1-1 0,-6 1-1 0,14 1 1 0,-7-4 0 15,1 1 1-15,-2 3-1 0,-1-3 0 0,1 1 0 16,6 1 0-16,-1-1 0 0,-7 1 1 0,-1-3-1 0,5 1 0 16,1 3 0-16,3 0 0 0,-4-1 0 0,1-1 0 15,4 2 0-15,2 0 0 0,2 2 0 0,-4-2 1 16,-1 0 0-16,2 0 0 0,-3 0 0 0,3-2-1 0,-6-1 1 15,2 0-1-15,-2 1 2 0,3 1-3 0,-3 1 0 16,-1-4 1-16,4 4 0 0,0-3 0 0,-2 2 0 0,3-1-1 16,1 2-1-16,1-3 2 0,0 1 0 0,5 2 0 0,-7-3-1 15,-1 3 1-15,-4-2 0 0,4 2 0 0,2-1 0 16,-9-1 1-16,-1 1-1 0,-3-1 1 0,6 0 1 16,-2-1-2-16,1 3 0 0,-6 0 1 0,1-1 0 15,4 1-1-15,1 0 0 0,1 0-1 0,-5 0 1 16,0 1 0-16,2-1 1 0,3 0-1 15,-1 0 0-15,-4 0 1 0,2 0 0 0,-4 0-1 16,1 0 0-16,1-1-1 0,-6-1 1 16,2 0 1-16,-2 1 0 0,-2-2 0 15,2 1-1-15,-2-1 2 0,0 1-1 16,1 2 1-16,-3 0-1 0,-2-1-1 16,1-1 0-16,-1 2 2 0,-3 0 0 0,-2 0-2 0,6 0 2 15,-3 0 0-15,2 0 0 0,-2 0 1 16,-2 0-1-16,0 0 1 0,1 0-1 0,1 0 2 15,-5 0-1-15,-2 0 1 0,1-1-2 0,-1-1-1 0,3 0-1 16,-4 1-2-16,-4-2-2 0,3 3-2 0,-4-2-3 0,5-3-14 16,-3 4-10-16,-1-1-15 0,-2-1-14 0,0 0-52 15,4-2-25-15,-4-3-55 0,-2-3 123 0,-16-4-109 16,0-2-44-16</inkml:trace>
  </inkml:traceGroup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6.58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A4908EB-E7FE-42FC-979B-83ACD3CC7314}" emma:medium="tactile" emma:mode="ink">
          <msink:context xmlns:msink="http://schemas.microsoft.com/ink/2010/main" type="writingRegion" rotatedBoundingBox="2023,4222 2120,4222 2120,5476 2023,5476"/>
        </emma:interpretation>
      </emma:emma>
    </inkml:annotationXML>
    <inkml:traceGroup>
      <inkml:annotationXML>
        <emma:emma xmlns:emma="http://www.w3.org/2003/04/emma" version="1.0">
          <emma:interpretation id="{8E55730B-229F-4529-869D-97F2F6810B67}" emma:medium="tactile" emma:mode="ink">
            <msink:context xmlns:msink="http://schemas.microsoft.com/ink/2010/main" type="paragraph" rotatedBoundingBox="2023,4222 2120,4222 2120,5476 2023,54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B9BFC3-C0CE-4AA7-B7DC-D524D8298626}" emma:medium="tactile" emma:mode="ink">
              <msink:context xmlns:msink="http://schemas.microsoft.com/ink/2010/main" type="line" rotatedBoundingBox="2023,4222 2120,4222 2120,5476 2023,5476"/>
            </emma:interpretation>
          </emma:emma>
        </inkml:annotationXML>
        <inkml:traceGroup>
          <inkml:annotationXML>
            <emma:emma xmlns:emma="http://www.w3.org/2003/04/emma" version="1.0">
              <emma:interpretation id="{7D50AA5D-F464-4A92-A4EA-B410E4AF3FA1}" emma:medium="tactile" emma:mode="ink">
                <msink:context xmlns:msink="http://schemas.microsoft.com/ink/2010/main" type="inkWord" rotatedBoundingBox="2023,4222 2120,4222 2120,5476 2023,5476">
                  <msink:destinationLink direction="with" ref="{B18AEFE9-05E9-4368-A2A8-58520EDC2EAE}"/>
                </msink:context>
              </emma:interpretation>
            </emma:emma>
          </inkml:annotationXML>
          <inkml:trace contextRef="#ctx0" brushRef="#br0">2056 2508 863 0,'-9'-21'543'0,"-6"2"-264"0,4 5-201 0,3-2 165 16,2 8-247-16,-1-2 5 0,1 10-29 0,1 4-9 16,4 10-5-16,1 3-2 0,-2 10 2 0,2 7 4 15,0 17 6-15,-3-3 6 0,5 9 14 0,-4 8 2 16,7 4 1-16,-4-1 1 0,4 10-5 0,3-3-6 15,0 11-7-15,0 0-9 0,3-9-9 0,3 10-23 0,-1 18 44 16,0 0-30-16,-2-4-6 0</inkml:trace>
        </inkml:traceGroup>
      </inkml:traceGroup>
    </inkml:traceGroup>
  </inkml:traceGroup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6:54.79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3EF7E40-FE0F-4F2C-AAA6-5B025FC2B7EE}" emma:medium="tactile" emma:mode="ink">
          <msink:context xmlns:msink="http://schemas.microsoft.com/ink/2010/main" type="writingRegion" rotatedBoundingBox="19152,14340 23285,14081 23382,15629 19249,15888"/>
        </emma:interpretation>
      </emma:emma>
    </inkml:annotationXML>
    <inkml:traceGroup>
      <inkml:annotationXML>
        <emma:emma xmlns:emma="http://www.w3.org/2003/04/emma" version="1.0">
          <emma:interpretation id="{504F89C9-9112-480E-891E-0DA7A1BA6E74}" emma:medium="tactile" emma:mode="ink">
            <msink:context xmlns:msink="http://schemas.microsoft.com/ink/2010/main" type="paragraph" rotatedBoundingBox="19152,14340 23285,14081 23382,15629 19249,158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2340AA-8711-40E5-879D-0502C97F0991}" emma:medium="tactile" emma:mode="ink">
              <msink:context xmlns:msink="http://schemas.microsoft.com/ink/2010/main" type="line" rotatedBoundingBox="19152,14340 23285,14081 23382,15629 19249,15888"/>
            </emma:interpretation>
          </emma:emma>
        </inkml:annotationXML>
        <inkml:traceGroup>
          <inkml:annotationXML>
            <emma:emma xmlns:emma="http://www.w3.org/2003/04/emma" version="1.0">
              <emma:interpretation id="{7C747AAF-18D4-4517-AE8A-555E08605471}" emma:medium="tactile" emma:mode="ink">
                <msink:context xmlns:msink="http://schemas.microsoft.com/ink/2010/main" type="inkWord" rotatedBoundingBox="19152,14340 23285,14081 23382,15629 19249,158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14513-2266 900 0,'8'0'550'0,"0"0"-278"0,-8-3-202 0,-7 3 158 16,7 3-224-16,-9 4-27 0,-1-3-12 0,-4 17-3 15,-2-2-5-15,-1 10 13 0,-6 8 5 0,-4 4 9 16,-3 0 6-16,-2 7 15 0,-3 2 5 0,2 2-1 16,-1 2 10-16,-3-1-5 0,4 1-1 0,0 2-4 0,-4-4-2 15,2 2-6-15,-2-1-1 0,5-4-1 0,-1 1-6 16,-2 1-6-16,6-2-5 0,2-4-5 0,3 1-8 16,2-6-9-16,11-9-18 0,-2 4-53 0,0-1-32 15,9-10-37-15,4-5 116 0,4-6-92 0,11-5-62 16</inkml:trace>
          <inkml:trace contextRef="#ctx0" brushRef="#br0" timeOffset="251.1025">15271-2250 1216 0,'5'7'502'0,"-7"-1"-357"0,2 0-118 0,-5-2 41 0,-1 10-61 15,-7 8-24-15,-1 2-9 0,-2 2 0 0,-3 10 1 16,-2 2 4-16,-8 17 4 0,-9 7-18 0,2-5 28 16,1-3 8-16,-2 0 1 0,-4 8 4 0,-2 1 0 15,-4-5-2-15,9-5-2 0,-8 9 2 0,0-3-1 16,3 3-1-16,-3 0-2 0,-1-1-8 0,3 2-4 16,6-4-5-16,-2-4-6 0,8-5-31 0,2-2-20 15,9-8-27-15,-1-8-31 0,11-7 86 0,4-7-66 16,7-9-19-16</inkml:trace>
          <inkml:trace contextRef="#ctx0" brushRef="#br0" timeOffset="530.7963">15976-2258 1251 0,'10'10'449'0,"-10"-4"-316"15,-3-3-84-15,0 10-29 0,-5-2-38 0,-3 10-26 16,-2 4 19-16,-11 9-14 0,5 1 4 0,-5 8 15 16,-8 6 8-16,0 4 5 0,-3-1 6 0,-1 4 5 15,0 2 2-15,3-1 2 0,-4-1-1 0,6-5-3 16,0 0-1-16,-10 1-2 0,7 5-1 0,1-10-1 16,-2-3-2-16,3 2-4 0,0 7-1 0,2-2-4 15,-2-5-3-15,8-1-2 0,5-14-7 0,5 9-20 16,1-9 6-16,2-9-34 0,5-8-21 0,6-3-55 15,-2 2-41-15,21-13 124 0,-1 0-96 0,7-16-53 16</inkml:trace>
          <inkml:trace contextRef="#ctx0" brushRef="#br0" timeOffset="793.9063">16688-2218 1223 0,'4'8'454'0,"-3"-5"-327"0,-1-1-114 0,-5 6 11 16,-3 1-16-16,0 6-56 0,2-4-2 0,-8 18-3 15,1-2 4-15,-6 11 17 0,-3 5 8 0,-4 5 1 0,4 1 17 16,-5 0 10-16,-2 5 4 0,0 4 1 16,-2-6 0-16,5 3 1 0,-3-3-6 0,4 2 6 0,-2 0-9 15,-2 2 0-15,4-2-4 0,2-1-4 0,-1-1-1 16,-1 1-18-16,3-4-6 0,1-4-11 0,5-2-10 15,2-7-15-15,11-10-12 0,-7-5-63 0,4 1-22 16,6-8 109-16,3-9-75 0,10-2-27 0</inkml:trace>
          <inkml:trace contextRef="#ctx0" brushRef="#br0" timeOffset="1073.2367">17160-2243 818 0,'6'-8'485'0,"-1"0"-255"16,-4 1-155-16,1 6 98 0,0-1-103 0,-2 1-53 0,0-1-14 15,1 4-8-15,-1-2-5 0,2 1-3 0,-2 2 1 16,0 4 2-16,1-1 3 0,-1 0 6 0,-1 4 2 16,-2 1 1-16,1 8 0 0,-1 2 1 0,-2 4 0 15,-3 4 1-15,-1 3-2 0,1 8 0 0,-2 3-2 16,-1 6 0-16,-3 1 0 0,-2 4-2 0,1 6-2 15,-1 4-2-15,0-4-2 0,-3 6-3 0,2-1 1 16,-1-4-5-16,-2-1 0 0,4-4-4 0,5-7-6 0,-5 2-18 16,-2 0-11-16,7-10-18 0,0-1-20 0,1-5-31 0,4 2 78 15,-2-7-58-15,0-1-13 0</inkml:trace>
          <inkml:trace contextRef="#ctx0" brushRef="#br0" timeOffset="-561.1881">13734-2274 436 0,'0'-11'345'0,"-2"0"-122"0,1-2-132 0,-1 5 105 15,-2-1-87-15,-3-1-35 0,4 5-24 0,-2-2-23 16,0 3-9-16,-1 1 0 0,0 3-6 0,1-1-5 16,-1 2-2-16,-2 9 0 0,-4-2-1 0,-2 8 1 15,1-4 1-15,-1 6-1 0,-7 9 3 0,-1 5-1 16,-2 3 3-16,-1 6 0 0,-2 10 0 0,-5 0-2 16,0 10-1-16,2 2-2 0,-2 4 0 0,-3-3-1 15,1 4-3-15,7-4 0 0,-3-3 0 0,8-1 0 16,-2-9 1-16,-3-5 2 0,8-7-1 0,6 0-1 15,-2-7 1-15,3-5-2 0,4-8-4 0,-3 2-5 16,9-8 2-16,-1-4-17 0,3 1-30 0,0-5-20 0,1-2-21 16,-1-2-28-16,12-5 80 0,-4 1-65 15,15-20-21-15</inkml:trace>
          <inkml:trace contextRef="#ctx0" brushRef="#br0" timeOffset="-261.1103">14166-2310 1214 0,'-4'-7'468'0,"3"-1"-328"16,-4 4-85-16,0-1-29 0,2 2-56 0,0 6 0 16,-3-3-15-16,1 6 2 0,-10 4 1 0,1 7 4 15,0-1 27-15,-7 7 9 0,2 0 10 0,-10 6 8 16,2 0 3-16,-1 4 2 0,-3 5 1 0,-4 5 11 15,0 0-21-15,-3 8-4 0,-2 5-1 0,0 5-3 16,-1-1-4-16,0 7-2 0,1 0-1 0,2 0-3 16,1 1 2-16,0-1-1 0,2-6 0 0,7-6-4 15,-3 0 4-15,4-8-2 0,5-4-3 0,6-8-6 16,-3 2-6-16,11-18-10 0,-2 8-13 0,2-11-41 16,4 3-26-16,0-12-38 0,3-3-37 0,7-4 121 15,2-1-96-15,16-15-23 0</inkml:trace>
          <inkml:trace contextRef="#ctx0" brushRef="#br0" timeOffset="-53837.3258">13191-1653 216 0,'8'32'105'0,"2"-3"-64"0,-4-4-29 15,5 4 3-15,-5-2-16 0,2 0-19 0,-3 0-26 0,3 4 34 0,0-3-26 0,2 4-11 16</inkml:trace>
        </inkml:traceGroup>
      </inkml:traceGroup>
    </inkml:traceGroup>
  </inkml:traceGroup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6:08.67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BF68F7F-91A7-4A3D-A2A9-DB4337CB71BC}" emma:medium="tactile" emma:mode="ink">
          <msink:context xmlns:msink="http://schemas.microsoft.com/ink/2010/main" type="writingRegion" rotatedBoundingBox="23329,294 25432,17900 23119,18177 21016,570"/>
        </emma:interpretation>
      </emma:emma>
    </inkml:annotationXML>
    <inkml:traceGroup>
      <inkml:annotationXML>
        <emma:emma xmlns:emma="http://www.w3.org/2003/04/emma" version="1.0">
          <emma:interpretation id="{ABBBC036-5D85-4573-80D9-C3FF9D40D5F6}" emma:medium="tactile" emma:mode="ink">
            <msink:context xmlns:msink="http://schemas.microsoft.com/ink/2010/main" type="paragraph" rotatedBoundingBox="23329,294 25432,17900 23119,18177 21016,5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DD322D-4309-4D35-998D-D4D3BEAC9431}" emma:medium="tactile" emma:mode="ink">
              <msink:context xmlns:msink="http://schemas.microsoft.com/ink/2010/main" type="line" rotatedBoundingBox="23329,294 25432,17900 23119,18177 21016,570"/>
            </emma:interpretation>
          </emma:emma>
        </inkml:annotationXML>
        <inkml:traceGroup>
          <inkml:annotationXML>
            <emma:emma xmlns:emma="http://www.w3.org/2003/04/emma" version="1.0">
              <emma:interpretation id="{2044AA59-78CE-44CA-B96A-D935E90B310B}" emma:medium="tactile" emma:mode="ink">
                <msink:context xmlns:msink="http://schemas.microsoft.com/ink/2010/main" type="inkWord" rotatedBoundingBox="22466,397 22533,962 22311,988 22243,424"/>
              </emma:interpretation>
            </emma:emma>
          </inkml:annotationXML>
          <inkml:trace contextRef="#ctx0" brushRef="#br0">8489-9796 170 0,'-19'-21'104'16,"0"4"-33"-16,1-4-28 0,-1 2 26 16,5 0 7-16,0 1 2 0,1 2 2 0,-1-3 6 15,6 2-8-15,-2 4-4 0,-1-3 9 0,-2-5-7 16,4 7-15-16,-4-2-2 0,5 2-3 0,-2-5 3 0,2 1 0 15,-1 0 0-15,2 4-9 0,1 1 0 0,1-1 7 16,-3 1-4-16,4 1-2 0,-1 5-9 0,2 1-3 16,-2-4-5-16,5 10-6 0,0-3-4 0,0 3-16 0,1 0-2 15,1 8-3-15,-2-3-3 0,2 6-9 0,-1 3 0 16,1 2-3-16,3 3-2 16,-4 5-1-16,2 2-4 0,-1 1-5 0,4 6-4 0,-3-1-18 15,1 6-11-15,2 5-16 0,-1 0-23 0,0 7-89 16,3 2 132-16,-4 10-84 0,1 0-43 0</inkml:trace>
        </inkml:traceGroup>
        <inkml:traceGroup>
          <inkml:annotationXML>
            <emma:emma xmlns:emma="http://www.w3.org/2003/04/emma" version="1.0">
              <emma:interpretation id="{C13F52D9-F26C-4A01-AB9A-ED4C253A490F}" emma:medium="tactile" emma:mode="ink">
                <msink:context xmlns:msink="http://schemas.microsoft.com/ink/2010/main" type="inkWord" rotatedBoundingBox="22450,2283 22494,2652 22407,2662 22362,2294"/>
              </emma:interpretation>
              <emma:one-of disjunction-type="recognition" id="oneOf0">
                <emma:interpretation id="interp0" emma:lang="" emma:confidence="0">
                  <emma:literal>:</emma:literal>
                </emma:interpretation>
                <emma:interpretation id="interp1" emma:lang="" emma:confidence="0">
                  <emma:literal>;</emma:literal>
                </emma:interpretation>
                <emma:interpretation id="interp2" emma:lang="" emma:confidence="0">
                  <emma:literal>!</emma:literal>
                </emma:interpretation>
                <emma:interpretation id="interp3" emma:lang="" emma:confidence="0">
                  <emma:literal>"</emma:literal>
                </emma:interpretation>
                <emma:interpretation id="interp4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15.0517">8421-8344 647 0,'-10'51'246'0,"1"-17"-196"0,1 5-57 0,3-7-9 0,-2-5-28 15,3 10-13-15,2 0-17 0,2 2 44 0,0 3-31 16,2-1-6-16</inkml:trace>
        </inkml:traceGroup>
        <inkml:traceGroup>
          <inkml:annotationXML>
            <emma:emma xmlns:emma="http://www.w3.org/2003/04/emma" version="1.0">
              <emma:interpretation id="{4F4D7D19-8872-40B0-AA98-72481A32BDD3}" emma:medium="tactile" emma:mode="ink">
                <msink:context xmlns:msink="http://schemas.microsoft.com/ink/2010/main" type="inkWord" rotatedBoundingBox="23265,8178 23294,8419 23236,8425 23208,8184"/>
              </emma:interpretation>
            </emma:emma>
          </inkml:annotationXML>
          <inkml:trace contextRef="#ctx0" brushRef="#br0" timeOffset="238.136">9179-2443 571 0,'9'39'208'0,"1"-11"-180"0,1 2-52 0,-1 0-52 0,4 2 62 0,2 5-46 0,0 1-31 0</inkml:trace>
        </inkml:traceGroup>
        <inkml:traceGroup>
          <inkml:annotationXML>
            <emma:emma xmlns:emma="http://www.w3.org/2003/04/emma" version="1.0">
              <emma:interpretation id="{3440384D-019D-4B19-AA3A-7B4DFE1213EE}" emma:medium="tactile" emma:mode="ink">
                <msink:context xmlns:msink="http://schemas.microsoft.com/ink/2010/main" type="inkWord" rotatedBoundingBox="23596,9784 23690,10571 23673,10573 23579,9786"/>
              </emma:interpretation>
              <emma:one-of disjunction-type="recognition" id="oneOf1">
                <emma:interpretation id="interp5" emma:lang="" emma:confidence="0">
                  <emma:literal>"It</emma:literal>
                </emma:interpretation>
                <emma:interpretation id="interp6" emma:lang="" emma:confidence="0">
                  <emma:literal>*t</emma:literal>
                </emma:interpretation>
                <emma:interpretation id="interp7" emma:lang="" emma:confidence="0">
                  <emma:literal>*it</emma:literal>
                </emma:interpretation>
                <emma:interpretation id="interp8" emma:lang="" emma:confidence="0">
                  <emma:literal>'It</emma:literal>
                </emma:interpretation>
                <emma:interpretation id="interp9" emma:lang="" emma:confidence="0">
                  <emma:literal>#It</emma:literal>
                </emma:interpretation>
              </emma:one-of>
            </emma:emma>
          </inkml:annotationXML>
          <inkml:trace contextRef="#ctx0" brushRef="#br0" timeOffset="351.8923">9567-844 553 0,'5'43'297'0,"-3"-12"-190"0,2 8-83 0,-2-6 24 0,0 7-46 0,-2-3-8 0,4 18-21 16,3-2-8-16,1 3-18 0,-3 3-8 0,-1-2-7 0,6-1-5 0,-5-1-35 16,6 0 71-16,2 3-44 0,-1 3-15 0</inkml:trace>
        </inkml:traceGroup>
        <inkml:traceGroup>
          <inkml:annotationXML>
            <emma:emma xmlns:emma="http://www.w3.org/2003/04/emma" version="1.0">
              <emma:interpretation id="{70CAD182-076C-4F1B-8FF2-DD2DB0F55E1F}" emma:medium="tactile" emma:mode="ink">
                <msink:context xmlns:msink="http://schemas.microsoft.com/ink/2010/main" type="inkWord" rotatedBoundingBox="23912,11440 24054,12631 24014,12635 23871,11445"/>
              </emma:interpretation>
            </emma:emma>
          </inkml:annotationXML>
          <inkml:trace contextRef="#ctx0" brushRef="#br0" timeOffset="399.4677">9843 817 261 0,'8'57'175'0,"5"11"-55"0,-1-2-60 0,-2-10 22 0,1 1-13 0,-1-1-13 0,1 10-14 15,-2 6-12-15,4-2-12 0,-5-8-18 0,-2-1-9 0,4 11-10 0,-2 2-10 16,3-5-9-16,0-4-19 0,-1 5 39 0,1-1-27 16,0 7-9-16</inkml:trace>
        </inkml:traceGroup>
        <inkml:traceGroup>
          <inkml:annotationXML>
            <emma:emma xmlns:emma="http://www.w3.org/2003/04/emma" version="1.0">
              <emma:interpretation id="{D6DB50B3-5895-4D8B-8D19-751004836634}" emma:medium="tactile" emma:mode="ink">
                <msink:context xmlns:msink="http://schemas.microsoft.com/ink/2010/main" type="inkWord" rotatedBoundingBox="24967,14006 25432,17900 23119,18177 22654,14282"/>
              </emma:interpretation>
            </emma:emma>
          </inkml:annotationXML>
          <inkml:trace contextRef="#ctx0" brushRef="#br0" timeOffset="2739.7281">10524 5440 729 0,'-9'0'363'0,"1"-3"-240"0,0-2-88 0,2 0 13 0,-1 2-16 16,-1-2-11-16,2 2-3 0,1-2-2 0,0 4 15 16,2-3 6-16,-2 3 8 0,4 1 6 0,-1 1 17 15,2 1 3-15,2 4 2 0,3 4-2 16,4 4-9-16,1 2-5 0,2 5-6 0,4 1-5 0,8 7-13 15,0 0-3-15,5 6-7 0,4 4-3 0,7-4-11 16,-5 2-2-16,10 1-4 0,-4-1-2 0,4-5-9 16,-1 1-5-1,1-6-3 1,1-1-6-16,-9-7-23 0,6 3-14 0,-8-7-20 0,5-3-26 0,-4-4-110 0,-2 2 157 16,1-10-101-16,-2 0-52 0</inkml:trace>
          <inkml:trace contextRef="#ctx0" brushRef="#br0" timeOffset="2982.3152">11055 5418 712 0,'-29'9'621'0,"-3"1"-306"0,13-6-214 0,3-4 109 0,-4 2-141 0,-1 0-21 0,-3 6-28 0,0 0-16 0,2 0-18 0,-4 3-2 16,-9 6-3-16,-1 6 2 0,-4 7 1 15,5-3 9-15,-3 9 5 0,-2 0 3 0,5 5 1 0,0 2 3 16,3 0 1-16,3 2-1 0,4-2-1 15,-1 0-5-15,1-5-12 0,1 0-10 0,9-3-7 0,-2 0-14 16,-1-2-44-16,6-4-24 0,5-10-27 0,-2 7-38 16,4-7 112-16,0-5-84 0,4-14-20 0</inkml:trace>
          <inkml:trace contextRef="#ctx0" brushRef="#br0" timeOffset="3863.9428">10561 5811 1356 0,'0'2'653'0,"-2"-2"-414"0,2 0-168 0,0 0 17 0,2 3-21 0,1 0-22 0,4 0-20 15,4-1-15-15,-3-1-13 0,6-1-14 0,10 2-6 16,-3-2-6-16,4-2 0 0,9-1-4 0,5-3-12 16,0 1-12-16,7-1-20 0,3-4-39 0,12-9 83 15,2 1-54-15,6-5-21 0</inkml:trace>
          <inkml:trace contextRef="#ctx0" brushRef="#br0" timeOffset="3213.2768">10749 5150 1356 0,'5'-6'582'0,"0"-1"-383"15,-2 4-139-15,-3 3 21 0,0 0-24 0,0-1-14 0,0 2-12 0,1 5-21 16,1 2-5-16,0 7-2 0,-1-1-2 0,2 8-1 16,-1 4 1-16,1 7 0 0,-1 4 3 0,2 8 0 15,1 6-1-15,2 4 1 0,-3 3 0 0,1-4-2 16,2 5-2-16,-1 6-7 0,2-1-4 15,-7-7-2-15,4-4-6 0,3-4-7 0,-3 10-22 0,1-7-15 16,-1-1-19 0,0-4-20-16,0-4-26 0,3 4-95 0,-7 1 151 15,2-11-104-15,-3-5-28 0</inkml:trace>
          <inkml:trace contextRef="#ctx0" brushRef="#br0" timeOffset="2014.0995">8925 5840 940 0,'-12'-10'496'0,"2"2"-255"15,2 0-139-15,0 5 61 0,3-2-30 0,5 4-43 16,0-1-11-16,-1-3-11 0,2 5-9 0,3 2-14 16,2-2-3-16,7 0-3 0,-4 1-3 0,2 1-6 15,9 3-2-15,3 1-5 0,0-3 0 0,9 2-3 16,1-2-3-16,5 2-2 0,4-2-3 0,-7 0-4 0,8-4-4 15,9 4 0-15,1-1-3 0,-5-1-3 0,6-1 0 16,-2 0-4-16,6 0 1 16,-1-5-6-16,-1 4 3 15,-7-4-3-15,-6 2-2 0,6-3-9 0,-6-4-7 0,-1 7-7 0,-5-5-14 16,1 0-43-16,0 1-27 16,-6 1-31-16,3-3-34 0,-6 2 117 0,-2-4-92 15,-8 0-22-15</inkml:trace>
          <inkml:trace contextRef="#ctx0" brushRef="#br0" timeOffset="1853.2538">9790 5489 205 0,'-3'13'246'0,"0"1"-31"0,0 2-100 0,-2-3 64 0,-1 3-22 16,-1-3-24-16,-1 7-24 0,2-2-21 0,-2-2-42 15,-2 3-15-15,4 3-13 0,-2-1-14 0,2 1-42 16,1 2-22-16,0-2-34 0,-3-1-60 0,7 6 108 15,-1-5-76-15,2 1-31 0</inkml:trace>
          <inkml:trace contextRef="#ctx0" brushRef="#br0" timeOffset="2318.6237">9867 5895 619 0,'-5'8'417'0,"-3"-1"-181"0,0-3-148 0,5 1 78 0,-2-3-82 0,2 3-19 0,-2-1-28 16,2 0-16-16,-3-1-11 0,2 0-10 0,1 2 0 16,0 1 1-16,0-1 2 0,1 3 3 0,1-2 7 15,-1 1 13-15,2 1 7 0,0-2 4 0,0 2 5 16,0 1 5-16,3-2-1 0,0 1-1 0,-1 0-3 15,3 3-11-15,-2 0-4 0,2 2-6 0,-2 0-4 16,2 1-5-16,-1 3-3 0,1 2-2 0,0 2-2 16,-2 5 0-16,0-1-2 0,1 5 1 15,-1 1-1-15,0 2 0 0,-3 4 0 0,2 3 0 16,1-1 0-16,-2-4 1 16,2 2-1-16,1 3-2 0,-1-2-1 15,2-1-1-15,-1-5 0 0,0-2-2 0,2 5-8 16,-3-3-4-16,2-4-8 0,0-1-6 15,-2-4-13-15,2 2-43 0,-1-2-26 0,3 0-29 16,-2-7-35-16,-1 2 110 0,3 1-88 0,-2-6-22 16</inkml:trace>
          <inkml:trace contextRef="#ctx0" brushRef="#br0" timeOffset="480.7315">10122 3476 498 0,'3'72'282'0,"1"-2"-138"0,1-2-89 0,2 3 36 0,2-3-26 15,6 2-23-15,-9-5-22 0,2-6-20 16,0 2-14-16,8 12-22 0,-7-3-17 0,4-9-22 16,-2 1-33-16,0-3 73 0,7 9-67 0,3-4-31 15</inkml:trace>
          <inkml:trace contextRef="#ctx0" brushRef="#br0" timeOffset="1816.0709">9911 4553 1161 0,'-4'0'529'0,"-1"0"-322"0,0-2-136 0,-3 2 32 0,0-1-9 15,2 1-51-15,-2 1-16 0,1 2-9 0,-1 1-7 16,2 5-12-16,-2-1-3 0,0 3-3 0,0 4 0 0,0 2-5 16,-1 5 0-16,1 6-4 0,0-3 0 15,-2 5-10-15,4 2-3 0,-1 3-6 0,1-3-10 16,1 3-30-16,0 2-13 0,5 2-21 0,-3 1-20 15,3 0-60-15,0 0-42 0,0 3 144 0,0 0-107 16,3-3-19-16</inkml:trace>
          <inkml:trace contextRef="#ctx0" brushRef="#br0" timeOffset="574.4468">10437 5919 895 0,'-5'54'432'0,"0"-20"-246"0,1-2-121 0,2 3 27 0,-1-2-9 16,1 1-32-16,2 5-18 0,-1-2-33 0,1 3-12 0,0-2-14 0,1 0-12 0,1-1-35 0,-1 1-16 15,6-6-17-15,-6-3-21 0,4 3-63 0,1-4 123 16,-1 1-82-16,0-2-25 0</inkml:trace>
          <inkml:trace contextRef="#ctx0" brushRef="#br0" timeOffset="643.5957">10505 6945 439 0,'2'35'312'0,"-2"5"-115"0,0 0-113 0,2-1 67 16,-1-2-72-16,2 1-38 0,2 0-41 0,0-3-49 0,-2-3-84 0,5-3 95 0,0 6-89 16,-2-3-70-16</inkml:trace>
        </inkml:traceGroup>
      </inkml:traceGroup>
    </inkml:traceGroup>
  </inkml:traceGroup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54.18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DEA628E-21ED-405D-A7F4-B8EDBD570410}" emma:medium="tactile" emma:mode="ink">
          <msink:context xmlns:msink="http://schemas.microsoft.com/ink/2010/main" type="writingRegion" rotatedBoundingBox="10560,3098 11686,13832 11342,13868 10216,3134"/>
        </emma:interpretation>
      </emma:emma>
    </inkml:annotationXML>
    <inkml:traceGroup>
      <inkml:annotationXML>
        <emma:emma xmlns:emma="http://www.w3.org/2003/04/emma" version="1.0">
          <emma:interpretation id="{7F355F14-FCA7-4B5C-955B-53C8DA17AFE9}" emma:medium="tactile" emma:mode="ink">
            <msink:context xmlns:msink="http://schemas.microsoft.com/ink/2010/main" type="paragraph" rotatedBoundingBox="10560,3098 11686,13832 11342,13868 10216,3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C3F57E-B6C0-483E-A100-9C5B521A87D5}" emma:medium="tactile" emma:mode="ink">
              <msink:context xmlns:msink="http://schemas.microsoft.com/ink/2010/main" type="line" rotatedBoundingBox="10560,3098 11686,13832 11342,13868 10216,3134"/>
            </emma:interpretation>
          </emma:emma>
        </inkml:annotationXML>
        <inkml:traceGroup>
          <inkml:annotationXML>
            <emma:emma xmlns:emma="http://www.w3.org/2003/04/emma" version="1.0">
              <emma:interpretation id="{2A9BE91F-D958-46E0-A25D-9F2E49B51CDC}" emma:medium="tactile" emma:mode="ink">
                <msink:context xmlns:msink="http://schemas.microsoft.com/ink/2010/main" type="inkWord" rotatedBoundingBox="10539,3100 10605,3727 10523,3735 10457,310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-3521-7524 583 0,'-14'13'231'0,"1"-6"-177"0,10 0-53 16,0 3 17-16,3 4-24 0,-2 5-9 0,2 4 0 0,0-3 3 0,0 6 9 15,2-1 3-15,1 4 1 0,-1-3 0 16,2 2-1-16,1 1 0 0,5 3-2 0,-2 1-1 0,3 4-12 16,3 3-14-16,4 4-25 0,-2 6 41 0,4 2-34 15,-1 7-21-15</inkml:trace>
        </inkml:traceGroup>
        <inkml:traceGroup>
          <inkml:annotationXML>
            <emma:emma xmlns:emma="http://www.w3.org/2003/04/emma" version="1.0">
              <emma:interpretation id="{A1D3074B-2D8E-4DD6-B8C0-79F1307EAD91}" emma:medium="tactile" emma:mode="ink">
                <msink:context xmlns:msink="http://schemas.microsoft.com/ink/2010/main" type="inkWord" rotatedBoundingBox="10592,3408 10615,3622 10580,3625 10558,3411"/>
              </emma:interpretation>
              <emma:one-of disjunction-type="recognition" id="oneOf1"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_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~</emma:literal>
                </emma:interpretation>
                <emma:interpretation id="interp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21415.7985">-3463-7217 888 0,'-4'3'334'0,"1"0"-277"0,3-1-66 0,2 4-2 16,1-1-11-16,5 4-21 0,-3-1-4 15,1 7 7-15,1-1-15 0,2 4 3 0,-6-3-9 0,0 3-4 16,-1 1-26-16,0 0-17 0,-2-1 63 0,0 1-45 16,0 2-12-16</inkml:trace>
        </inkml:traceGroup>
        <inkml:traceGroup>
          <inkml:annotationXML>
            <emma:emma xmlns:emma="http://www.w3.org/2003/04/emma" version="1.0">
              <emma:interpretation id="{7E5D04DC-8FF7-4C2E-81B6-FBDC5644AF0B}" emma:medium="tactile" emma:mode="ink">
                <msink:context xmlns:msink="http://schemas.microsoft.com/ink/2010/main" type="inkWord" rotatedBoundingBox="10586,4410 10680,5313 10548,5327 10453,4424"/>
              </emma:interpretation>
              <emma:one-of disjunction-type="recognition" id="oneOf2">
                <emma:interpretation id="interp6" emma:lang="" emma:confidence="0">
                  <emma:literal>-</emma:literal>
                </emma:interpretation>
                <emma:interpretation id="interp7" emma:lang="" emma:confidence="0">
                  <emma:literal>_</emma:literal>
                </emma:interpretation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,</emma:literal>
                </emma:interpretation>
                <emma:interpretation id="interp10" emma:lang="" emma:confidence="0">
                  <emma:literal>\</emma:literal>
                </emma:interpretation>
              </emma:one-of>
            </emma:emma>
          </inkml:annotationXML>
          <inkml:trace contextRef="#ctx0" brushRef="#br0" timeOffset="121436.927">-3443-6217 57 0,'-1'44'65'0,"-4"6"3"0,0-2-28 0,4-5 17 15,-1-2-6-15,-1-1-7 0,0 4-9 0,-1-1-7 16,1 0-7-16,0-4-13 0,2-3-5 0,-1 7-6 16,0 3-5-16,1-3-3 0,-1 4-5 0,2 5-23 15,0-4-13-15,0 9 36 16,0-3-28-16,0 1-18 0</inkml:trace>
        </inkml:traceGroup>
        <inkml:traceGroup>
          <inkml:annotationXML>
            <emma:emma xmlns:emma="http://www.w3.org/2003/04/emma" version="1.0">
              <emma:interpretation id="{C46A5D82-C81D-446B-A74B-CF025E3B0233}" emma:medium="tactile" emma:mode="ink">
                <msink:context xmlns:msink="http://schemas.microsoft.com/ink/2010/main" type="inkWord" rotatedBoundingBox="10661,6177 10761,7138 10751,7139 10650,6178"/>
              </emma:interpretation>
              <emma:one-of disjunction-type="recognition" id="oneOf3">
                <emma:interpretation id="interp11" emma:lang="" emma:confidence="1">
                  <emma:literal>-</emma:literal>
                </emma:interpretation>
                <emma:interpretation id="interp12" emma:lang="" emma:confidence="0">
                  <emma:literal>_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121522.9849">-3368-4451 196 0,'2'41'159'0,"1"2"-40"0,0 0-57 0,0-4 33 16,1-1-14-16,-1 11-9 0,0-1-14 0,3-7-13 0,-1 4-21 16,0 0-7-16,0 2-13 0,1 3-7 0,-3-2-6 0,2-9-2 15,1 1-12-15,-2 5-28 0,0-4 0 0,1-1 4 31,0-2-39-31,-2 8 60 0,3-1-39 0,-2 6-12 0</inkml:trace>
        </inkml:traceGroup>
        <inkml:traceGroup>
          <inkml:annotationXML>
            <emma:emma xmlns:emma="http://www.w3.org/2003/04/emma" version="1.0">
              <emma:interpretation id="{764D0807-0836-4ABB-B52C-161A3816D9B2}" emma:medium="tactile" emma:mode="ink">
                <msink:context xmlns:msink="http://schemas.microsoft.com/ink/2010/main" type="inkWord" rotatedBoundingBox="10774,8034 10782,8111 10739,8116 10730,8039"/>
              </emma:interpretation>
              <emma:one-of disjunction-type="recognition" id="oneOf4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80.7953">-3255-2593 146 0,'-6'24'32'0,"-4"-8"-34"0,1 6-8 0,-1-3-12 15</inkml:trace>
        </inkml:traceGroup>
        <inkml:traceGroup>
          <inkml:annotationXML>
            <emma:emma xmlns:emma="http://www.w3.org/2003/04/emma" version="1.0">
              <emma:interpretation id="{EEF13602-0B5C-4F66-9121-636A5E683280}" emma:medium="tactile" emma:mode="ink">
                <msink:context xmlns:msink="http://schemas.microsoft.com/ink/2010/main" type="inkWord" rotatedBoundingBox="10916,8098 10999,8883 10920,8891 10837,8107"/>
              </emma:interpretation>
              <emma:one-of disjunction-type="recognition" id="oneOf5">
                <emma:interpretation id="interp17" emma:lang="" emma:confidence="0">
                  <emma:literal>-</emma:literal>
                </emma:interpretation>
                <emma:interpretation id="interp18" emma:lang="" emma:confidence="0">
                  <emma:literal>_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,</emma:literal>
                </emma:interpretation>
                <emma:interpretation id="interp21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121667.0423">-3191-2521 465 0,'10'53'240'16,"-2"-5"-127"-16,-1-7-67 0,-5-8 25 0,3-2 3 0,-4-1-20 15,6 5-13-15,-4-6-14 0,5-1-6 0,0 7-4 16,0 0-7-16,-2-4-12 0,2 0-5 0,-1-2-4 0,2 5-18 15,1 2-8-15,-2 1-13 0,0-7-13 0,1 0-19 0,-1 5 53 16,3 5-43-16,-1 5-7 16</inkml:trace>
        </inkml:traceGroup>
        <inkml:traceGroup>
          <inkml:annotationXML>
            <emma:emma xmlns:emma="http://www.w3.org/2003/04/emma" version="1.0">
              <emma:interpretation id="{7FEB5A2B-1B4D-49F4-9D45-C602C31C9991}" emma:medium="tactile" emma:mode="ink">
                <msink:context xmlns:msink="http://schemas.microsoft.com/ink/2010/main" type="inkWord" rotatedBoundingBox="11103,8501 11149,8694 11057,8716 11011,8523"/>
              </emma:interpretation>
              <emma:one-of disjunction-type="recognition" id="oneOf6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87570.6261">-2920-1924 83 0,'-3'-7'48'0,"-1"-2"-21"0,3 3-14 0,1 1 8 16,-5-2-3-16,5 4-5 0,-8-3-3 0,5 1-3 15,-2 0-2-15,3 2-5 0,-2-5-5 0,-1 0-3 16,0 2 1-16,2-1 0 0,-3 1 0 0,-1 0 2 16,4 1 0-16,-2-5 5 0,0 4-4 0,-1 1 1 15,3-3-5-15,-2 0-2 0,7 2-5 0,-2-2 2 16,1 3 0-16,1-1 0 0,1 1 6 0,0 2 4 15,2-2 3-15,0 3 6 0,-2-1 9 0,2 0 2 16,-4 0 1-16,4 3 2 0,-3-2-1 0,-2 2-2 0,1-1 2 16,3-1-4-16,-1 2-7 0,2 0-6 0,1 0-8 15,-5 0-17-15,7 0 19 0,4 2-15 0,-3 1-14 16</inkml:trace>
        </inkml:traceGroup>
        <inkml:traceGroup>
          <inkml:annotationXML>
            <emma:emma xmlns:emma="http://www.w3.org/2003/04/emma" version="1.0">
              <emma:interpretation id="{DC7028BE-D656-4466-8B4E-6946CB8687A1}" emma:medium="tactile" emma:mode="ink">
                <msink:context xmlns:msink="http://schemas.microsoft.com/ink/2010/main" type="inkWord" rotatedBoundingBox="11174,9644 11302,10872 11175,10885 11046,9657"/>
              </emma:interpretation>
              <emma:one-of disjunction-type="recognition" id="oneOf7">
                <emma:interpretation id="interp23" emma:lang="" emma:confidence="0">
                  <emma:literal>-</emma:literal>
                </emma:interpretation>
                <emma:interpretation id="interp24" emma:lang="" emma:confidence="0">
                  <emma:literal>_</emma:literal>
                </emma:interpretation>
                <emma:interpretation id="interp25" emma:lang="" emma:confidence="0">
                  <emma:literal>.</emma:literal>
                </emma:interpretation>
                <emma:interpretation id="interp26" emma:lang="" emma:confidence="0">
                  <emma:literal>,</emma:literal>
                </emma:interpretation>
                <emma:interpretation id="interp27" emma:lang="" emma:confidence="0">
                  <emma:literal>\</emma:literal>
                </emma:interpretation>
              </emma:one-of>
            </emma:emma>
          </inkml:annotationXML>
          <inkml:trace contextRef="#ctx0" brushRef="#br0" timeOffset="121813.5775">-2855-984 192 0,'0'54'181'0,"-3"-3"-40"0,-2 0-69 0,2 2 55 15,-2-2-10-15,5 4-16 0,0 0-14 0,-3-5-23 16,1 9-7-16,-1-4-7 0,3 0-7 0,0-4-20 15,-1-1-10-15,-3-1-9 0,4-1-6 0,0-7-8 0,0 1-9 16,4 2-17-16,-3 2-10 0,2-3-13 16,1-1-15-16,-1 1-15 0,1 6 54 15,4 4-44-15,4-2-4 0</inkml:trace>
        </inkml:traceGroup>
        <inkml:traceGroup>
          <inkml:annotationXML>
            <emma:emma xmlns:emma="http://www.w3.org/2003/04/emma" version="1.0">
              <emma:interpretation id="{82D11E3B-D059-4B3C-8782-10827E16BE5F}" emma:medium="tactile" emma:mode="ink">
                <msink:context xmlns:msink="http://schemas.microsoft.com/ink/2010/main" type="inkWord" rotatedBoundingBox="11372,11572 11610,13840 11583,13843 11344,11575"/>
              </emma:interpretation>
              <emma:one-of disjunction-type="recognition" id="oneOf8">
                <emma:interpretation id="interp28" emma:lang="" emma:confidence="1">
                  <emma:literal>-</emma:literal>
                </emma:interpretation>
                <emma:interpretation id="interp29" emma:lang="" emma:confidence="0">
                  <emma:literal>_</emma:literal>
                </emma:interpretation>
                <emma:interpretation id="interp30" emma:lang="" emma:confidence="0">
                  <emma:literal>.</emma:literal>
                </emma:interpretation>
                <emma:interpretation id="interp31" emma:lang="" emma:confidence="0">
                  <emma:literal>,</emma:literal>
                </emma:interpretation>
                <emma:interpretation id="interp32" emma:lang="" emma:confidence="0">
                  <emma:literal>£</emma:literal>
                </emma:interpretation>
              </emma:one-of>
            </emma:emma>
          </inkml:annotationXML>
          <inkml:trace contextRef="#ctx0" brushRef="#br0" timeOffset="122067.6469">-2661 945 352 0,'7'43'283'0,"-4"-2"-90"16,3 2-100-16,-3 2 79 0,4-1-59 0,-2 4-19 15,-1-2-18-15,1 2-10 0,2 3-25 16,-3 0-8-16,1 1-9 0,1-4-6 0,-2 2-16 0,-1-1-5 0,2-3-6 16,-2 2-5-16,0-3-12 15,0-2-4-15,2-4-7 0,-2 4-5 0,0-8-2 0,-1 0-7 16,3 10-18-16,-1 0-10 0,1-6-4 0,2 6-7 16,-1 3-3-16,0 8-16 0,4 6 20 15,-2 0 14-15,-2-7 23 0,-1 11 27 16,0-4 20-16,0 2 16 0,-2-2 15 0,-2-3 32 15,3 0-12-15,-3-5-4 0,4 3-3 16,-2-8-14-16,2-1-9 0,1 0-6 0,-3-8-11 0,2-4-36 16,2 4-22-16,-3-11 43 0,4-2-31 0,-1-8-26 0</inkml:trace>
        </inkml:traceGroup>
      </inkml:traceGroup>
    </inkml:traceGroup>
  </inkml:traceGroup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6:00.12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B7207F6-1B34-41C9-B8B1-633474AE5CAE}" emma:medium="tactile" emma:mode="ink">
          <msink:context xmlns:msink="http://schemas.microsoft.com/ink/2010/main" type="writingRegion" rotatedBoundingBox="17757,2635 19383,14016 18980,14073 17354,2692"/>
        </emma:interpretation>
      </emma:emma>
    </inkml:annotationXML>
    <inkml:traceGroup>
      <inkml:annotationXML>
        <emma:emma xmlns:emma="http://www.w3.org/2003/04/emma" version="1.0">
          <emma:interpretation id="{2E989995-E3F7-43B7-8CDF-365FAD2B5D33}" emma:medium="tactile" emma:mode="ink">
            <msink:context xmlns:msink="http://schemas.microsoft.com/ink/2010/main" type="paragraph" rotatedBoundingBox="17757,2635 19383,14016 18980,14073 17354,26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652C3A-F825-4A6A-A251-92E4D3BF5580}" emma:medium="tactile" emma:mode="ink">
              <msink:context xmlns:msink="http://schemas.microsoft.com/ink/2010/main" type="line" rotatedBoundingBox="17757,2635 19383,14016 18980,14073 17354,2692"/>
            </emma:interpretation>
          </emma:emma>
        </inkml:annotationXML>
        <inkml:traceGroup>
          <inkml:annotationXML>
            <emma:emma xmlns:emma="http://www.w3.org/2003/04/emma" version="1.0">
              <emma:interpretation id="{4FF1453C-46E7-40E0-9A12-3C57EFDFF8A6}" emma:medium="tactile" emma:mode="ink">
                <msink:context xmlns:msink="http://schemas.microsoft.com/ink/2010/main" type="inkWord" rotatedBoundingBox="17498,2672 17546,3006 17402,3026 17354,2692"/>
              </emma:interpretation>
            </emma:emma>
          </inkml:annotationXML>
          <inkml:trace contextRef="#ctx0" brushRef="#br0">3375-7834 471 0,'-20'-8'189'0,"16"-2"-129"0,-4-1-34 0,0 0 19 0,8 3-11 0,-3 0 8 0,3-1 8 0,0 4 7 16,7-2 6-16,-7 3 4 0,1-3 4 0,-1 2-2 0,5 4-1 0,0-5-6 0,0 2-17 16,1 3-5-16,0-1-6 0,-1 2-6 0,6 2-16 15,-4-1-7-15,-3 3-6 0,4 3-6 0,0 3-8 16,-1 3-7-16,2 3-5 15,-1 0-8-15,0 4-19 0,2 3-12 0,-1 2-9 0,-1 1-19 0,2-3-18 16,-2 3-35-16,3 12 90 16,-2-4-61-16,1 1-3 0</inkml:trace>
        </inkml:traceGroup>
        <inkml:traceGroup>
          <inkml:annotationXML>
            <emma:emma xmlns:emma="http://www.w3.org/2003/04/emma" version="1.0">
              <emma:interpretation id="{1FF1CA7A-126C-4B96-B37A-4A92E23F6436}" emma:medium="tactile" emma:mode="ink">
                <msink:context xmlns:msink="http://schemas.microsoft.com/ink/2010/main" type="inkWord" rotatedBoundingBox="17991,4462 18045,4833 18002,4840 17949,4469"/>
              </emma:interpretation>
            </emma:emma>
          </inkml:annotationXML>
          <inkml:trace contextRef="#ctx0" brushRef="#br0" timeOffset="142.8197">3920-6159 158 0,'14'62'39'0,"4"-3"-52"16,-4-3-7-16,4 5 4 0,-6 2-3 0,8 1-9 0</inkml:trace>
        </inkml:traceGroup>
        <inkml:traceGroup>
          <inkml:annotationXML>
            <emma:emma xmlns:emma="http://www.w3.org/2003/04/emma" version="1.0">
              <emma:interpretation id="{8F15C74F-D326-43B0-99A9-3755ADF0AE02}" emma:medium="tactile" emma:mode="ink">
                <msink:context xmlns:msink="http://schemas.microsoft.com/ink/2010/main" type="inkWord" rotatedBoundingBox="18389,7053 18775,9757 18457,9803 18070,709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27.9731">4360-3574 468 0,'7'57'207'0,"1"-1"-158"0,-6-15-40 0,1 4-15 16,2 3 19-16,-2 6-14 0,2 3-1 0,1 2-7 0,-1-9-3 0,-2 2-3 0,0 9-11 0,1-1-4 0,-3 4-4 16,2-8-1-16,-1 11-18 31,0-4-7-31,-4 4-13 0,2-2 44 15,-2 1-33-15,1-1-14 0</inkml:trace>
          <inkml:trace contextRef="#ctx0" brushRef="#br0" timeOffset="431.81">4399-1781 92 0,'0'53'80'0,"0"-2"-18"0,0 3-32 0,2 3 20 0,-2 1-9 16,0 4-11-16,2 0-4 0,-2-2-19 0,1 9-9 0,2-4-6 0,-1 2-8 0,-2-10-11 0,3-1-10 0,3 6 24 16,-1 3-17-1,0-7-2-15</inkml:trace>
        </inkml:traceGroup>
        <inkml:traceGroup>
          <inkml:annotationXML>
            <emma:emma xmlns:emma="http://www.w3.org/2003/04/emma" version="1.0">
              <emma:interpretation id="{1A09F8CB-3F9C-403C-BC56-1602D2CB7EC3}" emma:medium="tactile" emma:mode="ink">
                <msink:context xmlns:msink="http://schemas.microsoft.com/ink/2010/main" type="inkWord" rotatedBoundingBox="18703,11121 18808,11851 18779,11855 18675,1112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70.0035">4675 493 127 0,'6'48'96'0,"2"6"-34"0,-3 0-40 0,5 5 21 0,-3 5-21 0,1 1-15 16,0-3-8-16,2 4-37 0,-4 1-11 0,-4-4 33 0,3 3-27 0,-4 1-19 0</inkml:trace>
        </inkml:traceGroup>
        <inkml:traceGroup>
          <inkml:annotationXML>
            <emma:emma xmlns:emma="http://www.w3.org/2003/04/emma" version="1.0">
              <emma:interpretation id="{B99238AE-A77F-4251-9CE3-7E6996BA1DE8}" emma:medium="tactile" emma:mode="ink">
                <msink:context xmlns:msink="http://schemas.microsoft.com/ink/2010/main" type="inkWord" rotatedBoundingBox="18962,13307 19070,14061 19022,14067 18915,1331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29.6831">4890 2686 469 0,'3'39'237'0,"2"4"-127"0,3-7-71 15,-5-2 7-15,3 4 5 0,1-2-18 0,-1 4-22 0,4 3-11 0,-1 0-8 0,-1-1-5 0,2 2-17 0,-1-4-10 0,-1 2-9 0,3-1-13 0,1 4-48 16,-1-1 75-16,1 4-48 0,1 1-23 0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4:28.93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3A5F16E-9F37-4A14-8D24-C9A6A9A5AFC5}" emma:medium="tactile" emma:mode="ink">
          <msink:context xmlns:msink="http://schemas.microsoft.com/ink/2010/main" type="writingRegion" rotatedBoundingBox="21819,11091 29652,10288 29858,12302 22026,13105"/>
        </emma:interpretation>
      </emma:emma>
    </inkml:annotationXML>
    <inkml:traceGroup>
      <inkml:annotationXML>
        <emma:emma xmlns:emma="http://www.w3.org/2003/04/emma" version="1.0">
          <emma:interpretation id="{C7A7CE41-FB75-4668-9413-0F55880B7D8A}" emma:medium="tactile" emma:mode="ink">
            <msink:context xmlns:msink="http://schemas.microsoft.com/ink/2010/main" type="paragraph" rotatedBoundingBox="21819,11091 29652,10288 29858,12302 22026,131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DD8F9D-F4C2-4F74-8696-985667FCA918}" emma:medium="tactile" emma:mode="ink">
              <msink:context xmlns:msink="http://schemas.microsoft.com/ink/2010/main" type="line" rotatedBoundingBox="21819,11091 29652,10288 29858,12302 22026,13105"/>
            </emma:interpretation>
          </emma:emma>
        </inkml:annotationXML>
        <inkml:traceGroup>
          <inkml:annotationXML>
            <emma:emma xmlns:emma="http://www.w3.org/2003/04/emma" version="1.0">
              <emma:interpretation id="{F88D3725-FD74-4F85-A170-46DDB3E6756E}" emma:medium="tactile" emma:mode="ink">
                <msink:context xmlns:msink="http://schemas.microsoft.com/ink/2010/main" type="inkWord" rotatedBoundingBox="21857,11455 24375,11197 24514,12551 21996,12810">
                  <msink:destinationLink direction="with" ref="{8E9FB0CC-F3B9-47A2-AFC0-A734FB956981}"/>
                </msink:context>
              </emma:interpretation>
            </emma:emma>
          </inkml:annotationXML>
          <inkml:trace contextRef="#ctx0" brushRef="#br0">21616-3364 1333 0,'-8'13'534'0,"-2"-3"-381"0,2-9-121 0,-3-7-23 16,0 0-3-16,2 1-26 0,-1 0-28 0,1 3-28 16,2 2-2-16,2 2 0 0,1 3 4 0,-1 0 27 15,2 4 15-15,-2 1 16 0,3-2 19 0,1 1 29 16,-1-1 7-16,2-1-1 0,-2 0 2 0,2 3-9 16,0-2-5-16,2-3-4 0,1 4-5 0,0-1-10 0,4 8-5 15,6 0 1-15,-4 2-2 0,4-4 0 0,3 5 3 16,0 3-1-16,6 4 4 0,3 1 1 0,3-2 1 15,-6-1 2-15,5 2-2 0,3 6 2 0,5-2-1 16,-1 0 0-16,-1-3-3 0,2 7 0 0,0-1 1 16,2-1-2-16,-5 1 1 0,0-2 1 0,-4 1 0 15,-2-1-1-15,-2 0 1 0,-5-7 1 16,-5 3-2-16,-4-7 1 0,2 1 0 0,-5-2-3 0,-3-3-1 16,-4 3-1-16,-1-3 0 0,-4 0-3 0,-3 3-2 0,-8-1 0 15,0 2-1-15,-6-1 1 0,-7-1-2 16,-9 4 3-16,-2 1-1 0,4-4 1 0,-14 1 1 0,-7 6 0 15,1-4-1-15,2 4 0 0,1-4 1 0,3-1 0 0,-13 3 0 16,4-1 0-16,-1 0 0 0,11-3 1 0,-2 1-2 16,-4-2-1-16,3 2-4 0,11-5-2 0,7-5-7 15,-4 3-21-15,3 2-17 0,14-8-26 0,-1-5-35 16,7 4 78-16,3-4-58 0,12-6-21 0</inkml:trace>
          <inkml:trace contextRef="#ctx0" brushRef="#br0" timeOffset="-435.1591">21576-3109 927 0,'-13'-14'451'0,"2"0"-287"0,-1-1 2 0,0 2-109 16,1-1-30-16,2 1-29 0,-1 2 2 0,4-1-8 15,-1 2-17-15,3 5 19 0,-1-3-1 0,-2 0 7 16,3 3 5-16,0 4 0 0,0-1 3 0,1 4 1 0,-1 6-1 0,-2 3-1 16,0 5 0-16,2 1-6 0,-2 7-1 15,-4 5 0-15,-2 9 0 0,-4 16-1 0,1-3-1 0,1-1 2 16,0 4-1-16,-5 13-2 0,0 4 1 0,3-1-1 16,-2-7 2-16,1 2-3 0,-1 5 1 0,-1-16-1 15,1 8-1-15,-1-11-1 0,0-6-3 0,5-5-3 16,-2-4-6-16,2-4-29 0,1-5-25 0,7-5-35 15,-2-2-39-15,6-11 99 0,0-3-77 0,9-18-29 16</inkml:trace>
          <inkml:trace contextRef="#ctx0" brushRef="#br0" timeOffset="266.21">22576-2838 858 0,'-8'0'343'0,"5"-8"-249"0,-2 0-79 0,2 0 1 16,2 5-8-16,1 0-9 0,0-2-3 0,0 5 11 15,1 2 10-15,2-2 8 0,4 3 12 0,1 0 25 16,0 2 8-16,8 1 4 0,3 2 6 0,5-2-5 16,6 6-5-16,8-3-8 0,2-1-9 0,4 2-21 15,7-1-9-15,4-4-8 0,0 4-10 0,-4-4-10 0,-3-5-8 0,14 2-13 16,-4-1-10-16,-6-1-14 0,-1-1-19 0,0-1-30 16,-2-6 66-16,-1-3-48 0,3 0-14 0</inkml:trace>
          <inkml:trace contextRef="#ctx0" brushRef="#br0" timeOffset="496.0501">22955-3244 1628 0,'-4'-7'553'0,"4"6"-458"0,3 1-117 0,-2 3-22 16,4 8-7-16,1-1 3 0,2 7 3 0,2 9 6 15,4 10 9-15,-1-2 9 0,-2-1 22 0,2 7 6 0,0 9 0 16,1 1 0-16,0 4 1 0,-4-3-3 0,3 8-4 16,-1 1-1-16,0 1-6 0,0-2-10 0,1 5-33 15,0-6-25-15,0 0-29 0,1-7-39 0,3-3 94 16,-1-2-76-16,3-14-26 0</inkml:trace>
        </inkml:traceGroup>
        <inkml:traceGroup>
          <inkml:annotationXML>
            <emma:emma xmlns:emma="http://www.w3.org/2003/04/emma" version="1.0">
              <emma:interpretation id="{91E16CA0-1977-4258-B8C0-10C0402146D0}" emma:medium="tactile" emma:mode="ink">
                <msink:context xmlns:msink="http://schemas.microsoft.com/ink/2010/main" type="inkWord" rotatedBoundingBox="25025,10763 28011,10457 28190,12210 25204,12516">
                  <msink:destinationLink direction="with" ref="{8E9FB0CC-F3B9-47A2-AFC0-A734FB956981}"/>
                </msink:context>
              </emma:interpretation>
            </emma:emma>
          </inkml:annotationXML>
          <inkml:trace contextRef="#ctx0" brushRef="#br0" timeOffset="1450.7141">25371-3000 1383 0,'2'-2'538'16,"1"2"-375"-16,0-3-119 0,-1 0-35 0,-2 3-32 0,-2 0-12 16,1 3 0-16,2 3 0 0,2 7 3 0,-3-7 6 15,0 10 16-15,-3 5 8 0,8 1 7 0,-5 5 5 16,5 3 1-16,-2 4-1 0,0 3-2 0,5 4 0 16,0 0-1-16,5-1-6 0,-2 0 0 0,5 1-1 15,1-1-1-15,4-6 0 0,-3-4 0 0,2-3-1 16,3-5 0-16,-3-6 2 0,3 2 0 0,-3-10 0 15,1-2-34-15,6-4 17 0,-3-2-151 16,3-2 141-16,3-7-73 0,2-12-65 0</inkml:trace>
          <inkml:trace contextRef="#ctx0" brushRef="#br0" timeOffset="1617.983">25618-3516 1391 0,'-5'4'637'0,"2"-7"-513"16,0 0-108-16,3 0-76 0,2 0-56 0,1 1-128 15,8 0 183-15,0 2-130 0,0 0-64 0</inkml:trace>
          <inkml:trace contextRef="#ctx0" brushRef="#br0" timeOffset="2076.7147">26298-2717 1774 0,'0'3'651'0,"5"-11"-499"0,5 0-147 16,1-1-14-16,11-4-20 0,3 5-14 0,9 0-13 15,7 2 5-15,10-2 0 0,-1 1 7 0,10 4 14 16,5 3 9-16,-1 0 6 0,-2-3 3 0,-4 1 3 15,-6 1-21-15,5-2-80 0,7-1-67 0,-14-2 135 16,1 0-100-16,3-10-55 0</inkml:trace>
          <inkml:trace contextRef="#ctx0" brushRef="#br0" timeOffset="1873.6562">26303-3580 895 0,'-6'13'583'0,"-1"-10"-311"16,6 2-184-16,1-7 120 0,0-1-128 0,0 0-43 15,9 4-25-15,-1 4-15 0,6 0-9 0,4 3-2 16,6 3 1-16,1 0 3 0,6 0-26 0,4 2 34 0,0-7 1 16,3 7 1-16,2-7-10 0,1 1-12 15,2-1-18-15,-3-1-32 0,5-4-156 0,-2 4 181 0,6-5-107 16,-3-5-79-16</inkml:trace>
          <inkml:trace contextRef="#ctx0" brushRef="#br0" timeOffset="885.1275">24333-3351 1315 0,'-13'5'572'0,"0"6"-462"0,-1 3-125 16,0 15-14-16,-4-3-23 0,1 4 5 0,-4 8 39 15,4 2-11-15,2-4 11 0,1 4 23 0,4-3 8 0,1-7 5 16,6 5 1-16,3-1 1 0,3-6-2 0,6-7 2 16,1 9-7-16,6-7-9 0,6-1-1 0,7-8-4 15,1 1-1-15,-3-3-2 0,14-5-3 0,6 1-3 16,0-8 2-16,0-4 1 0,4 1-1 0,3-6 1 0,5-2-2 16,0-9-1-16,0 3 2 0,-13-4-1 0,1-1 1 15,3-2 1-15,-12-1-1 0,-4-3-1 0,-6 0 0 16,-1-1-1-16,-6-1-2 0,-5 1-5 0,-5-1-8 15,-1-2-4-15,-7 2-2 0,-6-7-1 0,-9 1-7 16,-2-1 0-16,-7-4-2 0,-4 1 1 0,-15-2-1 16,2 3 1-16,-10 2 1 0,-6 7 0 0,-5 11 3 15,2-2 0-15,-9 13-1 0,4 1-3 0,7 14-19 16,-3 1-20-16,10 8-33 0,5 8-52 0,10 4 109 16,-5-2-79-16,23 9-29 0</inkml:trace>
          <inkml:trace contextRef="#ctx0" brushRef="#br0" timeOffset="1185.7617">24943-4023 1144 0,'-6'-6'522'0,"-2"-2"-361"16,0 1-127-16,3-2-6 0,-3 1-14 0,1 1-12 15,-2 1-22-15,-1 6-10 0,-1 0-3 0,2 3 3 16,-1 7 2-16,-6 3 13 0,-1 4 5 0,-2 1 9 15,6 4 12-15,-6 3 8 0,1 2 2 0,1 10-2 16,-2-2 2-16,1 7-7 0,-3 5 1 0,4 12-4 16,-1 2-1-16,2 9-6 0,0 8-3 0,-1 6-1 15,4 1-1-15,0 4 1 0,-1 5-3 0,1-7 2 16,-3 1-1-16,2-5 2 0,-2-5 0 0,3-6 0 16,-2-2 0-16,2-10 0 0,2-6 0 0,-2-8-2 15,2-3-1-15,0-6-2 0,3-11-3 0,-2-1-12 16,4-1-14-16,-2-7-21 0,3-4-24 0,0-5-30 0,4 2-111 15,1-9 158-15,4-1-111 0,0 0-40 0</inkml:trace>
        </inkml:traceGroup>
        <inkml:traceGroup>
          <inkml:annotationXML>
            <emma:emma xmlns:emma="http://www.w3.org/2003/04/emma" version="1.0">
              <emma:interpretation id="{272BB241-EBA4-4BF3-A000-FFB15468A046}" emma:medium="tactile" emma:mode="ink">
                <msink:context xmlns:msink="http://schemas.microsoft.com/ink/2010/main" type="inkWord" rotatedBoundingBox="29061,10555 29673,10492 29858,12302 29247,12365"/>
              </emma:interpretation>
            </emma:emma>
          </inkml:annotationXML>
          <inkml:trace contextRef="#ctx0" brushRef="#br0" timeOffset="2360.7947">28104-4184 1362 0,'-6'3'572'16,"-1"2"-368"-16,4-13-56 0,3 0-93 0,-1 5-21 15,1 0-28-15,0 8-23 0,1-1-3 0,-1 3-7 16,0 10 0-16,3 10 2 0,5 7 4 0,0 9 4 16,0-2 13-16,2 10 2 0,-2 3 1 0,-5 12 2 15,5 1 2-15,3 6 0 0,-4 3-2 0,4 7 0 16,-7-2-1-16,1 2 0 0,10 5-4 0,-6-9-1 15,4 3-1-15,-8-6-1 0,4-4-1 0,1-4-1 0,-2 4-5 16,0-8-10-16,0-1-9 0,1-7-10 16,-1 0-16-16,-3-7-2 0,0-4-69 0,-4-9-35 0,4-4-48 15,-2-3 143-15,-3-15-100 0,3 0-69 0</inkml:trace>
          <inkml:trace contextRef="#ctx0" brushRef="#br0" timeOffset="2637.1448">28224-3547 1433 0,'-15'0'525'0,"15"-6"-347"16,2-5-98-16,1 3-25 0,5-2-24 0,0 4-39 16,5 1-8-16,4-1-5 0,-1-1-1 0,2 3 3 0,6-1 2 15,6 0 8-15,-5 0 6 0,2-1 9 0,0 3 3 16,-3-2 1-16,10 2 1 0,-4 0 0 0,0-1-2 15,-6 3-4-15,6 2-5 0,-2-1-4 0,-1 8 0 16,-2 0-6-16,-4 5-1 0,1 1-4 0,-4 4 3 16,-2 6-1-16,-7 0 4 0,-1 3-1 0,-5 3-2 15,-3 3 2-15,-8 7-7 0,-3-2-5 0,-10 4-10 16,-10 2-9-16,-16 3-56 0,0 0-58 0,-19 3 112 16,-28 1-79-16,-22-15-56 0</inkml:trace>
        </inkml:traceGroup>
      </inkml:traceGroup>
    </inkml:traceGroup>
  </inkml:traceGroup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58.55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031639C-980C-4806-9C93-45E08E7D704E}" emma:medium="tactile" emma:mode="ink">
          <msink:context xmlns:msink="http://schemas.microsoft.com/ink/2010/main" type="inkDrawing" rotatedBoundingBox="15127,11458 23675,11510 23666,13015 15118,12962" semanticType="underline" shapeName="Other">
            <msink:sourceLink direction="with" ref="{78D74F4A-E8DB-4B66-A8FB-81E0882BEA41}"/>
          </msink:context>
        </emma:interpretation>
      </emma:emma>
    </inkml:annotationXML>
    <inkml:trace contextRef="#ctx0" brushRef="#br0">1134 1296 716 0,'-1'0'355'0,"-5"-3"-197"0,4 0-100 0,-8-4 33 16,2 1-9-16,7 3-29 15,-2-2-7-15,-2 2-15 0,5 1 0 0,-2 1-1 0,2 1-1 16,2 0-3-16,-4-2-3 16,2 2 2-16,0 0-5 0,0 0-4 0,2 2-3 0,-2-1-4 0,3 1 0 15,0 1-6-15,0 0 3 0,4-1-6 0,-2 4 0 0,-2-1-2 0,3 4-2 16,0-1-1-16,-1 7-4 0,6 1-1 0,-3 3-2 0,0 9 1 15,5 4-4 1,0-1 2-16,3 10-2 16,-4 2 3-16,1 2-1 15,-2-1 4-15,-1 2 1 0,1-1 2 0,-5 1 2 16,1 3 2 0,-1-4 2-16,1 0 1 0,-3 1 2 0,3 0 2 15,-1-1-1-15,0-4 1 0,-2-8 4 0,-3 6 0 16,1-7 1-16,-1-1 0 0,3-8 4 0,-4-1 0 15,0-9-1-15,-2 3 1 0,2-5 0 0,0 0 2 0,0-3-3 16,0-3 0-16,-2-1-2 0,2 1-1 0,0 2 1 0,4-6 0 16,-4 4 3-16,0-5 1 0,-4 0 2 0,4-2-1 0,0 1 3 15,0-4 1-15,4 2 1 0,-4 0 0 0,1-2-6 0,4 0 0 16,3 2-2-16,-3-2-1 0,4 0-4 0,1 1 0 0,-1 0-2 16,4 0-2-16,3 0 0 0,0 1 0 0,6 2-2 15,-3-1 2-15,-1 2 0 0,6-3-2 0,8 3 1 16,-4 0 1-16,4 3 0 0,0-3 0 15,5 3 1-15,9 0 1 0,3 1 0 16,1 0 1-16,-6 0 1 0,10-1 2 0,4 0-1 0,-3 0 0 16,-2-3-1-16,1 2 0 0,5 2 0 15,0 0 2-15,0-3-2 0,0-1-2 0,-2 0 3 16,4 0-1-16,6 0 1 0,-2 0 0 16,-3-3 0-16,5 0-1 0,-2 3-1 0,5 0 2 0,2 1-2 15,-4 1 1-15,-1-2-1 16,10 0-2-16,-2 2-2 0,4-2 2 15,-1 0 1-15,-1 0-2 0,-1-2-1 0,2 0 0 16,3 2 0-16,-3 0 0 0,-1 0 2 0,1 0-3 16,2 0 0-16,-2 4 1 0,3-3 0 0,-3 4 1 15,0-2 0-15,3 0 0 0,-1 4-1 0,3-6 2 16,-2 3-1-16,2-1 0 0,1-3 1 16,-3 0-1-16,0 0 0 0,2 1-2 15,-2 1 2-15,4-2-3 0,-1 0 0 0,-3-2-1 16,5-1 1-16,-3 2-1 0,3-3 2 0,-3 0-2 15,-2 0 0-15,2 1 1 0,5 0 1 16,-13 3 0-16,3-2-1 0,4-2 0 0,1-1 0 16,-6 3 2-16,-9-2-1 0,7 2 0 0,3-1-1 15,3-2 0-15,-1-1 1 0,-8 2-1 16,-2 4 0-16,11-1 1 0,-6-4-2 0,0 5 1 16,-12-2-1-16,12 2 0 0,-3 0 1 15,-2-3-1-15,2 0 0 0,-2 3-1 0,-2-3 1 16,-3 0 1-16,-1 0 0 0,-5-1 0 0,0 1-1 15,-3 3 0-15,-1-1 1 0,0-3 0 0,0 3 0 0,4-1-1 16,-3-1 0-16,-5 1 0 0,6-4 0 0,-4 3 0 16,1 0 0-16,-3-2-1 0,-3 2-1 0,-4 1-1 15,7 1 1-15,0 1 0 0,-1-2 1 16,-1 2-2-16,0 2 0 0,-6 1 2 0,-3-3-2 0,5-2 3 16,-4 4-1-16,-6-1-2 0,-3-1 2 0,-2 0 0 15,2-4 0-15,-2 4-1 0,2 0 1 0,-9 0 0 16,4-2 0-16,0 0 1 0,-3 2 0 0,-2 0 0 0,2 2 2 15,-3-4-2-15,1 2-1 0,0 0 0 0,-3 0-1 16,0 0-1-16,2-3 2 0,-5 3-3 0,-2-1 2 16,2-3-1-16,-3 4 3 0,0 0-3 0,-1 0 2 0,-4-1 0 0,4 1 0 15,-4-2 1-15,1 1-1 0,1 1 0 0,-2 0-1 16,-2-2 3-16,0-1-1 0,-1 1-1 0,0-3 0 0,1 5-1 0,-4-3 0 16,-1 0 1-16,1 3 0 0,3-6-2 0,-5 6 1 0,3-2 1 0,0-4 0 0,-3 3 1 15,3-1 1-15,-3-2 0 0,0 0 0 0,0 2 1 0,2-2 0 0,-2 1 2 16,-2-1 1-16,1-2-2 0,-1-2 4 0,2 1 3 0,-3-2-1 0,-3-5 2 15,4 1 1-15,0-2 1 0,-1-2 1 0,0-2 0 16,-3-4 1-16,4-1-2 0,-3-6 0 0,4 0 0 0,-6-1-1 16,3-5 1-16,-6-5-3 0,4-2 2 0,-1 5-4 15,3-6-1-15,-4-10 2 0,-2 4-3 0,2 1-2 0,3 0-2 16,5 2 0-16,-3-6-3 0,3 6-3 0,-2-2-2 0,-1 11-6 0,8 1-18 16,-5-3-12-16,2 4-17 0,-2 3-24 0,0 1-86 0,0 4-72 0,1 3 167 15,1-2-126-15,-1-4-78 0</inkml:trace>
  </inkml:traceGroup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9.97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6B9A53BB-A0EF-483F-9BE0-47092DABDEBA}" emma:medium="tactile" emma:mode="ink">
          <msink:context xmlns:msink="http://schemas.microsoft.com/ink/2010/main" type="writingRegion" rotatedBoundingBox="6871,685 16781,1187 16653,3726 6742,3224"/>
        </emma:interpretation>
      </emma:emma>
    </inkml:annotationXML>
    <inkml:traceGroup>
      <inkml:annotationXML>
        <emma:emma xmlns:emma="http://www.w3.org/2003/04/emma" version="1.0">
          <emma:interpretation id="{D3416D6B-A21E-42A5-8DA2-13A7B008C892}" emma:medium="tactile" emma:mode="ink">
            <msink:context xmlns:msink="http://schemas.microsoft.com/ink/2010/main" type="paragraph" rotatedBoundingBox="6871,685 16781,1187 16653,3726 6742,32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0B8074-E1F3-4FE2-A89B-27BE9CBDBE96}" emma:medium="tactile" emma:mode="ink">
              <msink:context xmlns:msink="http://schemas.microsoft.com/ink/2010/main" type="line" rotatedBoundingBox="6871,685 16781,1187 16653,3726 6742,3224"/>
            </emma:interpretation>
          </emma:emma>
        </inkml:annotationXML>
        <inkml:traceGroup>
          <inkml:annotationXML>
            <emma:emma xmlns:emma="http://www.w3.org/2003/04/emma" version="1.0">
              <emma:interpretation id="{757CC94D-2E1C-4CF8-B0C0-D67C5CE7CFC2}" emma:medium="tactile" emma:mode="ink">
                <msink:context xmlns:msink="http://schemas.microsoft.com/ink/2010/main" type="inkWord" rotatedBoundingBox="6859,922 10785,1121 10669,3423 6742,3224">
                  <msink:destinationLink direction="to" ref="{9596E8C5-BCA0-4CBD-8DEF-4487C419DFDF}"/>
                  <msink:destinationLink direction="with" ref="{07E53859-BCAF-44B0-97DC-E427935B86C4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-7077-1970 661 0,'0'-23'279'0,"2"1"-189"0,-2 3-66 0,-2-2 24 0,-1 5-28 16,3 5-8-16,-2-2-1 0,1 7-1 0,-1 1 1 15,-2-4-1-15,4 9 1 0,3 0-4 0,-2 0 1 16,-1 0 0-16,2 3-1 0,3 2 2 0,3-1 0 16,-4 3 1-1,9 6-3-15,3-2 4 0,5 1 2 0,6 3 1 16,6-1 1-16,-1 2 0 0,6 0 3 15,7-2 3-15,3 2 1 0,3 0 1 16,9 2 1-16,7-1 0 0,10-2-1 0,-6-1 1 0,7-1-3 0,8-1 3 16,2-4-2-16,-1 2 3 0,7-2-2 0,0-2 0 15,8-3 1-15,2 1-3 0,-15-3-1 0,7-4-3 0,15 1 2 16,7-1-4-16,-18-5-2 0,4 2-2 0,-2-2-1 0,11-3 1 16,3 3-3-16,3 0-1 0,-15 0-1 0,-10-2 0 0,13-2-2 15,-4 2 0-15,-9 0-1 0,-13 3 1 0,5-3-1 0,-3 2 1 16,-13 3-4-16,-1 0 0 0,-10 4 2 15,-5-1-2-15,-10-1 0 0,1 3 0 0,-5-2-3 16,-12 1 0-16,-4 1-2 0,3 0-1 0,-6 0-4 16,-2 0-1-16,-3 8 0 0,-2-2-4 15,-1 1-2-15,-3 2-2 0,-2 4-1 0,0-4-2 0,-4 7-2 16,1-3-2-16,0 5 0 0,-2 2-1 0,-1 7-3 16,-2 4 1-16,0 8 2 0,0 6 1 15,0-5 6-15,0 24-1 0,-2 12 3 0,-1-4 1 16,3-4 9-16,0 12 1 0,-2-1 0 0,1 19 4 15,1 0 2-15,-2-4 1 0,2-8 0 0,0 10 3 16,0 1-1-16,3-1 2 0,2-1 3 0,-2-9 0 0,-1 0 1 16,1-5 4-16,2-4 2 0,-2-9 2 0,0-1 4 15,2-8 0-15,0-8-1 0,-4-8 0 16,4-2-2-16,0-10-1 0,-2-3-2 0,0-7-2 16,-1 1-4-16,-2-7 1 0,2 1-2 15,-2-7 0-15,1-1-1 0,-1-5-2 0,0-1-4 16,-1-5-22-16,1 1-16 0,-4-7-17 0,1-4-43 15,0-9 70-15,0 4-53 16,0-33-23-16</inkml:trace>
        </inkml:traceGroup>
        <inkml:traceGroup>
          <inkml:annotationXML>
            <emma:emma xmlns:emma="http://www.w3.org/2003/04/emma" version="1.0">
              <emma:interpretation id="{4A054E18-A260-4F56-B745-9A88D7000372}" emma:medium="tactile" emma:mode="ink">
                <msink:context xmlns:msink="http://schemas.microsoft.com/ink/2010/main" type="inkWord" rotatedBoundingBox="10652,1777 11616,1826 11569,2772 10604,2723"/>
              </emma:interpretation>
              <emma:one-of disjunction-type="recognition" id="oneOf1">
                <emma:interpretation id="interp1" emma:lang="" emma:confidence="1">
                  <emma:literal>\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  <emma:interpretation id="interp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27347.8112">-3291-1264 540 0,'-2'-13'215'15,"1"0"-154"-15,1 5-46 0,3 4 10 0,0 0 0 0,3 4-3 16,4 5 2-16,1 3 10 0,0 2 3 0,4 2 1 15,-1 7 1-15,2 4 3 0,1-1-4 0,1 4-3 16,3 2-2 0,-1 7-5-16,3 0-2 0,2 2-1 0,2 0-5 0,-1 2-5 15,2 4-5-15,3-1-1 0,-6 1-3 0,7 0-4 0,-2 1-1 0,10 6-1 16,-5-6 1-16,3-1-5 0,-3 0 0 0,3-9-3 16,-1 2 0-16,0-5-6 0,-7-6-7 0,-1-4-5 15,-1 1-7-15,-2-3-21 0,-1-3-19 0,-1 2-27 16,2-4-50-16,-4-3 102 0,0-1-67 0,-9-4-24 15</inkml:trace>
        </inkml:traceGroup>
        <inkml:traceGroup>
          <inkml:annotationXML>
            <emma:emma xmlns:emma="http://www.w3.org/2003/04/emma" version="1.0">
              <emma:interpretation id="{4E8F7858-51E9-4481-B586-DFDF1D220415}" emma:medium="tactile" emma:mode="ink">
                <msink:context xmlns:msink="http://schemas.microsoft.com/ink/2010/main" type="inkWord" rotatedBoundingBox="10690,1020 13943,1185 13843,3163 10590,2998">
                  <msink:destinationLink direction="with" ref="{853991EF-52C9-4BAB-8273-799740510274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638.6466">-3223-1927 658 0,'-4'-11'312'0,"-3"-2"-195"15,2 3-89-15,1-1 56 0,-1 8-75 0,0 0 0 0,3-2-12 16,-1 3 0-16,2 2 3 0,1 0 6 0,0 2 15 0,1 0 4 0,6 2 9 16,-1-2 1-16,4-1 3 0,2 1 0 0,7 3 1 15,2 0-4-15,11-1-4 0,3 0-3 0,18 2-6 16,-4-1-1-16,15 3-4 0,9-2 0 15,5-1-1-15,3-2-1 0,-6 2-3 0,8-4-2 0,12-1 3 16,4 2 0-16,-13 0-1 16,7-2-1-16,-9-4 0 0,16 4 0 0,-4-3-2 0,-1 0 2 15,-12 0-3-15,-2 1 0 0,7-3-2 16,4 2 0-16,-7-1 1 16,-14 0-3-16,7 3 2 0,2-1-3 15,-19 1-1-15,4-3 0 0,-8 6-1 16,-6 3-1-16,-8 1-2 15,0 0-1-15,-3-2-1 0,-7 4-1 0,-2-4-2 16,-3 1 2-16,-5 2-4 0,-1-4 0 16,-3 2-1-16,-1 2 0 0,-4 0-2 15,-3 1-1-15,3 1 0 0,-6 1-1 16,2 4 0-16,-2-1-1 0,5 8-1 0,-5-4 0 16,1 7 0-16,1 6 0 0,1 7-1 0,0 3 1 15,-1-5 2-15,2 13-2 0,3 14 2 0,-4-2 1 16,3-1 1-16,-1 6 3 0,0 1 2 15,3 12 0-15,-4 5 3 0,1-1 2 16,-2-11 2-16,0 2 0 16,4 8 3-16,-3 3 1 0,1-9 1 0,-2-13 2 15,4 7 2-15,-1 1 3 0,2-16-2 16,-3 2 4-16,1-5 0 0,2-2 0 16,-5-7 2-16,3 1-3 0,-1-5-2 15,0-3 0-15,-4-7-2 0,-1 0-1 0,2-5-5 16,-2-3-1-16,-2-5-2 0,-4-3 0 15,-1-4-6-15,3-2-8 0,-4-1-9 0,1-4-21 0,-2-4-42 16,1 0-52-16,3-16 100 0,-8 1-73 0,2-1-36 16</inkml:trace>
        </inkml:traceGroup>
        <inkml:traceGroup>
          <inkml:annotationXML>
            <emma:emma xmlns:emma="http://www.w3.org/2003/04/emma" version="1.0">
              <emma:interpretation id="{511F76F0-139E-49ED-87C5-D8023CC64CE0}" emma:medium="tactile" emma:mode="ink">
                <msink:context xmlns:msink="http://schemas.microsoft.com/ink/2010/main" type="inkWord" rotatedBoundingBox="11323,1025 13742,1147 13662,2717 11243,2595">
                  <msink:destinationLink direction="with" ref="{853991EF-52C9-4BAB-8273-799740510274}"/>
                </msink:context>
              </emma:interpretation>
              <emma:one-of disjunction-type="recognition" id="oneOf3">
                <emma:interpretation id="interp7" emma:lang="" emma:confidence="0">
                  <emma:literal>\\\</emma:literal>
                </emma:interpretation>
                <emma:interpretation id="interp8" emma:lang="" emma:confidence="0">
                  <emma:literal>\ "</emma:literal>
                </emma:interpretation>
                <emma:interpretation id="interp9" emma:lang="" emma:confidence="0">
                  <emma:literal>" \</emma:literal>
                </emma:interpretation>
                <emma:interpretation id="interp10" emma:lang="" emma:confidence="0">
                  <emma:literal>\ \</emma:literal>
                </emma:interpretation>
                <emma:interpretation id="interp11" emma:lang="" emma:confidence="0">
                  <emma:literal>\ \</emma:literal>
                </emma:interpretation>
              </emma:one-of>
            </emma:emma>
          </inkml:annotationXML>
          <inkml:trace contextRef="#ctx0" brushRef="#br0" timeOffset="128165.8794">-2625-1941 1044 0,'-2'3'370'16,"0"-3"-276"-16,6 8-90 0,0-2 1 0,1 4-16 16,6 9-3-16,2 7 3 0,1 1 7 0,1 0 8 0,-1 5-21 15,0 1 22-15,4 8 3 0,1 4-2 0,0 0 0 16,-3-6 0-16,3 0-2 0,3 12 1 0,1 1 0 15,4 4-2-15,-7-8-1 0,8 4 1 0,-1 4-1 16,4-5-2-16,0 3 1 16,-1-1-3-16,2-6-2 0,0 3 0 0,-2-1-3 0,0-1 0 0,-1 3-2 0,0-2-3 15,-4 2-2-15,1-8-8 0,-3 0-4 0,0-6-8 16,-1-1-7-16,-1-4-27 0,-2-8-18 0,-3-5-26 16,1-1-34-16,1-4 97 0,-4-4-68 0,2-5-17 15</inkml:trace>
          <inkml:trace contextRef="#ctx0" brushRef="#br0" timeOffset="128222.7296">-1785-1877 533 0,'0'-16'325'0,"-1"-2"-171"0,-2 1-117 16,-4 7 99-16,6 2-139 0,-1 3 5 0,1 4-7 16,2-1 3-16,1 7 10 0,2 0 6 0,0 1 6 15,0 4 0-15,1 1 5 0,2 3 7 0,2 7-2 16,-1 0 0-16,0-4-2 0,0 5-2 0,8 7 0 16,3 3 1-16,-3 0-5 0,2 0-10 0,2 7 0 15,3 0 0-15,2 7-3 0,2 0-2 0,-1 3-3 16,4 9-1-16,2-1-3 0,-2-3 2 0,0 2-2 0,2-4-1 15,0 1-2-15,0-4 1 0,-5-1-1 16,3-3-3-16,-3-1 0 0,2-1-2 16,-4-3-2-16,1 0-4 0,-4-10-3 0,-1 2-6 0,-1-3-17 15,-2-5-11-15,-2-7-15 0,0 1-27 0,-3-4-35 16,-2-6 84-16,3 3-77 0,-3-5-41 0</inkml:trace>
          <inkml:trace contextRef="#ctx0" brushRef="#br0" timeOffset="128329.6012">-999-1976 815 0,'11'1'297'0,"-10"-2"-223"0,6 9-61 0,4 5 19 16,2 6-20-16,-2 8-7 0,8 1 2 0,0 7 6 16,0 4 0-16,2 8 1 0,3 4 0 0,0 5-3 15,3 5 0-15,3 6-5 0,-5 3-3 0,6 1-5 16,2 9-2-16,2-2-4 0,-1 2-3 16,1 1-18-16,3-2 4 0,5 14-27 0,0-2-29 0,8 3 60 15,3 7-40-15,10 0-13 0</inkml:trace>
        </inkml:traceGroup>
        <inkml:traceGroup>
          <inkml:annotationXML>
            <emma:emma xmlns:emma="http://www.w3.org/2003/04/emma" version="1.0">
              <emma:interpretation id="{B0A9D584-DF0F-4505-A2DA-3460BB69FB5A}" emma:medium="tactile" emma:mode="ink">
                <msink:context xmlns:msink="http://schemas.microsoft.com/ink/2010/main" type="inkWord" rotatedBoundingBox="14010,1047 16781,1187 16697,2846 13926,2705">
                  <msink:destinationLink direction="with" ref="{017B8D02-E012-484F-AB32-D4EBC391B106}"/>
                  <msink:destinationLink direction="with" ref="{853991EF-52C9-4BAB-8273-799740510274}"/>
                </msink:context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3035.8404">2761-1531 689 0,'17'-20'324'16,"1"2"-185"-16,-10 10-83 0,-4 2 23 0,1 2-18 16,0 3-10-16,-3 1-13 0,-2 5-3 15,-4 6-1-15,1-2-5 0,-2 9-4 0,-4 4-2 0,-2 7-1 16,-5 0-1-16,0 6-5 0,-2 4-1 0,-5 3-4 15,-1-1 1-15,1-4-8 0,-5 1-1 0,-6 7-3 16,2-1 0-16,1-6-3 16,-1 4-2-16,1-1-1 0,-5 12-8 0,4 6-2 0,-2 0-1 0,4-7-3 15,5 2-6-15,-6 10-15 0,3 1-10 0,4-1-19 0,3-11-15 16,-6 9 57-16,3-3-43 0,7 1-13 0</inkml:trace>
          <inkml:trace contextRef="#ctx0" brushRef="#br0" timeOffset="72985.7487">2194-1594 343 0,'38'-56'209'16,"-6"14"-82"-16,1 1-64 0,-6 9 39 0,-3 10-8 0,-6 6-11 0,1 2-7 16,-5 4-19-16,-6 8-10 0,2-2 0 0,-2 0-7 15,-4 6-10-15,-2 0-6 0,0 6 2 0,-2-2-4 16,-5 7-2-16,2-2 0 0,-2 2-3 0,-3 4-2 0,-5 7 2 15,-3 0-3-15,-1 9-3 0,-1 4-2 0,-6 8-2 16,2-4 2-16,-8 16-4 0,0 1 0 0,-1 2-4 16,-4 2-1-16,-1 0 1 0,-1-1-2 15,0 3-1-15,1-4-3 0,1 4 1 0,1-2-1 16,-1-2-5-16,2 6-1 0,1-11-5 0,2 0-3 0,4-8-14 16,1-5-12-16,9-10-12 0,-2-4-13 0,7-10-39 15,6-9-16-15,5-5-24 0,5-4 86 0,0-5-60 16,20-17-20-16</inkml:trace>
          <inkml:trace contextRef="#ctx0" brushRef="#br0" timeOffset="72617.0539">2095-1849 959 0,'24'-24'373'0,"-13"8"-279"0,-1 3-78 0,-1 2 3 0,1 3-13 0,1 5-7 0,-3 0-5 15,1 1-1-15,-1 5 3 0,-1 7 1 0,-3-2 2 0,-2 6 4 0,-2 4-1 0,-5 6 5 0,-3-1 2 0,-4 9 2 0,-8 5-2 16,-7 3 1-16,4 7-2 0,-9 3-4 16,-5 6 1-16,-3 7-2 0,-1 1-1 0,4-3 0 0,-9 1-3 0,-2 9 0 15,-3-1 0-15,5-4 1 0,-2-6-1 0,4-1 0 16,-7 8-1-16,8 0-2 0,0-5 2 0,5-6 0 16,9-10 0-16,-6 0-4 0,5-4 0 0,4-17 0 15,9-6-1-15,1-6-9 0,0 3-7 0,11-18-12 16,-1-1-8-16,9-16-33 0,6-2-18 0,20-14-15 15,-4-1-18-15,12-11 76 0,12-15-58 16,12-9-8-16</inkml:trace>
          <inkml:trace contextRef="#ctx0" brushRef="#br0" timeOffset="72354.8338">498-1192 152 0,'39'-38'130'0,"1"-5"-36"16,-3-1-46-16,-2 1 46 0,2-2-22 0,-2 7-9 16,-4-2-8-16,0 2-5 0,-4 6-2 0,-2 2-1 15,2 3-5-15,-4 3-2 0,-3 1 1 0,-4 6-4 16,2-2 6-16,-2 4 1 0,-5 1 0 16,-5 6 0-16,1-3-1 0,-1 8-7 0,-3 0-6 0,-1 3 0 15,-2 0-5-15,-2 8-12 0,2 1-2 0,-6 7-2 16,-1 5-1-16,1-4-2 0,-8 18 1 0,-4 10 0 15,1 1-1-15,-2 2 2 0,-2 8-1 0,-3 1-2 0,-5 11 2 16,-7 6-2-16,2 1 1 0,2-10-1 16,4 0-2-16,-9 10 2 0,0 3-3 15,-2-3 0-15,4-11-2 0,4 2 1 0,-1 3-1 16,4-20-1-16,-1 4 1 0,2-10-2 0,11-10 0 0,2-9 0 16,3 0 0-16,1-11-12 0,4-5-7 0,3-3-12 15,3-2-16-15,4-10-59 0,4-2-46 0,15-10 108 0,4-2-84 16,16-11-53-16</inkml:trace>
          <inkml:trace contextRef="#ctx0" brushRef="#br0" timeOffset="72059.4976">665-1905 805 0,'-14'-19'288'0,"4"6"-243"0,2-1-53 0,2 6-9 15,2 3 0-15,9 7-8 0,-5 1 1 0,-1 6 15 16,1 6 7-16,-4 2 10 0,1 1 5 0,0 6 10 16,-6 1 0-16,-7 9 2 0,1-3 3 0,-5 9 1 15,-4 5-1-15,-5 9-3 0,2 0 2 0,-2-5-8 16,-3 10-2-16,-4 5 2 0,2 0-4 0,4-5-4 15,1-4-2-15,1 0-1 0,-4 8-2 0,2-4-1 16,-1 0 1-16,6-16-6 0,-1 8 2 0,4-1-1 0,-2-4-1 16,4-5 1-16,4-9-3 0,1-2-3 0,7-3-1 15,0-6-2-15,5-7-16 0,-2-1-10 0,5-5-6 16,0-6-10-16,7-2-29 0,-2-2-19 0,4-4-18 16,9-5-31-16,4-15 96 0,2 1-62 15,8-10-17-15</inkml:trace>
        </inkml:traceGroup>
      </inkml:traceGroup>
    </inkml:traceGroup>
  </inkml:traceGroup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6:26.04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5F1D347-E70A-4EF9-AF92-DB032C76339D}" emma:medium="tactile" emma:mode="ink">
          <msink:context xmlns:msink="http://schemas.microsoft.com/ink/2010/main" type="writingRegion" rotatedBoundingBox="5020,16183 18487,15970 18535,19040 5069,19252"/>
        </emma:interpretation>
      </emma:emma>
    </inkml:annotationXML>
    <inkml:traceGroup>
      <inkml:annotationXML>
        <emma:emma xmlns:emma="http://www.w3.org/2003/04/emma" version="1.0">
          <emma:interpretation id="{920AB4BF-2FFD-4249-9479-470C48253A01}" emma:medium="tactile" emma:mode="ink">
            <msink:context xmlns:msink="http://schemas.microsoft.com/ink/2010/main" type="paragraph" rotatedBoundingBox="5480,16303 17880,15953 17923,17506 5523,178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7A9E06-32C5-4EB5-BCA7-5B71F457D63A}" emma:medium="tactile" emma:mode="ink">
              <msink:context xmlns:msink="http://schemas.microsoft.com/ink/2010/main" type="line" rotatedBoundingBox="5480,16303 17880,15953 17923,17506 5523,17856"/>
            </emma:interpretation>
          </emma:emma>
        </inkml:annotationXML>
        <inkml:traceGroup>
          <inkml:annotationXML>
            <emma:emma xmlns:emma="http://www.w3.org/2003/04/emma" version="1.0">
              <emma:interpretation id="{55782C0A-8588-4AD5-9791-0044658AFE67}" emma:medium="tactile" emma:mode="ink">
                <msink:context xmlns:msink="http://schemas.microsoft.com/ink/2010/main" type="inkWord" rotatedBoundingBox="5481,16362 8441,16279 8478,17586 5518,1766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219-289 1120 0,'-8'-2'559'0,"0"-3"-371"0,4 2-138 0,0 2 24 16,3-3-28-16,-2 0-27 0,-1 4-14 0,1 0-10 0,3 3-11 16,-1 0-1-16,-4 7-3 0,2 2 1 0,-2 4 3 15,-1 6 2-15,-1 1 2 0,-4 1 5 0,1 4 3 16,-1 1 4-16,0 0 2 0,-5 1 1 15,0 2-1-15,-1 0 1 0,-4-1-1 0,2 1 1 0,-2 0 1 16,-4 0 0 0,-4-2-1-16,5 1-2 0,2-6 3 0,0-3 2 0,-2 4 1 15,-3-2 2-15,4-4 0 16,3 0 1-16,-3-5 0 0,-4 1 6 16,-3-3-1-16,3 1 1 0,2-2 1 0,1-8-2 15,-5 6 5-15,3-4-2 0,3-3 0 16,-1-6 0-16,1 2 2 0,0-4-3 0,5-5-1 15,0 4 0-15,6-7-6 0,1 2 1 16,-9-8-3-16,13 5-4 0,2-5-3 0,-3-2-1 16,1-3-2-16,4 3-2 0,-2-1-2 15,10 0 0-15,2-1-2 0,-4 6 2 0,3-1 0 16,4 4-1-16,6 4 1 0,-4-1 0 0,-2 5 2 0,7 3 1 0,-2 1 1 16,4 2-1-16,-2 0-1 0,-4 5 2 0,3 1 1 0,-2 1-1 15,1-1 1-15,1 2-1 0,1 6 0 0,-1-1 2 16,-2-2 2-16,1 4 0 0,-2-1 0 0,4 0 4 0,-1 4-2 15,-2-2 2-15,1 0-1 0,-1 1-1 0,3-1-1 16,-1 2 0-16,-1-1-2 0,1 1-1 0,-2 2-1 0,2-2-1 16,-2-2-1-16,-1 0-4 0,0 0-1 0,-1 0-5 15,6-1-3-15,-8 0-18 0,-1-2-12 0,1 1-17 16,-1 0-20-16,1-3-59 0,-4 0-40 0,-3-1-64 16,1 0 157-16,-1-1-138 0,-2-1-59 0</inkml:trace>
          <inkml:trace contextRef="#ctx0" brushRef="#br0" timeOffset="12322.8271">227 499 684 0,'-8'-8'343'0,"5"3"-193"15,-2-1-98-15,2 1 35 0,2 2-27 16,-3-5-16-16,6 5-15 0,-2-2-14 0,0-3-2 16,-2 2 3-16,4-1 3 0,3 3 2 0,-2-6 2 0,2 5 2 0,-2 0 0 15,3 2 8-15,1-2 3 0,-6-2-1 16,4 0-3-16,-5-1 0 0,3 2 0 0,-1-2-4 0,-1 0 0 0,3 2-8 16,-1 2-5-16,3-2-3 0,-1 0-2 0,4 1-4 15,-1-2-2-15,4 4 0 0,-1-2-2 0,-2 1-2 16,4 2-2-16,-2 1 2 0,2 1-2 0,0 0-2 15,-2 0-1-15,0 4-1 0,0 3 0 0,-1 1-1 16,-1 3-1-16,-1 0-3 0,0-2 1 0,-3 7-1 16,1-3-2-16,-3 6-1 0,-1-4 0 0,0-3 3 0,-4 3-2 15,-3-3 1-15,2 4 0 0,-2 0 5 16,-3-3 0-16,-3-5 1 0,0 8 4 0,-3-3-1 0,1-1 3 16,0 1 4-16,-3-2 4 0,4-1 0 0,-1-1 3 15,0 1 2-15,2-5 2 0,1 1 5 0,1-1 0 16,4 0-1-16,2-2 1 0,-2 0-3 0,5 0 0 15,-3 0 0-15,4 1-5 0,3-1-5 0,-1-2-3 16,0 1-1-16,5 0-2 0,-2 1-1 0,7-2-2 16,0 4-3-16,1 0 1 0,1-2 1 0,0 2 1 15,1-2-1-15,0 2 0 0,2 3 3 0,-2-3-1 16,-4-2 1-16,1 3 0 0,0-1 2 0,-5 3 0 16,1 3 1-16,-4-3 2 0,2-2 0 0,-6 4 1 15,2 1 1-15,-3 0 1 0,-1-1 1 0,-6-1 1 16,3 2-1-16,-7-1-3 0,-1 1-1 0,-2 3-1 15,0-2-2-15,-5-1-5 0,-2 0-2 0,3 0-5 0,-4 0-3 16,1 4-17-16,-1-4-11 0,3 0-17 0,-3-2-24 16,6-2-94-16,-3-1 128 0,9-1-81 0,1-2-49 15</inkml:trace>
          <inkml:trace contextRef="#ctx0" brushRef="#br0" timeOffset="14868.4328">1092-332 1152 0,'-16'-3'460'0,"-3"-2"-316"0,1 5-94 0,-1 1-32 0,3 1-14 0,2 6-10 16,-2 6-10-16,2 1 0 0,3 12-3 0,-4-2 3 0,1 9 4 0,0 9 0 15,-2 3 1-15,-2 5 6 0,6 6 3 0,-6 4 3 0,2-1 2 16,10 5-1-16,-5-3 0 0,6 4 4 0,-2-10 3 0,7-1-4 0,0-5 6 0,4-11-2 16,7 0 1-16,-10-3 3 15,6-7-1-15,5-7-2 16,1-3-2-16,-2-1 3 0,5-9-3 16,-1 1 2-16,-1-7 0 0,2-3 2 0,3-1 2 15,-2-6 2-15,3-2 1 16,-1-6 3-16,-2-2 1 0,1-2 0 0,-1 0 0 0,1-7-1 15,-4 1-1-15,2-4 1 16,-5 3-1-16,2-1-6 0,0 4-3 16,-4-3-1-16,2 2-3 0,-4 8-6 0,1-3 0 15,0 5-6-15,0 6-3 0,0 5 0 0,0-1-2 0,-2 8 0 16,2 7 1-16,1 2 2 0,3 2 0 0,-1 5 3 0,0-1 2 16,3 1 3-16,-1 1 3 0,4 1 1 0,-4-4 2 15,2 1 5-15,-1 0 3 0,-1-9 0 0,1 4 5 0,-1-3 5 16,-1-6 3-16,0-3 4 0,-1 1 3 0,1-5 6 0,1-1 3 15,0 0 1-15,-3-7 1 0,-1-3-1 0,-1 1-1 0,-3-6-1 0,4 1-4 16,-4-6-11-16,-2-2-3 0,-1-7-4 0,1 7-5 16,-3-4-9-16,0-5-6 0,0-1-7 0,-3 4-4 15,3-1-19-15,-3-2-15 0,3 4-14 0,-2-3-21 16,2 5-23-16,3 6-28 0,2-6-92 0,5 0-60 16,-2 6 190-16,6 0-132 0,7 6-52 0</inkml:trace>
          <inkml:trace contextRef="#ctx0" brushRef="#br0" timeOffset="15861.8945">2126 286 959 0,'0'3'491'0,"4"-2"-271"0,-12-4-153 0,0-3 44 0,-3-2-39 16,5 3-29-16,-4 0-38 15,1 1-7 1,2-1-4-16,1-2 1 0,1 4 0 0,2-2 2 15,0 5 2-15,0-6 3 0,3 1 7 0,0 2 2 0,0-2 3 0,-2 2-1 0,4 2 0 16,1-3 0-16,-3 0-4 0,5 4-1 0,-4-4-8 0,4 3-4 16,11 2-2-16,-5 3-2 0,0-3-6 0,10 4 0 0,-7 1-2 15,2 2-1-15,2-1 2 0,-5 2-1 0,-4 4-1 16,4 0-1-16,-5 1 3 16,1 2 2-16,1-2 0 0,-4 5 2 0,-6 2 3 0,2-2 4 15,1-1 4-15,-5 1 2 0,-4-3 5 0,-5 4 3 16,3-2 1-16,2-4 3 0,-2 2 3 0,-2 0-1 0,1-5 1 15,4 0 0-15,3 2-1 0,-3-2-1 0,7 1 0 0,-2-1-4 16,0 0 0-16,6 2-5 0,1-2 1 16,-1 0-1-16,5 0-1 15,0 0-4-15,2-3 2 0,0 3-1 0,1-1-2 0,2 1 4 16,0-3 0-16,-2 1-1 0,-2-1 1 16,-3 2 0-16,1 1-2 0,-2-1 3 0,-2-2-2 0,-6-2-1 15,0 4-1-15,0-1 1 0,-2 1-4 0,-4-1 0 16,-2-1 0-16,-6 2-9 0,-7 3-3 0,2 1-10 0,-2-3-6 15,2 5-16-15,-5-2-61 0,-4 2-40 0,-7-5-71 16,3 0 153-16,-3 1-139 0,1-3-65 0</inkml:trace>
        </inkml:traceGroup>
        <inkml:traceGroup>
          <inkml:annotationXML>
            <emma:emma xmlns:emma="http://www.w3.org/2003/04/emma" version="1.0">
              <emma:interpretation id="{26F9E193-8D1E-4AE1-A728-04D7C237C7B5}" emma:medium="tactile" emma:mode="ink">
                <msink:context xmlns:msink="http://schemas.microsoft.com/ink/2010/main" type="inkWord" rotatedBoundingBox="9230,16206 14583,16055 14626,17599 9274,1775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714.486">6287-245 1340 0,'-11'11'597'0,"1"-4"-394"0,1-7-154 16,2 9 41-16,-2-4-36 0,-2 6-70 0,4 5-9 0,-1 7-10 15,5 2-2-15,-5 4 1 0,2 6 0 0,3 1 2 16,1 4 4-16,1-2 8 0,1-1 7 0,0 4 4 16,0-1 0-16,6-3 6 0,-5-5 2 0,1-5 1 0,0 5 1 15,4-5 1-15,0-2-2 0,1-4-1 0,1-2 1 0,-3 0-9 16,6 0-4-16,1 2-7 0,1-7-5 0,-3 1-16 16,1 1-5-16,2-7-8 0,-2 1-7 15,1-1-6-15,-2-7 11 0,-4-2 9 0,2 0 9 0,-4-7 23 16,-1-4 9-16,2-3 12 0,1 0 12 0,-6-7 15 15,0-3-5-15,1 0-2 0,-1 2 0 0,4 3-4 16,-6-2-2-16,0 10-5 0,2-2-3 0,0 7-7 16,2 3-2-16,-4 3-3 0,6 1-3 0,-1 2-4 15,2 5-4-15,4 0 0 0,-6 0 5 16,5 5 1-16,3 0 5 0,5 1 2 0,-3-3 4 0,5 2 3 16,-2 0 7-16,0-2 4 0,-1-5-2 0,6 1 12 15,-5-6 0-15,0-1 1 0,-2 0 3 0,1-5 11 16,1 1 2-16,-5-9 1 0,1 0 0 0,0-3-2 15,-3-3-4-15,-4-6-2 0,3 1-5 0,-2-3-19 16,-1-4-9-16,-3-2-9 0,-1-1-9 0,-1-2-42 0,0-2-23 16,2-1-36-16,-1 0-59 0,-1-1 120 0,4-2-86 15,-1 4-32-15</inkml:trace>
          <inkml:trace contextRef="#ctx0" brushRef="#br0" timeOffset="32232.5082">7130 209 598 0,'-5'-3'397'0,"2"-2"-146"0,-2-3-144 0,0 0 119 16,-1 2-95-16,-1 0-35 0,3-1-39 0,-6 1-23 0,8 1-13 16,-1 2-5-16,-3 3-8 0,1 1-8 0,3 3-3 15,1-1-4-15,2 13-10 0,-1-4 10 0,-8 3 1 16,4 6 0-16,1 4 1 0,-1 2 2 0,0 2-1 16,-4 4 3-16,8-3-3 0,-7 2 3 0,9 2-3 15,-1-4 1-15,4-1-3 0,-2-4-1 0,2-1 0 16,-3-3 0-16,3-4 1 0,2 1-3 0,1-7 1 15,0-3 0-15,4-2 0 0,-1-1 3 0,3-5-1 16,-1-2 1-16,3-4 1 0,-2 0 1 0,2-1 3 0,-5-4-2 16,2-6 6-16,1 1-1 0,-3 0 3 0,0-3 2 15,-3-5 1-15,0 0 7 0,-1-5 0 0,-1 1 3 16,-1 5-1-16,-2 1 4 0,0-3-2 0,-1 7 0 16,-2 4-2-16,1 6-7 0,-1 0-4 0,0 8-3 15,-1 0-4-15,1 9-9 0,-3 2-3 0,3 5-4 0,0 10-3 16,-2 3-4-16,1-1-3 0,1 12-4 0,0 1-4 15,1-1-15-15,4 5-10 0,-2-1-12 0,3-7-12 16,4-2-55-16,0-1-31 0,2-6 109 0,4-1-83 16,2-8-41-16</inkml:trace>
          <inkml:trace contextRef="#ctx0" brushRef="#br0" timeOffset="32521.4613">7798 302 1107 0,'-9'-2'392'0,"1"-3"-294"0,8 2-62 16,-6-3-50-16,-2-1-25 0,3 2-48 0,5 1-23 0,-5-3-1 15,2 1 14-15,-2-2 17 0,-1-2 17 0,4 4 82 16,-1-3 28-16,-2 1 27 0,-1 0 42 0,4-2 10 15,-3 5 14-15,5-3-23 0,-1 5-35 0,-2-2 1 16,3 4-33-16,0-2-12 0,3 3-19 0,2-2-5 16,1 4-21-16,7 2 12 0,3 0-1 0,3 0-21 15,6 3 19-15,9-1 2 0,-1-1 0 0,2 0 2 16,5-2 0-16,-2 2 0 0,2-4-1 0,0 1-1 16,-5-2-3-16,3-2 1 0,-1 2-5 0,1 0-5 15,0-5-7-15,-1 2-5 0,-5-3-30 0,1 3-19 0,-1-5-24 16,-5 0-35-16,0-2 85 0,-5-1-66 15,-3-7-20-15</inkml:trace>
          <inkml:trace contextRef="#ctx0" brushRef="#br0" timeOffset="32752.4807">8007-149 1039 0,'-8'-8'508'0,"2"-3"-304"0,-1 6 15 15,4 3-130-15,-2-6-40 0,5 10-37 0,-3-5-23 0,3 3-11 16,3 6 0-16,4 7 0 0,-4 0 4 0,3 6 8 16,1 3 6-16,-1 4 4 0,2 5 1 0,-3 6 3 15,1 1 2-15,2 4 0 0,-1 5-4 0,-1-2-4 16,0 3-5-16,2 6-6 0,0-1-6 0,2 2-32 16,-1 1-23-16,1 1-36 0,3 1-55 0,-4-4 114 15,5 0-83-15,-2 8-62 0</inkml:trace>
          <inkml:trace contextRef="#ctx0" brushRef="#br0" timeOffset="26472.4125">3166 99 976 0,'-10'-6'374'0,"4"-2"-281"0,-2 3-74 15,1-1 8-15,1 1-11 0,4 2-3 0,-2-2 4 16,2 3 9-16,2 1 3 0,0 1 7 0,-2 0 3 16,2-2 4-16,0 2 4 0,0 0 1 0,2-1 2 15,1 1-5-15,0-2-3 0,4 2-5 0,1 0-5 16,3 0-7-16,3 2-2 0,5 1-6 0,0-2-5 15,-1 3-4-15,11-4-3 0,4 3 0 0,4 0-4 16,-4-1-1-16,7-1-4 0,1-1 3 0,6-1-2 16,-1 1-2-16,0 0-2 0,-5-2-3 0,-4-1-3 0,4-2-21 15,-4 3-14-15,-4 1-16 0,-2 1 4 0,1-2-146 16,-1 1 156-16,-8 2-90 0,4 4-55 0</inkml:trace>
          <inkml:trace contextRef="#ctx0" brushRef="#br0" timeOffset="26736.0127">3170 773 1211 0,'-3'5'463'0,"0"-7"-355"0,0-1-101 0,1-3 34 16,4-1-50-16,4 1-18 0,2 1 2 0,5-1 8 15,0-1 8-15,4-1 5 0,1-1 33 0,1 1-8 0,3 0 25 16,5-3 15-16,-1 1 1 0,4 1-3 0,-1-1-2 16,1-1 10-16,5 0-32 0,-2 0-5 0,9 3-8 15,-2 1-16-15,-1-1-5 0,9 2-5 0,-5 0-6 16,5 4-20-16,-2-1-11 0,-3 1-21 0,2 2-28 16,-2 0 62-16,0 2-44 0,-2 7-16 0</inkml:trace>
          <inkml:trace contextRef="#ctx0" brushRef="#br0" timeOffset="31245.5575">5097-479 1087 0,'-16'0'479'0,"5"-3"-317"0,0-3-97 0,6-1 10 16,-4 1-27-16,4 6-29 0,-1-2-18 0,1 2-13 16,0 2-4-16,2 7-2 0,-7 3-18 0,-2 8 20 15,2 3 1-15,4 5 7 0,-4 1 4 0,-1 12 1 16,0-2 4-16,0 4 1 0,0 1 1 0,-12 2 0 16,4 2 3-16,-2 1-3 0,-2 4-2 0,5 3 1 15,-4 1-2-15,-8 0 1 0,10 6 0 0,0-11 0 16,-1 2 1-16,-3-3 3 0,0-6 1 0,2-9 0 15,0 1 2-15,1-7 1 0,2-6-1 0,0 2 0 16,0-6 1-16,3-2-1 0,0-2 0 0,-2-7 4 16,2 3-1-16,2-1 2 0,1-10 0 0,2 1 2 0,0 1 3 15,3-3 1-15,0-5 0 0,2 4-1 0,-1-4 1 0,4-3-1 16,0 0-1-16,3-3-4 0,0-2-4 0,0-3-3 16,1 2-1-16,7-4-4 0,2 1-1 0,3-5-4 15,-1 1 0-15,6-5 0 0,1 2-2 0,3 2 3 16,2-5-2-16,0 5 2 0,0 3-1 0,3 4 3 15,-1 4 0-15,2 5 1 0,-2 3 2 0,2 4-3 16,0 6 1-16,-5 5 0 0,4-1 1 0,1 5-1 16,-3 5 0-16,-1 3 0 0,-2-3 0 0,1 4-1 15,-3 1-1-15,-2-2 2 0,2 3-4 0,-5-7 0 16,-1 4-2-16,-3 0-5 0,4 2 1 0,-4-6-6 0,-2 1-4 16,6-3-6-16,-6 5-15 0,4-7-8 0,0 2-7 15,-1-7-5-15,1-1-14 0,0 1-10 0,-4-5-4 16,6 0 1-16,-2-6 6 0,-2 0 8 0,1-1 7 15,0-7 10-15,0-2 18 0,-1 1 22 0,-1-6 12 16,-2-2 11-16,2-1 30 0,-3-1-5 0,1-1 22 16,-1 0 8-16,-2-2 13 0,1 0 1 0,-1 0 2 15,-2 1-2-15,0 0-5 0,-1 2 13 0,1 0-16 16,-2 3-3-16,1 3-8 0,-2 1 0 0,2 4-5 16,-2 0-3-16,0 4-13 0,0-2-7 0,0 6-4 15,0-2 0-15,0 6-17 0,0-3-5 0,1 10-3 0,2-1-1 16,-1 1-3-16,1 3 0 0,2 4-1 15,0-4-4-15,-2 2 6 0,5-1 2 0,0-1-1 0,0 0 0 16,0-1 3-16,1-3 0 0,3-1 1 0,-1-1-1 16,1-3 1-16,3-2 1 0,5-1 1 0,-2-2-3 15,3-2 1-15,3-4-1 0,-2 1 0 0,3-5 0 16,-2 1 0-16,-3-4 0 0,-1-1-1 0,5-2 3 16,-8 3 1-16,-6-9-1 0,4-4 3 0,-1 4 1 15,0 1 1-15,-5-4 0 0,3 1 2 0,-5-3-1 16,0 3 0-16,4 3-1 0,-4 2 1 0,1 8-5 0,-1-2-3 15,-3 5-3-15,-1 7-2 0,0 2-4 0,1 6-4 16,0-3 0-16,3 19-2 0,-3-3 0 0,1 7 2 16,0 7 2-16,3 9-2 0,-1-3 3 0,2 7-2 15,-5 3 2-15,2-4-7 0,1 2-2 0,2 1-15 16,-1-3-5-16,4-1-9 0,-5-2-10 0,4-6-30 16,-1-2-20-16,3-8-19 0,-3 1-36 0,5-10 107 15,-1-7-73-15,5-9-16 0</inkml:trace>
        </inkml:traceGroup>
        <inkml:traceGroup>
          <inkml:annotationXML>
            <emma:emma xmlns:emma="http://www.w3.org/2003/04/emma" version="1.0">
              <emma:interpretation id="{1037EF0D-49A2-4570-8D3B-A7676780B967}" emma:medium="tactile" emma:mode="ink">
                <msink:context xmlns:msink="http://schemas.microsoft.com/ink/2010/main" type="inkWord" rotatedBoundingBox="15150,16030 17880,15953 17919,17353 15190,17430"/>
              </emma:interpretation>
              <emma:one-of disjunction-type="recognition" id="oneOf2">
                <emma:interpretation id="interp2" emma:lang="" emma:confidence="0">
                  <emma:literal>Lyly</emma:literal>
                </emma:interpretation>
                <emma:interpretation id="interp3" emma:lang="" emma:confidence="0">
                  <emma:literal>Lulu</emma:literal>
                </emma:interpretation>
                <emma:interpretation id="interp4" emma:lang="" emma:confidence="0">
                  <emma:literal>huhu</emma:literal>
                </emma:interpretation>
                <emma:interpretation id="interp5" emma:lang="" emma:confidence="0">
                  <emma:literal>huh</emma:literal>
                </emma:interpretation>
                <emma:interpretation id="interp6" emma:lang="" emma:confidence="0">
                  <emma:literal>2424</emma:literal>
                </emma:interpretation>
              </emma:one-of>
            </emma:emma>
          </inkml:annotationXML>
          <inkml:trace contextRef="#ctx0" brushRef="#br0" timeOffset="45133.1838">9614-541 809 0,'0'-14'412'16,"0"-2"-222"-16,-3 1-124 0,-4 1 33 0,1 3-23 15,1 3-27-15,-1-2-26 0,1 4-9 0,2 5-7 16,1-3-4-16,-2 4-3 0,2 2-2 0,-1 3 0 0,0 1-2 16,-4 10 0-16,1-2 1 0,0-1 3 0,-4 6 0 0,-1 10-2 15,0 6 2-15,-4 3 0 0,1-3 1 0,0 10 0 16,-1 1 0-16,-1 6-2 0,0-4 2 0,-3 3-1 16,3 2-1-16,-1-2 1 0,1 1-1 0,-5-2 1 15,1-3 0-15,0-5 2 0,0 1-1 0,4-3 4 16,-5-7 1-16,7-3-2 0,-5-1 5 0,4-7 1 15,1-3 2-15,3-4 0 0,-2-1 2 0,2-4 1 16,1-6 4-16,1-2 3 0,-1 0-1 0,2-1 1 16,0-4-2-16,0-2 3 0,2 0-1 0,0-2 1 15,1-1-8-15,-3-4-3 0,5 0 1 0,1-6-4 16,-3 2 1-16,4 0-2 0,1-3-2 0,-3-3-1 0,3 0 3 16,0 1-2-16,4 2-2 0,1-2-1 0,2-1-1 15,4 7-3-15,0 3-1 0,5-1-4 0,3 3-1 16,0 2 0-16,2 2-1 0,-1 6 2 0,3 0 0 15,5 5 1-15,-7 1-1 0,5 2 1 16,-1 8 3-16,1 2 0 0,-4 1 1 0,2 0-1 0,-4 3 2 16,0 5 0-16,-1-1 0 0,-2 1 0 0,-3 1-2 15,1 1 2-15,-1-2-5 0,-3 2-2 0,0-2-3 16,1-2-2-16,-1-2-6 0,-2-3-4 0,-1 0-9 0,2-3-25 16,-1 2-14-16,-1-5-13 0,0-1-17 0,-1-2-16 15,2 2-72-15,1-7 121 0,-1 2-80 0,1-3-12 16</inkml:trace>
          <inkml:trace contextRef="#ctx0" brushRef="#br0" timeOffset="45519.6864">9858 222 938 0,'0'-16'475'0,"-2"5"-259"0,2 0-139 0,-3 0 48 16,0-1-35-16,3 1-28 0,3 3-22 15,-3 0-28-15,0 2-7 0,5 1-5 0,-4 0-1 0,4 4-7 16,-2-1 2-16,-3 2-2 0,2 3 2 0,3 4-2 15,-4 2 3-15,-2 6 3 0,2-3-3 0,1 3 3 16,-1 2-2-16,3 1 3 0,0-2-2 0,-2 4 2 16,4-2-1-16,1-2-3 0,-6 0 4 0,6 0 0 15,-3 0 1-15,8-2 0 0,-4-1 0 0,-1-5 0 16,5 0 3-16,-3-7-1 0,4 6 1 0,-2-4 0 16,0-5 1-16,0-3-1 0,2 2 3 0,-3-5 0 0,2-1 1 15,1 1 0-15,0-10 3 0,1-1-1 0,-3 0 1 16,2 0 3-16,0-2 0 0,0-1-1 0,-1-7 2 15,-1 2 0-15,-1 5-4 0,1-2 0 0,0-2-1 16,-3 9-3-16,0-2-1 0,0 6-3 0,-1 4-2 16,-3 5-5-16,3 1 2 0,-2 5-4 0,-1 6-3 15,3 6 1-15,-4 0-1 0,2 9 0 0,1 5 2 16,-1 6 2-16,0 1-1 0,-1 3-1 0,3 7-1 16,-1-1-2-16,0 1-4 0,1-1-14 0,2 1 4 15,-1-2-25-15,3-2-15 0,-3-1-55 0,4 0-28 16,-3-6-44-16,2-1 122 0,-3-3-89 0,0-9-47 0</inkml:trace>
          <inkml:trace contextRef="#ctx0" brushRef="#br0" timeOffset="46139.6521">10638-611 851 0,'-13'6'428'0,"7"-6"-253"0,1-1-122 16,-1 2 47-16,1-1-28 0,3 0-56 16,-2 0-7-16,-3 4-3 0,2-1-3 0,1 3 6 0,-3-1 5 15,1-5 4-15,3 6 14 0,0 1 5 16,-1-4 2-16,3-3 2 0,1 3 9 0,1-1-6 0,4 4-2 16,2-3-4-16,2 0-9 0,1-1-5 0,2 1-2 15,3 0-4-15,4 2-10 0,2-5 0 0,2 3-2 16,5 2-3-16,0-5-3 0,1 3 1 0,3-1-1 0,-4-2 1 15,3 1 1-15,-1 3-2 0,-3-3 0 16,-3-1 0-16,1 3 2 0,-2-1-4 0,1 3 2 16,-7 1-2-16,-3-3-2 0,4 2 3 0,-7 5-5 15,3 4-1-15,-4-1-2 0,-1-1 0 0,-7 9-2 0,4-2-1 16,1 7 1-16,-6 1-1 0,-4 6 2 0,-2-4 1 16,-1 3 2-16,-3 6 1 0,-1 2 2 0,-6 1 1 15,-1-3 0-15,-3 2 2 0,3 0 1 0,-1 0 3 16,1 0 1-16,1-2 0 0,0 0-1 0,0-1 0 15,3-2 3-15,1-2-1 0,0-4 2 0,3 1-3 16,-1-4 0-16,4-9 0 0,0 4 3 0,1 0-1 16,2-4-2-16,3-1 2 0,0-2-2 0,0-2 1 15,0-1 0-15,3 0 0 0,-2-5-2 0,4-1-1 0,2 1-3 16,1-4-5-16,3-2-5 0,0 2-3 0,6-2-20 16,-2 0-11-16,9-4-15 0,1 0-16 0,4-4-53 15,4-2-25-15,-1-7-33 0,1 4-46 0,2-3 146 16,2-6-103-16,1-2-22 0</inkml:trace>
          <inkml:trace contextRef="#ctx0" brushRef="#br0" timeOffset="46501.9048">11398 64 399 0,'-5'-1'333'0,"3"-1"-135"0,1-1-113 16,1 0 76-16,-3 0-52 0,-2-1-31 0,2 3-18 15,3-1-32-15,0-3 0 0,-4 4-4 0,1-1-3 0,0 1-2 16,1-1-1-16,2 2-2 0,-4 0 1 0,2 0-2 15,0 2-5-15,1-1-2 0,-1 6 1 0,-2 1-2 16,2 1-5-16,2 4 1 0,-3 4-3 0,1 4-1 16,-1 3 1-16,0 0 0 0,3 4-1 0,0 1 1 15,3 3 1-15,-3 0 2 0,3 0 1 0,2-7 1 16,3-1 2-16,0-2 1 0,0-3 2 0,1 4 1 16,4-10 2-16,-2-1 2 0,4-4-2 0,-1 0 2 15,2-3 1-15,0 0-1 0,3-5 1 0,0-3-2 16,2-5 2-16,-2-2 0 0,2-3 1 0,1 4 2 15,-1-6 3-15,-1-4 2 0,-1-1 3 0,0-1 1 0,-1 0 5 16,-2-6 0-16,-5 2 2 0,3 1-1 0,-2 6 0 16,-3-1-4-16,-4 2-3 0,1 4-4 0,-1 6-13 15,1 7-4-15,-2 4-7 0,-1-1-3 0,-3 0-10 16,3 18-2-16,-3 6-9 0,0 0-5 0,-2 0-5 16,1 11-8-16,1 4-16 0,-3 12-83 0,-4 9-78 15,2-2 159-15,4-2-107 0,-7 3-58 0</inkml:trace>
        </inkml:traceGroup>
      </inkml:traceGroup>
    </inkml:traceGroup>
    <inkml:traceGroup>
      <inkml:annotationXML>
        <emma:emma xmlns:emma="http://www.w3.org/2003/04/emma" version="1.0">
          <emma:interpretation id="{FB824714-3EA6-4AC7-9C45-B3480D9CCD69}" emma:medium="tactile" emma:mode="ink">
            <msink:context xmlns:msink="http://schemas.microsoft.com/ink/2010/main" type="paragraph" rotatedBoundingBox="5046,17770 18512,17557 18535,19040 5069,192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C33429-6BEF-432A-9112-47A10A686FBC}" emma:medium="tactile" emma:mode="ink">
              <msink:context xmlns:msink="http://schemas.microsoft.com/ink/2010/main" type="line" rotatedBoundingBox="5046,17770 18512,17557 18535,19040 5069,19252"/>
            </emma:interpretation>
          </emma:emma>
        </inkml:annotationXML>
        <inkml:traceGroup>
          <inkml:annotationXML>
            <emma:emma xmlns:emma="http://www.w3.org/2003/04/emma" version="1.0">
              <emma:interpretation id="{43D1E738-809C-4891-8561-BB7DAED67E8D}" emma:medium="tactile" emma:mode="ink">
                <msink:context xmlns:msink="http://schemas.microsoft.com/ink/2010/main" type="inkWord" rotatedBoundingBox="5046,17770 18512,17557 18535,19040 5069,19252"/>
              </emma:interpretation>
              <emma:one-of disjunction-type="recognition" id="oneOf3">
                <emma:interpretation id="interp7" emma:lang="" emma:confidence="0">
                  <emma:literal>2242=2343+2323</emma:literal>
                </emma:interpretation>
                <emma:interpretation id="interp8" emma:lang="" emma:confidence="0">
                  <emma:literal>222=2343+2323</emma:literal>
                </emma:interpretation>
                <emma:interpretation id="interp9" emma:lang="" emma:confidence="0">
                  <emma:literal>2222=2343+2323</emma:literal>
                </emma:interpretation>
                <emma:interpretation id="interp10" emma:lang="" emma:confidence="0">
                  <emma:literal>2272=2343+2323</emma:literal>
                </emma:interpretation>
                <emma:interpretation id="interp11" emma:lang="" emma:confidence="0">
                  <emma:literal>22÷2=2343+2323</emma:literal>
                </emma:interpretation>
              </emma:one-of>
            </emma:emma>
          </inkml:annotationXML>
          <inkml:trace contextRef="#ctx0" brushRef="#br0" timeOffset="65809.0395">-227 1125 1151 0,'-9'-5'470'0,"-1"-3"-316"0,1 7-110 0,-1-6 11 16,1 6-14-16,-1 1-12 0,2 0-11 0,0 3-6 16,0-3-2-16,0 8-5 0,0 6-3 15,0-1-2-15,2 4 0 0,-5 2-2 16,0 2-3-16,-1 6 4 0,-2 2-1 0,-3 8 0 0,-1-2 1 0,-3 4 0 15,5 4 0-15,-9 2 0 0,-4 3 0 0,-1 1-1 16,6 2-2-16,-6-2 3 0,1 1-2 0,-6-2 2 16,-1-4-1-16,4-4 2 0,6 1 2 15,-6-7 0-15,-1-2 1 0,7-7 0 0,-1-1 2 0,3-5 0 16,2-3 0-16,1-2 3 0,2-1-1 16,2-6 2-16,4-3 1 0,0 0 1 0,-1-1 2 0,4-6 0 15,-1 1 1-15,5-4 2 0,-2-1 3 0,3-4-1 16,-1 1 1-16,3-4-2 0,1 0-2 0,2-4-2 15,0 1-2-15,3-4-5 0,2-1-3 0,6 4-3 16,-1-4 0-16,4 0-2 0,4 1 0 0,1 2 0 16,3 3 1-16,2 3 1 0,1 0 0 0,-1 2 0 0,7 8 1 15,-4 3-1-15,0 0 3 0,6 6 0 16,-3 1 0-16,-1 4-2 0,4 3 2 0,-1 5 2 16,-5-3-2-16,2-1 2 0,-8 4-3 0,4 2-1 0,1 2 1 15,-6-5-1-15,0-1-1 0,-3 4 0 0,4 3-1 16,-5-2-2-16,1 1-1 0,-2-6-3 0,-3 2-9 15,3 5-5-15,-6-6-6 0,4 1-9 0,-4 0-34 16,-1-3-21-16,0 1-26 0,-1 1-28 0,1-4 93 16,1-1-70-16,-2 0-21 0</inkml:trace>
          <inkml:trace contextRef="#ctx0" brushRef="#br0" timeOffset="66311.2482">6 1717 1214 0,'13'-4'576'0,"-5"-3"-347"0,-5-1-156 0,-3-1 45 0,0-1-41 15,-3-3-27-15,9 4-26 0,-3 1-24 0,5 1-4 16,6 3-2-16,-6-3-3 0,4 3-2 0,2 2-2 16,2 0 0-16,0 2-1 0,-2 4-1 0,0-1-1 15,-1 3 0-15,3 2 0 0,-2-2-1 0,-1 6 1 16,1 10-3-16,-4-5 2 0,1 3 1 0,-4 3 2 0,-4 1 1 0,0 5 0 15,-3 3 2-15,0 3 1 0,-3-8 6 0,-2 0 2 16,0 5 1-16,-1-2 2 0,-4-3 3 16,4-3 3-16,1 5 4 0,-3-4 2 0,8-2-1 0,-5 0 1 15,2-3 2-15,5 0-2 0,4-1-1 0,2 2-1 16,-2-8-2-16,2 3-5 0,5-2-2 0,0-4-5 16,4-1-10-16,1-4-4 0,1-2-7 0,3-3-10 15,4-3-42-15,1-5-16 0,3-10-27 0,0 6-27 16,7-7 93-16,1-7-76 0,8-9-19 0</inkml:trace>
          <inkml:trace contextRef="#ctx0" brushRef="#br0" timeOffset="67010.6941">1039 1507 1191 0,'-3'-5'545'0,"2"1"-359"0,-4-1-78 15,2 2-42-15,0 1-55 0,-2-1 3 0,2 3-17 16,-1 1-7-16,3 6-5 0,-2 1-1 0,-1 6-4 15,3 4 1-15,-2 7 0 0,1 1 2 0,0 7 2 16,1 8 4-16,1 2 1 0,0-3 1 0,1 3 5 16,3 2-1-16,0-4 3 0,3 1 1 0,-1-9 1 0,1-4-1 0,1 4 2 15,1 1 2-15,-1-9-2 0,0-1 1 0,0-5-1 16,2 2 1-16,-3-7-1 0,3 4 1 0,-4-7 0 16,1-6-2-16,2 3 4 0,1-4 1 0,-4-4 0 15,2-1 2-15,0-4 0 0,2 0 1 0,-2-6-1 16,-2 0 2-16,-3 0-2 15,-1 6-2-15,-1 0 1 0,6-22-2 0,1-2 0 0,-2 1-2 0,-1 1 1 16,0-4 1-16,-1 1-3 0,3 0 1 0,-4 16 0 16,0-2 2-16,2 6-4 0,0 2 1 0,1 3-1 15,2 2-2-15,2 3 1 0,1 0-3 0,5 7 0 16,-4-1 1-16,6 0 3 0,1 4 1 0,3 1 3 16,-1-3 2-16,-5 2 4 0,3-3 3 0,0-2 7 0,2 2 1 15,-2-3 2-15,-3 0 2 0,-3-3 4 0,6 2 1 16,-5-3 0-16,1 0 0 0,-4-1-4 0,1-4 0 15,0 0-2-15,-1-3 0 0,-3 0-3 0,-2-3-4 16,2-2-3-16,-2 1-4 0,-2-7-2 0,4-1-7 16,-7 1-4-16,2-5-9 0,-1-4-5 0,1-1-27 15,0-1-18-15,-1-2-21 0,3-3-25 0,-1 0-83 16,1-3-60-16,3-1 166 0,5 1-129 0,4 5-67 16</inkml:trace>
          <inkml:trace contextRef="#ctx0" brushRef="#br0" timeOffset="67033.8983">2095 1560 473 0,'8'11'365'0,"-3"-3"-154"15,-3-3-130-15,1-4 90 0,2 1-71 0,-5-2-58 16,0 0-12-16,0 0-8 0,3 0-7 0,-3 0-4 16,-3 0-3-16,-2 1-1 0,0-1-1 0,5 0-1 15,-5 0 0-15,12 0 1 0,-9 0 3 0,2 0 1 0,13 2 0 0,-7-2 10 16,4 0 6-16,4 3 1 15,-6-1 0-15,-3-2 3 0,12 3 1 0,-2-3-1 0,-1 1-2 16,0 1-8-16,5 0-4 0,1 4-3 0,3 2-1 0,1 5-5 16,-5-4-5-16,5 6-2 0,-1-3 1 0,-9 9-2 15,2-3 0-15,-3 2-3 0,-2-1-1 0,0 2 2 16,-5 1-1-16,-2 2 1 0,-1-3 2 0,-3-2 1 16,0 5-1-16,-2-2 6 0,-4 1 4 0,1-3 5 15,-1 1 5-15,-2 0 4 0,0-2 1 0,0-2 0 0,0 2 2 16,3-3-5-16,0 2-2 0,4-5-5 0,-1 1-4 15,2-1-7-15,3-1-3 0,2 1-3 16,1-2-3-16,1-3-4 0,2-1-4 0,1 1-15 0,4-4-6 16,-1 1-11-16,3-3-8 0,1-2-13 0,6-3-41 15,2-7-24-15,-1 4-29 0,8-7-34 0,4-6 123 16,1 0-89-16,6-5-22 0</inkml:trace>
          <inkml:trace contextRef="#ctx0" brushRef="#br0" timeOffset="67557.7866">2986 1630 999 0,'-10'2'484'0,"2"-1"-291"16,2-5-133-16,-1 2 71 0,6-1-78 0,-1 0-18 16,1 1-12-16,1 2-4 0,-4 0 1 0,4 0-1 15,4 3 1-15,-1-1 0 0,-2 3 2 0,6-2-1 16,2-2 1-16,2-1-3 0,2 5-5 0,0-3-2 15,3-1-4-15,1-1-3 0,2 0-10 16,1 0-6-16,0 0-4 0,1 0-9 0,3 0-18 0,-2-1-14 16,0-2-15-16,2 1-19 0,-5-1-19 15,4 3-29-15,1-2-116 0,0-1 174 0,-7 3-102 0,2 2-43 0</inkml:trace>
          <inkml:trace contextRef="#ctx0" brushRef="#br0" timeOffset="67579.7959">3089 2122 786 0,'-6'8'481'16,"3"0"-242"-16,1-3-155 0,2-5 89 0,0 3-67 15,3 0-71-15,2 1-11 0,1 2-9 0,7 0-3 0,5-1-9 16,-4 2-1-16,11-4-3 0,1 1-2 0,3 0-6 16,1-3-2-16,6-1-2 0,-1 0-6 0,4-3-12 15,4-2-6-15,-2-1-8 0,1-2-15 0,1 0-48 16,-2-3-35-16,2 0-54 0,0-2 130 0,-2-1-112 15,1-1-54-15</inkml:trace>
          <inkml:trace contextRef="#ctx0" brushRef="#br0" timeOffset="67962.427">4655 1340 772 0,'3'-19'406'0,"-2"0"-209"0,-1 2-120 0,0 2 44 0,-3 1-27 0,3-4-20 15,0 4-19-15,-1 1-20 0,1 2-12 0,-2 0-4 0,0 0-3 16,2 3-3-16,0-2-3 0,-3 6-4 0,2 4-1 15,-2-2-6-15,1 4 1 0,-3 2 0 0,2 6-3 16,-2 6 0-16,0 0 0 0,-1 11-3 16,1-2 0-16,-4 9 2 0,-1 7 0 0,1 7-1 0,-3-2 4 15,0 5-2-15,-3 5 3 0,1-2 0 16,-2-1 0-16,2-1-2 0,-1-1 2 0,1-5 0 16,0 2-2-16,-2-8 0 0,0-3-1 15,-2-7 1-15,4 3 0 0,0-7 1 0,-2-6 1 16,0-5-1-16,-3 2 2 0,4-4 3 15,3-7-1-15,-1-1 3 0,-6-2 1 0,6 1 1 16,4-4 1-16,-1 0 1 0,4-5 6 16,-4-5-2-16,2 2 2 0,2 2 1 0,4-4 0 0,-7-6 5 0,2-1 0 0,2-2 1 15,2-2-6-15,2-3 4 0,-4 0-2 0,5-4-5 16,0 1 2-16,3 1-8 0,2-3-1 0,9 6-3 0,-4 0-1 0,2 4-3 16,4 2 0-16,4 5 0 0,-5 1-2 15,8 7-1-15,-3 2 2 0,1 2 0 0,3 3-1 0,0 5 0 16,1 3 0-16,1 8-2 0,-1-4 0 0,-1 5-2 15,-1 4-2-15,-3-1-2 0,3 0-2 0,-3 3-1 16,1-4-13-16,-4 2-9 0,1-2-9 0,-2-6-8 0,-5 5-14 16,7 3-44-16,-4-5-19 0,-3-1-30 15,0 1-22-15,-4-7 111 0,4 9-105 0,-5-7-36 0</inkml:trace>
          <inkml:trace contextRef="#ctx0" brushRef="#br0" timeOffset="68549.7273">5223 1641 1019 0,'0'-4'494'0,"3"-3"-296"16,-3-1-134-16,2 0 50 15,-2 2-34-15,2-2-48 0,-1 5-10 0,2 0-6 0,2-1-3 16,-2 3-1-16,4 1 0 0,-1-5-1 0,4 3 0 15,-1 1 2-15,4-2 0 0,1 1-1 0,2 2-1 16,0 0-2 0,3 2-1-16,4 1-1 0,-4 3-5 0,0-1-2 0,3 1-5 0,-1 6-3 0,3-4-4 15,-5 6-4-15,1 0-1 0,-2 2-3 0,1 0-9 0,-5 6-2 16,2 2-2-16,-1-3 1 0,-7 1-1 0,-2-1 0 16,-1 1 0-16,-7 2 3 0,4-3 11 0,-2 0 5 15,-7 1 5-15,1-6 4 0,-4 1 5 0,3-2 12 16,-3-4 3-16,4 0 3 0,-4-2 1 0,2-1 2 15,0-1 1-15,2-1 0 0,1-1-2 0,5 1-2 0,2-1-1 16,2 0-1-16,1 0-1 0,1 1-1 0,6 0-1 16,-1 2-3-16,9 0-1 0,-4 0-2 0,4 0 1 15,2-3-2-15,3 3 0 0,-2-2-2 0,2 1-2 0,2 2 1 16,-5-1 1-16,2-1-1 0,-3 2-2 0,-3 1 1 0,-1-1-2 16,-4-1 2-16,1 2-2 0,-3-4 0 15,0 2-1-15,-6 2-3 0,-2-1-1 0,-3 1 0 16,0-1-1-16,-4 4-3 0,-1-2-1 0,-9 4 0 0,-2-1 0 15,0 0-3-15,-3 4-4 0,-5-1-2 0,5-2-3 16,-7 2-8-16,2-1-4 16,2 2-5-16,1-7-5 0,-1 1-19 0,1-2-7 0,10 0-12 0,0-1-9 15,1-6-23-15,4-1-12 0,9-2-16 0,2 0-12 16,9-6 94-16,2-4-59 0,10-8-4 0</inkml:trace>
          <inkml:trace contextRef="#ctx0" brushRef="#br0" timeOffset="69040.4947">6042 1966 347 0,'21'-41'285'0,"-1"-2"-50"15,1 1-105-15,-5 11 88 0,-5 2-60 0,2-1-7 16,-1-4-13-16,-2 12-14 0,-4-2-13 0,2 7-29 16,-1-3-9-16,-2 6-11 0,1 1-7 0,-6 2-17 15,1 8-7-15,1 0-7 0,3 0-6 0,-4 3-10 16,1 0-5-16,0 6-3 0,-2 2-4 0,4 3-7 16,0 3 0-16,-4 4 0 0,4 3-2 0,-2 3 0 15,3 3 0-15,4 3 1 0,-1-1 0 0,-1 4 3 16,4 2-1-16,8 0-2 0,-6-3 5 0,3-3 0 0,3-4-1 15,-3 4 0-15,-2-1-1 0,7-7 3 16,-9 0 1-16,3-2 1 0,5 2-1 0,0-5 0 0,-5 1 1 16,1-6 4-16,2-3 2 0,-2 2 0 0,-2-5 2 15,-1-5 2-15,-4-4 2 0,1 1 2 0,-4-5 0 16,1-3-3-16,-1-5-1 0,-1 2 1 0,0-5-3 16,-1 4 0-16,0-2-4 0,-1-2 1 0,0 4-1 0,-1 3 0 15,2 2 1-15,-2-1-1 0,1 1-2 0,0 4 1 16,1 3 1-16,0 0 0 0,1 1-2 0,1 0 3 15,2 2 1-15,0 2 2 0,4 0 3 0,-3 2 3 16,5 0 3-16,1 0 4 0,-1 0 4 0,4 0 3 16,-1 0 3-16,1 0 4 0,4-2 0 15,2-2-1-15,0 0 1 0,1-2-2 0,-4-4-2 0,1 0-3 16,2-1-6-16,-5-6-2 0,-3-2-4 0,2-1-2 16,-9-5-8-16,2 0-2 0,0 1-7 0,1-6-6 15,-4 1-20-15,1-3-8 0,-2-2-19 0,-3 0-21 0,4-2-83 16,-3-3-67-16,3-5 159 0,-2 4-116 0,6-1-78 15</inkml:trace>
          <inkml:trace contextRef="#ctx0" brushRef="#br0" timeOffset="69502.4015">7512 1715 828 0,'6'14'559'0,"1"-6"-269"0,-6-3-189 15,-1-5 141-15,0-5-143 0,2 5-64 0,-2-5-13 16,1 4-10-16,4-3-7 0,-3 0-5 0,6-1-1 16,-5 2-2-16,3 3 0 0,4-3 0 0,-2-1 2 15,6 4-1-15,0-1 0 0,2 2 2 0,0 1 0 16,2-2 0-16,2 3-1 0,0 2-4 0,-1 1-1 16,0 4-4-16,1-1 1 0,-2-1-9 15,1 5-6-15,0 0-4 0,-4 1-6 0,-1 0-12 0,-1 1-2 16,-1 6 0-16,-5-4 0 0,-1-1 7 0,-6 3 7 0,0 0 5 15,0-3 7-15,-1 2 19 0,-6-6 7 0,1 1 7 16,3 0 3-16,-1 0 9 0,0-2 2 0,2 0 1 16,2 0 4-16,-2-1-3 0,2-1-3 0,5 1 1 15,-3-1-1-15,4 2-7 0,2-1-3 0,-3-4-3 0,3 7-2 16,-2-2-3-16,2 0 0 0,0-1-6 16,0 3-2-16,-3-4-1 0,3 4-2 0,-3 1 1 0,-1-3-5 15,0 2 1-15,-4 0-4 0,0-2 3 0,-5 3-4 16,-2 2 0-16,0 0 0 0,-3-3-1 0,-4 3-2 15,-2-2-2-15,-5 1-2 0,0-1-7 0,-4-1-16 16,3-1-13-16,-6 1-11 0,3-2-18 0,-4-3-57 16,7 0-33-16,-3 0 112 0,4-3-85 0,8-5-43 15</inkml:trace>
          <inkml:trace contextRef="#ctx0" brushRef="#br0" timeOffset="69580.0417">8246 1692 1121 0,'11'8'587'0,"-1"-1"-336"15,-7-6-170-15,-2-1 80 0,1-1-66 0,0 1-69 0,1 0-11 16,2 0-12-16,-1 1-3 16,0-1-3-16,4 4-1 0,4-3 0 0,-4 2 0 0,8 4 0 0,0-3 4 0,-3 1 0 15,3 0 2-15,4-2 1 0,3 4 2 0,1-3-2 16,0 1 2-16,1-3-1 0,0 2-2 0,6-2-3 15,-4 1 0-15,-2-3-13 0,1 0-4 0,-2-1-7 16,3-1-13-16,-5 2-39 0,0-5-23 16,1-3-32-16,-1 2-35 0,-1-5 110 0,-1-2-86 0,1-8-23 15</inkml:trace>
          <inkml:trace contextRef="#ctx0" brushRef="#br0" timeOffset="69883.1183">8654 1274 1207 0,'-8'0'530'0,"1"-2"-306"16,4-1-152-16,2 1 58 0,-4-1-36 0,3 3-70 15,-1 0-13-15,1 5-12 0,-1 0-3 0,0 9-5 16,1 3 1-16,2 9 0 0,0 6-1 0,0 9 2 16,4 9 4-16,-4 4 1 0,4 3 0 0,3 8-5 15,-2 5-5-15,1 7-6 0,2-6-6 0,-2 6-47 16,2 3-38-16,0 6-48 0,0 1-84 0,-1-12 168 15,-4 22-121-15,-2-3-94 0</inkml:trace>
          <inkml:trace contextRef="#ctx0" brushRef="#br0" timeOffset="77302.4901">9999 1030 805 0,'-4'0'498'16,"2"-10"-229"-16,0 2-178 0,1 2 133 0,-1 0-161 15,-1-2-27-15,3 1-14 0,-3-1-13 0,3 7-9 16,-2-1-5-16,-1 1-2 0,2 9-3 0,1-2-1 16,-4 7 3-16,1-2-2 0,-3 10 3 0,1 1 4 15,0 5 2-15,-3 2-1 0,0 2 1 0,-6 4 1 16,-2 5 0-16,0 2 0 0,-3 1 1 0,-2 0-3 15,-1 4-1-15,0 1 2 0,-4 2-2 0,7-3 0 16,-6 3 2-16,-2-6 1 0,4 1 0 0,1-2 2 0,-2-5 1 16,2-4-1-16,1-7 4 0,2 1 0 15,1-7 1-15,3-3 0 0,2-11 1 0,-3 6 3 16,6-11-1-16,2 1 2 0,-1-3 1 0,1-2 0 16,3-2-1-16,-5-1 2 0,6-5-1 0,-4 1-1 0,3-4 0 15,-1 2 2-15,1-3-3 0,0-4 1 0,2-4-1 16,1 1-1-16,2 2 0 0,0-5-2 0,2 2-1 15,3-2-3-15,-1 0-4 0,3 5 0 16,1 0 0-16,1 3-2 0,2 1-2 0,1 6-2 0,4 4 0 16,-4 0 0-16,3 2 3 0,1 8-1 0,6 6-1 15,-1-1 2-15,1 1 0 0,0 6 3 0,-8 2-1 0,10 5 0 16,2 7-1-16,-2-3 1 0,-7-1-1 0,2 0-2 0,-1 4-3 16,4 0-1-16,-4 1-1 0,-4-6-2 0,0 2-7 15,2 1-4-15,0-2-6 0,-1-3-8 0,-6 2-23 16,4-4-14-16,0-5-14 0,-2 3-18 0,-2-5-45 15,-1-2-22-15,0-6-38 0,-1 1 124 16,2-7-100-16,1-1-35 0</inkml:trace>
          <inkml:trace contextRef="#ctx0" brushRef="#br0" timeOffset="77312.4624">10184 1551 526 0,'3'-10'449'0,"-1"5"-165"16,1 2-162-16,-1-2 112 0,-2-3-98 0,0 4-30 15,1-3-27-15,4 1-16 0,0 1-31 0,3 0-7 16,-3-3-4-16,9 5-7 0,-1-2-1 0,3 4-7 0,1-2-1 16,5 3 0-16,1 0-2 0,2 1 2 0,4 4-3 15,-2-2-2-15,2 4 0 0,2 1-3 0,-2-1-4 16,-2 1-4-16,-1 2 0 0,-6 0-12 0,1 1-2 16,0 0-2-16,-1 3-5 0,-8-1-4 0,0 3-1 15,-2 1 0-15,-2 1 4 0,0-4 10 0,-8 1 1 0,-3 0 6 16,-1 3 5-16,-2-4 10 0,-2-1 5 0,-1-3 5 15,-1 1 4-15,0 3 1 0,3 0 5 0,-1-2 0 0,3 0 2 16,0-2 0-16,2 4-1 0,1-3-1 16,2-1-4-16,2 3 1 0,-2-4-2 0,5-1-1 15,-4 2-3-15,6-1-3 0,1 1 1 0,1 1-2 0,1-1-1 16,-2 1-1-16,1 0-1 0,-2 2-2 16,0-2 1-16,0 3 0 0,-6 0-2 0,1 1-2 15,0 1 0-15,-6-4-3 0,3 3 0 0,-7 2-1 16,0-4 0-16,-3 3 1 0,-5 0-1 0,-5-3 1 15,0 3 0-15,2-4-1 0,2-2-3 16,-4 3-4-16,-3-1-2 0,4-4-7 0,2 2-2 0,4-2-6 0,-5-2-15 16,1-1-8-16,-1 1-6 0,5-4-5 0,2-2-8 0,1 0-14 15,2-5-2-15,1-4-8 0,3-1-8 0,3-8 62 16,-1 4-36-16,3-13-2 0</inkml:trace>
          <inkml:trace contextRef="#ctx0" brushRef="#br0" timeOffset="77320.4395">10808 1344 831 0,'10'-13'481'16,"-5"3"-245"-16,-2-2-152 0,5 0 98 0,-3 4-108 0,-1-3-22 15,3 3-19-15,-1-1-11 0,2-2-15 0,-1 4-1 16,-1 3 0-16,0-1 7 0,1 0 2 0,-1 2 2 16,0-2 6-16,-2 2 2 0,2 1 8 0,-1 1 3 15,1-7 2-15,0 8-6 0,4-2 0 0,-4-1 0 0,7 1-3 16,-2-1-3-16,4 0-6 0,1 1-3 15,4 2-3-15,-2 0-1 0,6-4-3 0,1-3-3 0,10 4-4 16,-8-2 3-16,7 2-4 0,1-7-1 0,-5-1 0 16,7 2-1-16,-6 6 0 0,0-7-1 0,-4 2 1 15,1 3-3-15,0 1-2 0,-3 0-1 0,-3 1-1 16,4 5-4-16,-7-2-4 0,-2 1-4 0,-4 7-2 16,3-1-2-16,-3 1-1 0,-8 6-1 0,3 7-4 15,-4-10 3-15,0 11 2 0,-3-3 4 0,1 7 1 0,-4 2 3 16,-6 6 4-16,3-4 3 0,-3 2 4 0,-3 6 2 15,-1 0 2-15,-4 2 2 0,1-3 2 0,-1 1 1 16,2 3-2-16,-2-2 4 0,0-3 2 0,3-4 1 16,2 2 2-16,0-3 0 0,3 0 1 0,0-6 3 15,2 1 0-15,-1-4-2 0,4-5 0 0,2-1-1 16,-1-3-1-16,2-2 0 0,2 2-3 0,2-7 0 16,1 1-3-16,2-2-2 0,4 1-2 0,2-3-9 15,-1 0-4-15,4-1-5 0,2-2-6 0,2-3-31 16,3 0-15-16,4-5-22 0,-2-2-26 0,4-3-86 15,0 1 141-15,10-4-96 0,1-5-42 0</inkml:trace>
          <inkml:trace contextRef="#ctx0" brushRef="#br0" timeOffset="77328.4183">11957 1468 1211 0,'-2'1'525'15,"1"3"-309"-15,1-6-150 0,3 0 52 0,2 1-24 0,-2-1-75 16,0 1-15-16,3-1-9 0,1 0-1 0,1-2-2 16,4 4-1-16,1 0 2 0,3 0 3 0,0-3 1 15,0 3 6-15,1 0 4 0,1 3-2 16,1 0-2-16,-5 0 1 0,2-1-3 16,-3 4-3-16,1 2-3 0,-3 0-8 0,2 2-4 0,-2 1-4 0,-1 1 0 0,-2 4-8 15,0-1 0-15,-2 4 0 0,-3 3 2 16,1 0 7-16,-4-3 2 0,0 5 6 0,-4 0 4 15,0-5 9-15,-1 5 4 0,2-5 3 0,-2-4 3 0,2-1 2 16,0 4 4-16,3-10-1 0,0 3 0 16,0-2 2-16,3-2-1 0,0 2-2 0,3 1-1 0,1-4-1 15,2 2-2-15,1 6-3 0,2-9-1 0,1 6-2 16,2-3-1-16,-1 0 0 0,-1 3-1 0,1 2-2 16,0-2-1-16,-1 0 2 0,-2 4-1 0,-1-1-2 15,-2 0-1-15,-4 2-1 0,1-3-2 0,-5 3-3 16,0-2-1-16,-9 4-4 0,-1-5-3 0,1 1 1 15,-12 2-4-15,-8 0-11 0,1 3-6 0,-4-2-9 16,-7-1-10-16,-8-1-22 0,-19 1-128 0,-23-7 155 16,13 4-95-16,-12-8-46 0</inkml:trace>
        </inkml:traceGroup>
      </inkml:traceGroup>
    </inkml:traceGroup>
  </inkml:traceGroup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52.14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7E53859-BCAF-44B0-97DC-E427935B86C4}" emma:medium="tactile" emma:mode="ink">
          <msink:context xmlns:msink="http://schemas.microsoft.com/ink/2010/main" type="inkDrawing" rotatedBoundingBox="6738,3344 6891,3630 6884,3634 6731,3347" semanticType="callout" shapeName="Other">
            <msink:sourceLink direction="with" ref="{43E7C871-351A-49C5-B87A-73FD4E4D2A67}"/>
            <msink:sourceLink direction="with" ref="{102B6C88-E6CC-4CD9-89A6-86B6820645F0}"/>
            <msink:sourceLink direction="with" ref="{757CC94D-2E1C-4CF8-B0C0-D67C5CE7CFC2}"/>
          </msink:context>
        </emma:interpretation>
      </emma:emma>
    </inkml:annotationXML>
    <inkml:trace contextRef="#ctx0" brushRef="#br0">3627 2235 697 0,'11'3'251'16,"-10"0"-214"-16,4 5-47 0,-2 2 7 0,2 1-30 0,3 3-4 0,-1 7 1 16,5 0 3-16,-1 1 0 0,4 2-5 0,-3 3-14 0,6 0-27 15,-4-1 55-15,5 4-37 0,-1 7-26 16</inkml:trace>
  </inkml:traceGroup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9.29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596E8C5-BCA0-4CBD-8DEF-4487C419DFDF}" emma:medium="tactile" emma:mode="ink">
          <msink:context xmlns:msink="http://schemas.microsoft.com/ink/2010/main" type="inkDrawing" rotatedBoundingBox="3436,412 7453,1368 7012,3221 2995,2265" semanticType="callout" shapeName="Other">
            <msink:sourceLink direction="to" ref="{102B6C88-E6CC-4CD9-89A6-86B6820645F0}"/>
            <msink:sourceLink direction="to" ref="{A6E7975A-2CBA-4272-959C-3A92DE338F8B}"/>
            <msink:sourceLink direction="to" ref="{757CC94D-2E1C-4CF8-B0C0-D67C5CE7CFC2}"/>
          </msink:context>
        </emma:interpretation>
      </emma:emma>
    </inkml:annotationXML>
    <inkml:trace contextRef="#ctx0" brushRef="#br0">0 698 322 0,'8'-19'157'0,"2"-3"-104"0,-1 4-43 16,4-4 24-16,0 0-33 0,3-2-15 0,3-2 0 15,0 1-2-15,0 1-4 0,-1-2 4 0,2 4-4 0,3-2 2 16,-1-3 3-16,-5 5 3 0,4 1 0 16,-2 1 0-16,4-4-4 0,-3 3-5 15,3 2 2-15,-4 0-2 0,-5 4-3 0,7 1-6 0,-2 3-1 16,0 1 1-16,-5 2 5 0,1 0 5 0,-3 0 5 0,-2 2 3 15,0 1 3-15,-4 1 6 0,-1 0 3 0,-2 1 2 16,0 2 6-16,0-1 5 0,-1 2 2 0,-2 0-2 0,1-3 2 16,1 3-1-16,-2-2-4 0,2 2-5 0,-2 0-4 15,0 0-8-15,0 0-1 0,0 0 0 0,-2 0-2 16,0 0 10-16,1 0 7 0,-1 0 7 0,1-3 5 16,-1 0 14-16,-1 0 5 0,3 1 2 0,-2 0 1 15,1-1-3-15,-3 3-2 0,0-3 3 0,2 3 2 16,-1 0-7-16,0 0 0 0,0 0 1 0,-1 0 13 15,0 0-1-15,0 0 5 0,3 0-3 0,-2-2 8 16,-2-1-2-16,2 0 0 0,-4-2-3 0,1-1-13 16,3 1-6-16,-2-1-5 0,2-2-4 15,0 3-15-15,-1-3-4 0,4 2-4 0,-1 1-2 0,-6-3-8 16,4 2-3-16,-3-1-3 0,-7-1-4 0,7 0-3 16,-4 4-1-16,2-3-3 0,0 1-2 0,2-1 5 15,-8 1 1-15,9 3 1 0,5 3 3 0,-8 1 0 16,1-1 2-16,1 2 1 0,-3 0 3 0,4 6 1 15,5-4 4-15,-11 8 0 0,4-6 1 0,7 2 6 0,-8 1 5 16,10-1 1-16,-2 0 2 0,-2 0 8 0,5-3 2 16,2 0 7-16,0 3 6 0,3-2 12 0,0 1 4 15,3-1 2-15,5 2 4 0,-3-2 3 0,6-1-2 16,10 0-4-16,-4-4 0 0,7 3-9 0,3-3-3 16,2-1-2-16,2 0-3 0,11 0-4 0,-1 0-3 15,13 5 0-15,-4-5-2 0,7 0-3 0,8 0-1 16,5 0 0-16,0-2-1 0,-8 1-3 0,4-4-1 15,8 0 2-15,11 0-3 0,-18 1-1 0,3-1 0 16,3 2-1-16,10-5 1 0,1-2 0 0,0 1-2 0,-12 5-3 16,9-3 0-16,4 0 1 0,-4 1-3 0,-5-2-1 15,-3 3-2-15,5 2-1 0,-6-4 1 0,-5 4-1 16,-5 0 0-16,2 0-2 0,-9 1 0 0,3-1 2 16,-3 3-2-16,-2 0-3 0,-1 0 2 0,-6 0-1 15,-4 0-3-15,1 0 0 0,-10 2 2 0,-4-2-2 16,-7 5-1-16,0-4 2 0,-4 2-2 0,-2 4 2 15,-4-1-2-15,0-3 1 0,-3 5-2 0,1 2 0 0,-6-4 0 16,1 4 3-16,-3-2-2 0,2-2 1 0,-4 0 1 16,0 6-1-16,-1-3 0 0,2-1 1 0,-1 3-2 15,-1 0-1-15,0 5-2 0,-2-1-1 0,3 4-2 16,2 1 0-16,-4 4-2 0,1 3 0 0,0 7-3 16,3 2-1-16,0 12 0 0,-2 2 2 0,-4 5 1 15,3 12 0-15,-3 3 1 0,8 4 3 0,-4 7 3 16,0 2 2-16,-4 6 2 0,6 2 1 15,-2-12 3-15,0 4-1 0,3 3 2 0,-5 0 4 0,-2-10 1 16,3-13 2-16,8-3 1 0,-10 4 1 0,6-10 1 0,0 2 1 16,-2-9-1-16,1-7 0 0,-2 3-2 0,-2-6-1 15,-1-2-1-15,3-8-2 0,-6 0-5 0,4-3 0 16,-3-5-3-16,-1 0-5 0,-1-6-20 0,1-5-12 16,-2-7-18-16,0 3-20 0,2-4-42 0,-2-4 81 15,-4-5-62-15,3-12-23 0</inkml:trace>
  </inkml:traceGroup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52.28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6E851667-FA84-467C-8D61-30DF663C0842}" emma:medium="tactile" emma:mode="ink">
          <msink:context xmlns:msink="http://schemas.microsoft.com/ink/2010/main" type="inkDrawing" rotatedBoundingBox="6895,5271 6939,4673 6966,4675 6922,5273" semanticType="callout" shapeName="Other">
            <msink:sourceLink direction="with" ref="{36123A0E-FF27-40C7-9063-E34375BECB0C}"/>
          </msink:context>
        </emma:interpretation>
      </emma:emma>
    </inkml:annotationXML>
    <inkml:trace contextRef="#ctx0" brushRef="#br0">3862 3562 41 0,'-9'38'53'0,"-1"0"-8"0,1-6-27 0,4-3 10 16,0 1-2-16,2 3-9 0,0 2-6 0,1 4-13 15,2 5-2-15,-3 1-4 0,3 1 1 0,0 0-16 16,-2 4 18-16,1-3-10 0,2-1-7 16</inkml:trace>
  </inkml:traceGroup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7:05.35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1DE62B5-1051-4DF7-B457-B270DCA848D4}" emma:medium="tactile" emma:mode="ink">
          <msink:context xmlns:msink="http://schemas.microsoft.com/ink/2010/main" type="writingRegion" rotatedBoundingBox="14096,3060 15412,10971 15027,11035 13711,3124"/>
        </emma:interpretation>
      </emma:emma>
    </inkml:annotationXML>
    <inkml:traceGroup>
      <inkml:annotationXML>
        <emma:emma xmlns:emma="http://www.w3.org/2003/04/emma" version="1.0">
          <emma:interpretation id="{4145EE20-93DA-4EAF-BE24-3F4C52FC88E5}" emma:medium="tactile" emma:mode="ink">
            <msink:context xmlns:msink="http://schemas.microsoft.com/ink/2010/main" type="paragraph" rotatedBoundingBox="14096,3060 15412,10971 15027,11035 13711,3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1F1AE7-2CA9-492C-B090-CAFA11164217}" emma:medium="tactile" emma:mode="ink">
              <msink:context xmlns:msink="http://schemas.microsoft.com/ink/2010/main" type="line" rotatedBoundingBox="14096,3060 15412,10971 15027,11035 13711,3124"/>
            </emma:interpretation>
          </emma:emma>
        </inkml:annotationXML>
        <inkml:traceGroup>
          <inkml:annotationXML>
            <emma:emma xmlns:emma="http://www.w3.org/2003/04/emma" version="1.0">
              <emma:interpretation id="{F6B6AE63-0C59-49DF-96DF-4A44C2F2FCA1}" emma:medium="tactile" emma:mode="ink">
                <msink:context xmlns:msink="http://schemas.microsoft.com/ink/2010/main" type="inkWord" rotatedBoundingBox="14096,3060 14862,7664 14477,7728 13711,3124"/>
              </emma:interpretation>
            </emma:emma>
          </inkml:annotationXML>
          <inkml:trace contextRef="#ctx0" brushRef="#br0">165 876 166 0,'-2'28'202'0,"1"1"-32"0,1-2-77 16,0-3 46-16,0 1-18 0,0 1-15 0,0-1-33 0,0 2-13 0,1-1-9 15,1 1-10-15,-1-3-21 0,1-3-10 0,1 1-7 16,-1 3-3-16,3-6-9 0,-4-1-6 0,2 1-5 0,0 2-20 15,2 3-9-15,-2-4-10 0,1-1-14 0,0 2-19 16,0 3 56-16,-1-2-42 0,0 4-4 0</inkml:trace>
          <inkml:trace contextRef="#ctx0" brushRef="#br0" timeOffset="-68513.6967">324 1796 258 0,'11'51'97'16,"-1"2"-74"-16,-1 4-20 0,4 0-1 0,3 12-2 0,0-1-1 0,0-1 1 16,3 6 0-16,0-1-1 0,7 6-4 0,-3-6 0 15,0 4-4 16,1 4-8-31,1 1-17 0,-1-1 25 0,3 1-20 0,-3-1-10 0</inkml:trace>
          <inkml:trace contextRef="#ctx0" brushRef="#br0" timeOffset="39.4542">256 1946 326 0,'3'41'209'0,"-2"-1"-78"0,4-2-60 15,0 0 22-15,-2 1-8 16,2-1-10-16,-2-1-25 0,0-6-7 0,0 1-8 0,1-3-10 0,-1 0-19 15,-2-4-3-15,4-1-6 0,0-2-6 0,-2-1-4 16,5-4-9-16,0 6 0 0,0-3-24 0,2 1-10 16,-1 0 7-16,2 0-32 0,0 4 53 15,5 7-35-15,-1-2-8 0</inkml:trace>
          <inkml:trace contextRef="#ctx0" brushRef="#br0" timeOffset="59.7036">584 3027 93 0,'11'32'153'0,"-5"0"-10"0,1-2-63 16,0 0 38-16,0 1-7 0,1-1-15 0,1 2-28 15,-4-2-13-15,5 3-10 0,-2-4-10 0,-2 0-20 16,4-1-9-16,-1 0-8 0,-4-1-6 0,3-4-18 16,-3 3-7-16,4-5-10 0,-2 1 3 0,-4-5-26 0,5 1-22 0,1 4 57 15,-1-1-38-15,2-3-2 0</inkml:trace>
          <inkml:trace contextRef="#ctx0" brushRef="#br0" timeOffset="106.4091">800 4078 318 0,'-3'37'245'0,"0"-7"-71"15,0-1-100-15,1-4 76 0,2 4-64 0,-2-5-15 0,1 0-11 0,1-2-7 16,0 5-1-16,1-1-41 16,3-4 8-16,-1 3-10 0,-2-4-18 0,3 1-13 0,2 1-8 0,-1-4-12 15,1 0-53-15,1-2-12 0,2-1-52 0,1 0 106 16,2 5-91-16,3-5-40 0</inkml:trace>
          <inkml:trace contextRef="#ctx0" brushRef="#br0" timeOffset="-619.472">28 3 918 0,'0'-6'383'0,"-2"6"-269"0,4 0-60 0,-2 3-47 15,0 5-9-15,1 3 0 0,-2 0 2 0,-1 6 5 16,-1-1 1-16,0 4 1 0,0-3-2 0,-1-1 0 0,1 3-2 16,0-1-3-16,2-1-2 0,-3-3-5 0,3 1-4 15,1 1-2-15,-2 1-16 0,2 1-8 0,0-2-9 16,0-2-7-16,7 5-10 0,-6 3-37 0,2 1-16 15,4 1-25-15,4-4 93 0,-2 7-78 0,3 0-27 16</inkml:trace>
          <inkml:trace contextRef="#ctx0" brushRef="#br0" timeOffset="-68680.658">-133 232 686 0,'-3'0'293'16,"-2"-3"-247"-16,-5 5-60 0,10-2-5 0,-8 1-12 16,2 2-6-16,3 9-2 0,0-5 2 0,-2 5 15 15,3-1 5-15,2 2 4 0,-6-1 3 0,8 4-3 16,-2-1-8-16,1-1-18 0,-1 3-41 0,5 6 62 0,0 1-38 16,9 1-16-16</inkml:trace>
        </inkml:traceGroup>
        <inkml:traceGroup>
          <inkml:annotationXML>
            <emma:emma xmlns:emma="http://www.w3.org/2003/04/emma" version="1.0">
              <emma:interpretation id="{07ED8EA7-686B-4EF7-A498-A165BCEA10C7}" emma:medium="tactile" emma:mode="ink">
                <msink:context xmlns:msink="http://schemas.microsoft.com/ink/2010/main" type="inkWord" rotatedBoundingBox="14923,8951 14938,8410 14955,8411 14939,8952"/>
              </emma:interpretation>
            </emma:emma>
          </inkml:annotationXML>
          <inkml:trace contextRef="#ctx0" brushRef="#br0" timeOffset="137.4743">1009 5327 715 0,'-7'28'295'16,"4"0"-182"-16,0 2-41 0,0 2-21 0,0 1-16 15,1 1-27-15,1-1 8 0,-1 2-8 0,2 0-26 16,0 0-9-16,-2-3-14 0,2 0-11 0,0-2-54 16,2-1-48-16,1 4 107 0,0-3-80 0,-1 2-47 15</inkml:trace>
        </inkml:traceGroup>
        <inkml:traceGroup>
          <inkml:annotationXML>
            <emma:emma xmlns:emma="http://www.w3.org/2003/04/emma" version="1.0">
              <emma:interpretation id="{C1368264-6CA5-4023-811B-50AB164C102C}" emma:medium="tactile" emma:mode="ink">
                <msink:context xmlns:msink="http://schemas.microsoft.com/ink/2010/main" type="inkWord" rotatedBoundingBox="15001,9683 15220,11003 15097,11024 14877,9703"/>
              </emma:interpretation>
            </emma:emma>
          </inkml:annotationXML>
          <inkml:trace contextRef="#ctx0" brushRef="#br0" timeOffset="230.4323">1055 6599 837 0,'-3'23'381'0,"1"2"-238"0,-4-1-100 0,1 0 17 0,2 1-19 16,-2 1-11-16,2 2-13 16,1 1-5-16,2 1-45 0,-3 1 31 0,3-1-20 0,0 0-6 15,2-1-8-15,1 0-9 0,-1-4-24 0,1-1-12 16,2-2-18-16,-1-3 5 0,1-1 53 0,1-2-45 0,2 0-2 15</inkml:trace>
          <inkml:trace contextRef="#ctx0" brushRef="#br0" timeOffset="373.7321">1165 7392 249 0,'2'20'215'0,"-1"0"-71"0,-1 4-64 16,0 0 48-16,0 3-8 0,0 3-30 0,-3-3-30 16,3 4-11-16,-2-3-9 0,-4 1-10 0,1-2-18 15,0 0-2-15,2-1-25 0,2 1 4 0,-3-3-26 16,3 1-18-16,1 1-26 0,3-1-50 0,2 2 92 15,-4 0-69-15,4 0-21 0</inkml:trace>
        </inkml:traceGroup>
      </inkml:traceGroup>
    </inkml:traceGroup>
  </inkml:traceGroup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6:02.45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AB6D180-D2CF-4379-8180-C153908518F1}" emma:medium="tactile" emma:mode="ink">
          <msink:context xmlns:msink="http://schemas.microsoft.com/ink/2010/main" type="inkDrawing" rotatedBoundingBox="19158,14008 23885,14400 23742,16134 19015,15743" shapeName="Other"/>
        </emma:interpretation>
      </emma:emma>
    </inkml:annotationXML>
    <inkml:trace contextRef="#ctx0" brushRef="#br0">13080-1984 586 0,'1'-13'277'0,"2"6"-163"0,-3-6-73 0,0 2 29 16,0 1-10-16,0 1-9 0,-1-1-5 0,1 4-2 15,0-2-1-15,0 0 2 0,3-2-1 0,-3 2-2 16,0-1-3-16,1 2-2 0,-1-1-3 0,0-3-9 16,-1 2 0-16,1-4-4 0,-2 3-1 0,1 2-8 15,-1-3-2-15,1 3 1 16,-1 0-3-16,0 2-2 0,1-4-5 0,-2 4 1 0,-1-2 0 15,1 5-2-15,0-5-2 0,-2 1-4 0,4 1-2 0,-3 0-2 0,1-1 0 16,3 1-3-16,-1-2-6 0,-1 2 0 0,2-2 0 16,0 0 1-16,0-2 1 15,0 1 1-15,-2-3 3 0,2 4 2 0,0-1 9 0,0-1 2 0,4-1 1 16,-4 3 2-16,0 3 4 0,0 1 0 16,0-1 0-16,0 2 1 0,1 1 0 0,-1 2 0 0,0 0 0 15,0 3 1-15,0-1 1 0,0 1 1 0,-1 2-1 16,1-2 2-16,-4 3-1 0,1-2 3 15,0 2 1-15,0-3 1 0,1 8-3 0,-2-4 1 0,0 12-3 0,1-6 2 16,-2 7 1-16,2 4-1 0,-2 5 0 16,2 1-5-16,-3 5 2 0,0 3 0 0,1 5-2 15,0 4 0-15,0 3-5 0,2 6 0 0,0-3-2 16,1-2 0-16,1 4-1 0,1-2-1 16,0 0 0-16,-2-1 1 0,2-2-1 0,0 0 1 15,2-2 0-15,-2 5 2 0,0-5 1 0,0-2 1 16,0-2 3-16,0 4 1 0,0-8 2 0,0-8-1 15,0 1 5-15,0 4-1 0,0-5 2 16,0-8 0-16,0-4 0 0,0 1 2 0,0-3 0 0,0-1 0 16,0-1-1-16,0-5-1 0,0-5 1 0,0 4 0 0,1-4 0 15,-1-2-3-15,2-1 4 0,-2-2 0 0,5 1-2 0,-1-2 2 16,0 0-2-16,0 0 2 0,1 0-3 0,3-5 0 0,0 2-5 16,2-3-1-16,4 1-1 0,-3 0 0 0,7-1-5 15,2-1 0-15,4 4 0 0,3-5-2 0,4 5 0 16,2-3-1-16,4 1 0 0,2-2-1 15,3 3 2-15,4 1-1 0,5-1-1 0,-5 4 3 16,-1-1 0-16,1 2-1 0,8 1 2 0,3 0 0 0,-9-1-1 16,3 2 0-16,0-1 0 0,11 1-1 15,4 2 0-15,-3-4 0 0,-5 3 0 0,-6-3 0 16,12 2 0-16,-4-1 0 0,1-2-1 0,-5 0 1 16,6 0 0-16,0 2 0 0,5-2 0 0,3-2 1 0,-3-1 1 15,4 0-1-15,-2-1 1 0,-2 1 0 0,3-2-1 16,-5 1 0-16,0-1-1 0,1-1 0 15,1 1 0-15,1-3 0 0,5 5 0 0,-4-1-1 0,-2-4 1 16,3 5 1-16,-3-3 0 0,-2 3 1 0,0-2-1 16,-4 0-1-16,2 0 3 0,0 1 0 0,-1-1-2 0,0 0 0 15,-3 2-1-15,0 0 2 0,-8 0 0 0,-5-4-1 16,6-1-1-16,-2 8 1 0,-6-3 0 0,1 1 0 16,-4 1 0-16,9-6-1 0,1 7 0 0,-2 0 1 15,-8 0 1-15,10-6-2 63,-6 1 1-63,3 4-1 0,-4-1 0 15,1-1 0-15,-4 0 1 0,1 1 0 0,-1 1-1 16,-6-1 1-16,2-1-1 0,-4 0 1 0,-2-2 0 16,0 3 0-16,-2-1 0 0,0 1 0 0,1-1 2 15,-6 2-2-15,3-3 1 0,0 1 0 0,-3 3 1 16,-5-4-1-16,2 2-1 0,-5 2 0 15,1-2-1-15,-1 1 1 0,-5 1 1 0,2 0-2 0,-3 0-1 16,1 0 1-16,-2 0 1 0,1 0-1 0,-4 0 0 0,2-2 0 0,0 1 1 16,-3 1-1-16,0-2 2 0,-1 2-1 0,0-2 0 0,0 1 0 0,1 1 1 0,-5-3-2 15,2 3 1-15,1 0 0 0,-1 0-1 0,1 0 0 0,-2 0 1 0,4-2 0 16,-5 2-2-16,2 0 2 0,-2-2-1 0,1 1 0 0,1-1 1 16,-1 1 2-16,-1-1-1 0,4 2 0 0,-3-2 1 0,-1-1 0 0,2 0 1 0,-1 1 0 0,-1-1 2 15,2 3-3-15,0-3 2 0,-2-2 2 0,1 4 1 0,1-2 2 0,-1-1-2 0,1-4 1 16,0 0 4-16,-1-3 3 0,1 2 1 0,-2-1 2 0,1-6 3 15,1 2 1-15,-2-2 1 0,0-6 1 0,0-1-1 0,0 0-3 16,-2-6-1-16,4-1-4 0,-5-4-4 0,0-1-2 16,1 2-3-16,-1-7-1 0,-2 0-5 0,2 2-1 15,-2-5-1-15,2 1 0 0,-2-2-3 0,0-2-1 16,1 3 2-16,2 1-3 0,-3 1-2 0,4-1-4 16,-3 4 1-16,0 3-3 0,4 5-12 0,0 1-5 15,0 4-7-15,0 4-8 0,0 0-25 0,0 2-15 16,0 5-24-16,1 0-28 0,-1 2-101 0,0 0 167 0,-5 9-108 15,-1-2-48-15</inkml:trace>
  </inkml:traceGroup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7:26.20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CB7D761-12A3-4DE9-874D-0439EF51CB7A}" emma:medium="tactile" emma:mode="ink">
          <msink:context xmlns:msink="http://schemas.microsoft.com/ink/2010/main" type="writingRegion" rotatedBoundingBox="19295,7948 26096,6474 26467,8187 19667,9661"/>
        </emma:interpretation>
      </emma:emma>
    </inkml:annotationXML>
    <inkml:traceGroup>
      <inkml:annotationXML>
        <emma:emma xmlns:emma="http://www.w3.org/2003/04/emma" version="1.0">
          <emma:interpretation id="{F8791B74-9E9C-4ABC-950C-D59AFD405A0E}" emma:medium="tactile" emma:mode="ink">
            <msink:context xmlns:msink="http://schemas.microsoft.com/ink/2010/main" type="paragraph" rotatedBoundingBox="19295,7948 26096,6474 26467,8187 19667,96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350FE6-E54E-4D6F-9779-1634FE110452}" emma:medium="tactile" emma:mode="ink">
              <msink:context xmlns:msink="http://schemas.microsoft.com/ink/2010/main" type="line" rotatedBoundingBox="19295,7948 26096,6474 26467,8187 19667,9661"/>
            </emma:interpretation>
          </emma:emma>
        </inkml:annotationXML>
        <inkml:traceGroup>
          <inkml:annotationXML>
            <emma:emma xmlns:emma="http://www.w3.org/2003/04/emma" version="1.0">
              <emma:interpretation id="{8AD45AD1-E9EB-42B3-B36E-4230156D4B39}" emma:medium="tactile" emma:mode="ink">
                <msink:context xmlns:msink="http://schemas.microsoft.com/ink/2010/main" type="inkWord" rotatedBoundingBox="19295,7948 26096,6474 26467,8187 19667,9661"/>
              </emma:interpretation>
              <emma:one-of disjunction-type="recognition" id="oneOf0">
                <emma:interpretation id="interp0" emma:lang="" emma:confidence="0">
                  <emma:literal>IIIITKRWL</emma:literal>
                </emma:interpretation>
                <emma:interpretation id="interp1" emma:lang="" emma:confidence="0">
                  <emma:literal>\ \ IIFKRWL</emma:literal>
                </emma:interpretation>
                <emma:interpretation id="interp2" emma:lang="" emma:confidence="0">
                  <emma:literal>\ \ IIFKRLWL</emma:literal>
                </emma:interpretation>
                <emma:interpretation id="interp3" emma:lang="" emma:confidence="0">
                  <emma:literal>IIIITKTWL</emma:literal>
                </emma:interpretation>
                <emma:interpretation id="interp4" emma:lang="" emma:confidence="0">
                  <emma:literal>\ \ IIFKRWWL</emma:literal>
                </emma:interpretation>
              </emma:one-of>
            </emma:emma>
          </inkml:annotationXML>
          <inkml:trace contextRef="#ctx0" brushRef="#br0">3553 1007 608 0,'-5'-3'328'16,"2"-2"-153"-16,-3-3-106 0,1 0 69 15,2-2-48-15,-1 1-46 0,1-1-5 0,0 1-5 16,1-2-3-16,1-2 3 0,-1 0 0 0,2 2 2 15,0 0-1-15,0 0 0 0,0-4-1 0,0 3-2 0,3-3-2 16,-1 1-3-16,0-2-3 0,1-2-2 16,2-1-1-16,-1 3-3 0,1 0 0 0,2-3 0 0,0 2 0 15,1-2-4-15,0-2-2 0,2 0 0 0,0-3-1 0,-1-1 1 16,2 4-3-16,0-1 0 0,2-2 3 16,1-3 2-16,-1 5 2 0,2 1-1 0,-1 2 1 0,7-8 0 15,2-3 1-15,3 1 0 0,-2 2-4 0,1 0-2 0,7-5-1 16,5-3-2-16,-2-2-1 0,5 9-1 0,6-12-2 15,-5 2 0-15,15-5-4 0,-7 0 3 0,7 0-3 16,5-4 0-16,2 3 2 0,1-1-1 0,1 7 1 16,5-2-1-16,7 2 2 0,-4 0-1 0,4 4 1 15,1 2-1-15,-2 2 0 0,4 3-1 0,-1-2 1 16,-1 2-1-16,-3 5 1 0,2 1 0 0,-4 1 0 16,-1 2-1-16,-9-1 0 0,1 5-1 0,-7 4 2 15,-4-1 2-15,-2 1-2 0,-8-4 0 0,-2 9 1 0,-11 2 0 16,5 2 1-16,-1-4 1 0,-7 0-3 15,-5 5 1-15,-3-2 0 0,2 2 0 0,-8 0-2 16,3 0 0-16,-3 0-1 0,-7-1-5 0,2 1-2 0,-3 0-4 16,-2 0-5-16,0-2-13 0,0 1-6 0,-4-4-10 15,-4 2-10-15,0-1-33 0,0-2-17 0,-1 0-14 16,-2 3-21-16,-5-1-58 0,2 1-36 16,-3 2 143-16,-5-4-104 0,-1 3-40 0</inkml:trace>
          <inkml:trace contextRef="#ctx0" brushRef="#br0" timeOffset="399.6832">5426-1086 911 0,'-11'-14'396'0,"4"-2"-257"0,2 3-100 16,2-1 31-16,-3 6-29 0,0-3-18 0,4 4-23 16,2 4-2-16,0 3 2 0,0 0-3 0,0 2 5 15,6 3 4-15,1-2 4 0,4 2 1 0,-3 2 7 16,3 0 2-16,3-1 2 0,4 1 3 0,-1 1 1 15,6 0 0-15,2 1-2 0,-3-1 1 0,5 0-7 16,2 2 0-16,1-2-3 0,1-2 1 0,-4 0-8 0,1 1-3 16,4 1 2-16,0 0-5 0,-5-2 1 0,2 3-2 15,-2-2-1-15,2 4 0 0,1 3 0 0,-3-1-2 16,-3-2 0-16,-5 0 0 0,0 7-4 0,-3 1 1 0,-5 2 0 16,-6 1-3-16,-2 5 0 0,0-3 2 0,-6 9-2 15,0 1-2-15,-7 1 3 0,1 2 0 0,-4 6 0 16,-1-7 1-16,-2 2-1 0,-2 2 0 0,-4 2 0 15,1-1 0-15,-1 0-2 0,0-1-2 0,-1-3-3 16,4 7-1-16,-1-5-6 0,2 0-4 0,2-5-8 16,2 1-11-16,3-6-40 0,1-4-24 0,5 2-27 15,-1-11-28-15,6-5 102 0,0-1-84 0,11-15-19 16</inkml:trace>
          <inkml:trace contextRef="#ctx0" brushRef="#br0" timeOffset="964.681">7187-1554 1245 0,'10'-6'485'0,"-2"1"-367"0,-4-5-105 16,0 5-1-16,0 4-23 0,3 2-10 0,-2 4-8 15,-1 3 4-15,1 10 0 0,0 6 4 0,0 0 5 0,-2-1 8 16,-3 6 4-16,-2 3-1 0,-2 1 4 0,-8 7 0 15,3-2 0-15,-2-4 2 0,-7-1 1 0,-3 9 0 16,-2-1 0-16,-5 4 1 0,1-2 0 0,-4 3 0 0,-4 0 1 16,-1-1-2-16,1 2-1 0,-3-2-1 15,0-2 0-15,8-10 1 0,-2 4 1 0,5-11-2 16,3-3 1-16,0-5 2 0,3-2 3 0,7-7 7 0,0-2 2 16,6-6 0-16,3-1 4 0,-3-1 7 15,8-6 1-15,-3-2 1 0,1-2 0 0,4-5-3 0,-2-2-1 16,6-2-2-16,-6-3-3 0,5 1-6 0,4-3-4 15,6 1-4-15,-4 1-1 0,-1 1-3 0,4 6-2 16,5 0-4-16,5 0 0 0,-5 4-2 0,6 4 0 0,-1 3-1 16,7 2-2-16,-1 7 0 0,2 0 1 0,-7 8 1 15,1 4-2-15,1 0-1 0,-3 8 0 0,-2 2-1 0,-1 7-7 16,1-4-1-16,-3 4-4 0,-3-3-5 16,0 5-7-16,0-1-7 0,-2-2-6 0,-3-2-7 0,0-5-26 15,-3 2-12-15,2-3-22 0,-4-1-23 0,2-4 88 16,-5-3-62-16,2-2-14 0</inkml:trace>
          <inkml:trace contextRef="#ctx0" brushRef="#br0" timeOffset="1087.8911">7622-1059 1219 0,'10'-9'476'0,"2"2"-357"0,1 1-102 0,0 1 6 16,1 2-26-16,2 3-10 0,3 5-3 0,-1 0 1 16,1 6 0-16,-2 6 1 0,2-2 3 0,-3 0 4 0,-3 3 1 15,0 0 1-15,-5 4 1 0,-2 0 1 16,0 2 0-16,-4-6 3 0,-2 4-1 0,0 2 0 0,-3-4 0 16,-5 1 1-16,-2 1-3 0,-1 1 1 0,-5-3-1 15,2 6-1-15,-5-4-1 0,1 0 3 0,-2 2 0 16,2 3 0-16,-3-1 0 0,2-2 2 0,0 0 1 15,6 1 4-15,1-1 4 0,-1 2 0 0,3-6 2 16,2 1 2-16,7-2 6 0,1 0 1 0,0-5 1 16,1-2 1-16,7-1 2 0,0 0 0 0,5-5-3 15,-2-1 0-15,4-3-3 0,-1 1-3 0,5-6-5 16,2-2-2-16,-2-6-12 0,5-2-3 0,1-3-8 16,2-3-10-16,5-2-38 0,0-3-24 0,0-4-29 0,1 1-38 15,6-4 102-15,0-4-81 0,4-16-23 0</inkml:trace>
          <inkml:trace contextRef="#ctx0" brushRef="#br0" timeOffset="1805.6601">8227-1484 377 0,'0'-5'287'0,"-1"5"-112"0,2-3-118 16,1 1 67-16,1 2-69 0,0 2-18 0,-3 8-28 15,3 1-3-15,-1 5-2 0,3 0 0 0,1 8 1 16,-1 3 0-16,-2 3 0 0,0-1 0 0,0-1-3 16,1 6-1-16,2-1-1 0,-4 4 0 0,-1-10 0 0,-1 8-2 15,2 6 0-15,2-3 1 0,3-1-1 0,-4 3 0 0,2-3 2 16,1 6-2-16,4 0 0 0,-1-2 3 15,2-6 0-15,1-3 2 0,-1-2 1 0,0-4 4 16,0-1 2-16,0-11 12 0,0-2 5 0,-1-8 4 16,1-2 7-16,-3-4 7 0,2 2 5 0,-1-9-2 0,1-9-1 15,-1 4-5-15,2-2-3 0,-1-5-3 16,-1-4-4-16,1 2-10 0,0-4-4 0,-2 2-1 0,1 1-4 16,-3 0-4-16,-1 2-3 0,0 3-2 0,1 3-3 15,-2 3-3-15,2 2-2 0,-1 5-3 0,-2 2 1 16,3 4-4-16,-1 0-1 0,3 5-2 0,3 2 2 15,0 2 6-15,0-1 2 0,4 6 2 0,-1 1 2 16,2-1 7-16,0 4 7 0,9-4 3 0,-2-1 5 16,-1-1 11-16,5 1 5 0,2-5 4 0,-4 2 3 15,4-7 10-15,-7 0-1 0,-3-3 2 0,4 2 0 16,-4-6-3-16,-3-2-1 0,-2 0-5 0,0-4-2 16,-1-1-9-16,-3-2-5 0,-2-3-4 0,0-1-4 15,-2 2-11-15,-1-4-6 0,-2-3-3 0,-1 0-4 16,1 1-6-16,-3 0-4 0,3-1-4 0,-3-3-16 15,-3-1-4-15,-4 1-11 0,4 1-11 0,-2 3-17 0,-1-4-54 16,-2 2-27-16,3 6-36 0,0-1-27 0,-1 1 131 16,3 1-106-16,6 0-23 0</inkml:trace>
          <inkml:trace contextRef="#ctx0" brushRef="#br0" timeOffset="2243.6392">9191-1079 952 0,'3'1'431'0,"0"-2"-274"0,0-4-111 0,2-2 29 16,-2 3-12-16,2-1-46 0,0 2-9 0,0 1-6 16,2 2 0-16,1 2-3 0,0-2 0 0,0 1 0 15,2 4-1-15,1-2-1 0,3 4 3 0,-1-1 2 16,0-3-2-16,1 2 1 0,2 3 0 16,0-3-1-16,0 1 0 0,0 0 0 0,3 1-3 0,-3-1-3 15,0 2 1-15,1 3-3 0,-2-1-1 0,-3 3-1 16,3-1 0-16,-4 4-2 0,-1 3 2 0,1-1 1 15,-7-1 1-15,-2 4 4 0,0 0 0 0,-4-4 4 16,2 2 0-16,-3 1 7 0,-4-3 3 0,3-3 2 0,-1 1 5 16,5-3 9-16,0 1 8 0,6 0 3 0,1-4 7 15,-1 1 1-15,16-2-1 0,5-2 4 0,2-1-5 16,1 0-10-16,9-3-7 0,2-2-6 0,12 1-13 16,2-2-11-16,-2-3-12 0,-4-7-19 0,13 2-89 15,2-1-96-15,0-4 167 0,9-10-117 0,-11-14-94 16</inkml:trace>
        </inkml:traceGroup>
      </inkml:traceGroup>
    </inkml:traceGroup>
  </inkml:traceGroup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5:48.03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70B73A9-0319-474E-B3D7-24CA8A229AC3}" emma:medium="tactile" emma:mode="ink">
          <msink:context xmlns:msink="http://schemas.microsoft.com/ink/2010/main" type="writingRegion" rotatedBoundingBox="2674,13996 3647,13996 3647,15577 2674,15577"/>
        </emma:interpretation>
      </emma:emma>
    </inkml:annotationXML>
    <inkml:traceGroup>
      <inkml:annotationXML>
        <emma:emma xmlns:emma="http://www.w3.org/2003/04/emma" version="1.0">
          <emma:interpretation id="{EEFF5997-4CAA-41EA-88E5-A7C68B3A0986}" emma:medium="tactile" emma:mode="ink">
            <msink:context xmlns:msink="http://schemas.microsoft.com/ink/2010/main" type="paragraph" rotatedBoundingBox="2674,13996 3647,13996 3647,15577 2674,155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FAD370-629C-454D-AEB2-41C02E716874}" emma:medium="tactile" emma:mode="ink">
              <msink:context xmlns:msink="http://schemas.microsoft.com/ink/2010/main" type="line" rotatedBoundingBox="2674,13996 3647,13996 3647,15577 2674,15577"/>
            </emma:interpretation>
          </emma:emma>
        </inkml:annotationXML>
        <inkml:traceGroup>
          <inkml:annotationXML>
            <emma:emma xmlns:emma="http://www.w3.org/2003/04/emma" version="1.0">
              <emma:interpretation id="{BF906883-6B8B-4849-B364-EAB1ED424AB3}" emma:medium="tactile" emma:mode="ink">
                <msink:context xmlns:msink="http://schemas.microsoft.com/ink/2010/main" type="inkWord" rotatedBoundingBox="2674,13996 3647,13996 3647,15577 2674,15577"/>
              </emma:interpretation>
            </emma:emma>
          </inkml:annotationXML>
          <inkml:trace contextRef="#ctx0" brushRef="#br0">2738 12194 1051 0,'-21'24'480'0,"8"-2"-304"0,-3 0-128 0,7-6 34 0,-1 3-48 0,6 10-19 15,-6 3-14-15,8-3-14 0,-2 17-4 0,-1 3 3 16,2 2 0-16,0-1 6 0,1 2 3 0,0-3 1 0,9 9 2 16,5-4 0-16,-2-3 6 0,1-5 4 0,2-12 0 0,6 2 6 15,0-6 0 1,2-7 2-16,-10-9 3 0,5-3 3 0,5 0-3 0,-4-7-1 0,2-4 2 0,-1-5 2 16,2-5 3-16,0-4 0 0,2-4 1 0,-1-2 0 15,-1-7 2-15,-2-2-1 0,2 2-2 0,-2-3-2 16,0-2-4-16,-4 3-1 0,2-1-5 0,-2 4-8 15,-1 6-5-15,-2 8-7 0,0 3-4 16,2 7-9-16,-2 9-2 0,5 13-2 0,-3 4 0 0,-1 0 1 16,6 21 2-16,7 15 2 0,-4-4 4 0,1 1 2 15,2 12 0-15,2-4-1 0,4 10-10 0,2 0-1 16,0 3-6-16,-7-16-4 0,2-6-12 0,4 7-51 16,-4-4-36-16,0-6-61 0,-3-15 139 0,0-3-121 0,-1 3-58 15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3:56.34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632DD87-1049-4A3C-AC82-0A2040F3821D}" emma:medium="tactile" emma:mode="ink">
          <msink:context xmlns:msink="http://schemas.microsoft.com/ink/2010/main" type="writingRegion" rotatedBoundingBox="935,14485 20595,13172 20762,15686 1102,16998"/>
        </emma:interpretation>
      </emma:emma>
    </inkml:annotationXML>
    <inkml:traceGroup>
      <inkml:annotationXML>
        <emma:emma xmlns:emma="http://www.w3.org/2003/04/emma" version="1.0">
          <emma:interpretation id="{76FD0BC9-029B-4050-9C4D-FAF4E9091621}" emma:medium="tactile" emma:mode="ink">
            <msink:context xmlns:msink="http://schemas.microsoft.com/ink/2010/main" type="paragraph" rotatedBoundingBox="935,14485 20595,13172 20762,15686 1102,169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D3A3CE-32F5-4DC8-B728-3F91288A6CFE}" emma:medium="tactile" emma:mode="ink">
              <msink:context xmlns:msink="http://schemas.microsoft.com/ink/2010/main" type="line" rotatedBoundingBox="935,14485 20595,13172 20762,15686 1102,16998"/>
            </emma:interpretation>
          </emma:emma>
        </inkml:annotationXML>
        <inkml:traceGroup>
          <inkml:annotationXML>
            <emma:emma xmlns:emma="http://www.w3.org/2003/04/emma" version="1.0">
              <emma:interpretation id="{030CFB5B-E4EA-4606-AE6F-D42648AB426E}" emma:medium="tactile" emma:mode="ink">
                <msink:context xmlns:msink="http://schemas.microsoft.com/ink/2010/main" type="inkWord" rotatedBoundingBox="954,14772 4262,14551 4390,16471 1082,16692">
                  <msink:destinationLink direction="with" ref="{AB81180A-DFE9-456B-9A3F-59B3336E762D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68 454 971 0,'-6'-11'414'0,"-2"0"-281"16,1-1-100-16,-1-2 18 0,2 1-22 0,0 4-16 15,-2-1-9-15,3 1-6 0,3 4 0 0,-1-3-1 0,2 2 1 16,-4 4 1-16,5-1-2 0,-2-2-2 0,2 5-1 16,0 2-3-16,-1 1 0 0,1 2 0 0,0 10-2 0,3 5 0 15,0 10 0-15,5 6 1 0,-3 4 4 0,6 14 3 16,-2-1 1-16,3 20-2 0,0-6 3 0,-1 6 1 16,2 7 1-16,-5-4 0 0,3-1 1 0,-1-3 4 15,-2-4 1-15,0-4 4 0,-3-3 1 0,3-7 3 16,-2-3 2-16,2-11 2 0,0 1 2 0,-5-8 3 15,3-7 2-15,1-9 2 0,-1 1 0 0,1-9 10 16,-3-4 2-16,-1 0 2 0,1-5 3 0,2-2-4 0,-3-12-1 16,2-7 0-16,0 2-2 0,0-1-13 0,1-14-3 15,0-4-4-15,-1-10-6 0,3-8-3 0,0 4-2 16,-2 2-2-16,-4-2-1 0,0-9 2 16,-2 2-1-16,-4-7 2 0,6 10 2 0,-5 18-2 15,1 19 1-15,2 1-1 0,-6-57 1 0,1-6-3 0,0-3-1 16,4 13-2-16,-4 8-1 0,3-6-2 0,-1-2 1 15,3 24-2-15,0 3-1 0,3 1 0 0,-1 1-1 16,-2 6 0-16,5 2 0 0,-4 1-1 0,1 4-2 0,4 9-3 16,-1 0-2-16,-2 9-9 0,4 5-3 0,4 9-3 15,-2-3-3-15,9 21 1 0,-2 1 0 0,8 15 1 16,-2-4 4-16,3 2 10 0,4 16 0 0,3 8 7 16,0 2 1-16,-2-9 4 0,-3 6 1 0,2-3 1 0,3 9 0 15,-1-4 4-15,1-2 3 0,-5-9 1 0,-1-6 2 16,4 2 4-16,-3-7 5 0,0-11 3 0,-1-6 3 0,1-2 10 15,0 2 3-15,-3-18 3 0,1 0 3 16,1-6 4-16,-4-7 0 0,-1-9-1 0,1-3-1 0,0-7-9 16,-1-9-2-16,1-7-3 0,-3 4-3 0,-4-10-3 15,-1-3-2-15,2 4-1 0,-3-4-1 0,-5 2 0 16,-2 2-1-16,-3 1 0 0,-3 1-2 0,7 5-4 16,-9-1-2-16,4 10-4 0,-6 1-2 0,1 6-7 15,0 6-1-15,3 0-5 0,-1 7 0 0,1 4-7 16,-2 10-3-16,0 0-6 0,2 0-2 0,2 4-1 15,-2 8 0-15,3 7 1 0,2 5-2 0,4 18 3 16,-1-10 4-16,5 14 6 0,0 14 2 0,1 2 3 16,2 13 1-16,0 5 2 0,2 7 3 0,-2-1 0 15,-1 7 1-15,1-7 1 0,3 1-1 0,-3 3 1 16,0-8-1-16,0 0-2 0,-1-8-7 0,-1 1-2 0,0-3-8 16,-3-4-8-16,-3-5-49 0,2-3-36 15,-4-7-51-15,-1-7-83 0,-2-5 173 0,0-3-127 16,-1-7-47-16</inkml:trace>
          <inkml:trace contextRef="#ctx0" brushRef="#br0" timeOffset="448.0974">2048 990 964 0,'-10'-6'374'15,"2"-10"-306"-15,0 5-100 0,2-2-5 0,-1 1-80 16,1-1-42-16,5-3-11 0,-4 0 1 0,3 3 71 16,2-4 50-16,0 1 52 0,0 3 52 0,0-3 59 15,0 8 46-15,-1 0 41 0,1 0 7 0,0 7-46 16,0 1-31-16,0-4-26 0,0 4-17 0,1 0-18 0,1 4-12 16,-1-1-26-16,6 3-4 0,1-4 5 0,3 9-2 15,5 2-1-15,1-4-3 0,6 7 5 0,0-3-1 16,12-8-2-16,4 3 1 0,2 3-10 0,5-3-1 15,10 1-3-15,-3-1-3 0,4-8-9 0,5 10-2 16,-5-4-3-16,-1-4-4 0,1-2-15 0,-6-3-9 16,-1-2-13-16,1-2-22 0,-3-1-90 0,-1 1-79 15,4-5 168-15,7 1-123 0,-6-3-88 0</inkml:trace>
          <inkml:trace contextRef="#ctx0" brushRef="#br0" timeOffset="722.1081">2586 1479 994 0,'-11'18'446'16,"-2"-9"-284"-16,12-9-138 0,-3 0 15 0,0-4-25 0,-1-1-35 15,0 0-26-15,2 0 3 0,3 2 5 0,3 2 10 16,-3-4 24-16,0 5 16 0,5 0 32 0,-4 0 16 15,6 1 11-15,-6 1 5 0,3 0 2 0,-1-1 7 0,8 2-7 16,-2-1-7-16,1 1-19 0,8-1-8 0,4 3-8 16,6-2-7-16,6 0-6 0,1 0-13 0,10 0-6 15,-1 2-3-15,18-3-6 0,-4 1-6 0,2-3-26 16,7-3-18-16,0 3-26 0,-2-7-40 0,5-4 84 16,-6 0-63-16,0-8-24 0</inkml:trace>
        </inkml:traceGroup>
        <inkml:traceGroup>
          <inkml:annotationXML>
            <emma:emma xmlns:emma="http://www.w3.org/2003/04/emma" version="1.0">
              <emma:interpretation id="{55979AE8-DF15-40A7-94E2-E5F808A3822A}" emma:medium="tactile" emma:mode="ink">
                <msink:context xmlns:msink="http://schemas.microsoft.com/ink/2010/main" type="inkWord" rotatedBoundingBox="5362,14283 7455,14144 7604,16373 5511,1651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392.8836">4578 376 585 0,'-8'9'285'15,"-6"4"-172"-15,5-2-80 0,-1 4 19 0,-1-3-9 0,4 7-26 16,-5 2-19-16,-1 0-6 0,7 7 0 0,-1 7 3 15,1 1 0-15,-1-3 5 0,4 5 3 0,2-3 6 0,7 8 14 16,5-3 7-16,-3-2 5 0,3-4 9 0,4-1 5 16,7-3 12-16,0 1 3 0,5-6 4 0,0-7-10 15,7 1 3-15,-2 3-1 0,9-11-5 0,1 0-4 0,5-3-7 16,4-3-4-16,7-5-3 0,-1-1-2 16,3-7-7-16,7-7-4 0,2-5-3 0,-2 0-1 0,-2-7-7 15,-1-5-2-15,-4-6-3 0,-2 2-2 0,-3-6-4 16,-4-4 0-16,-3-3-1 0,-2 1 0 0,-4-3-4 15,-1 0-2-15,-8 6-2 0,1-6-1 0,-7 8-2 16,-9-1-3-16,1-6-7 0,-3 1-2 0,-8 9-3 16,-5-4-1-16,-3 4-2 0,-10-5-5 0,-14 5-1 15,2 2 2-15,-4 5 7 0,-4 7-2 0,-11 1 5 16,-9 3 1-16,-1 7 3 0,4 7 7 0,-12 8-1 16,1-5 3-16,-2 18-1 0,1-3 3 0,3 6 1 15,1 4-1-15,0 4-2 0,8 2-4 0,2-1-16 16,8 4-14-16,7 1-27 0,1 2-40 0,2 0 79 0,8 0-57 15,5 0-22-15</inkml:trace>
          <inkml:trace contextRef="#ctx0" brushRef="#br0" timeOffset="3675.3196">5489-478 1181 0,'-3'3'633'0,"-3"-12"-367"0,-1-2-190 0,4-2 113 16,-3 7-132-16,1-4-69 0,0 2-22 0,2 3-13 16,-2 2-10-16,1 6-11 0,-1 4 3 0,-3 9 2 15,0-5 6-15,-2 13 16 0,-2 6 13 0,-1 6 9 0,-2 4 11 16,0 8 11-16,-3 5 2 0,2 6 0 0,-1 6 1 16,2-11 1-16,3 19-1 0,-6 10-1 0,4-2-1 15,3-1 1-15,-1 6-3 0,0 3-1 0,-1 15-1 16,3 5 0-16,1-3-3 0,1-9 3 0,-2-7-2 0,1 11-2 15,1-6-2-15,1-15-4 0,3-12-6 0,0 4-41 16,-5-2-35-16,9-16-57 0,-2 2 109 0,9-10-99 16,2-3-52-16</inkml:trace>
          <inkml:trace contextRef="#ctx0" brushRef="#br0" timeOffset="3993.0053">6297 890 1333 0,'3'13'601'15,"-1"-2"-388"-15,-2-11-156 0,-2-3 7 0,0 0-5 16,-1 1-33-16,3 0-29 0,-1 2-29 0,-1-1-7 0,-3 1-3 16,4 0-1-16,-6 3 7 0,2 0 4 15,1 5 5-15,-3 0 8 0,-2 7 17 0,1 2 9 0,0 7 6 16,0 0 1-16,0 4 6 0,0 6 1 0,2-1 2 15,-1 6 2-15,2 0 1 0,2 4-1 0,2-1-2 16,-1 2 2-16,2-5-6 0,3-3-1 0,4 6-2 16,-1-4-2-16,0-8-3 0,2-3-4 0,2-3 1 0,1 2-5 15,2-7-1-15,1-5-3 0,-3-1-1 0,2-4-5 0,6 1-13 16,2-7-7-16,3-1-11 0,0-9-14 16,4-7-46-16,-1 8-23 0,7-25-29 0,-2 1-39 15,3-13 120-15,0-9-90 0,6-11-20 0</inkml:trace>
          <inkml:trace contextRef="#ctx0" brushRef="#br0" timeOffset="4154.327">6509 140 1462 0,'1'5'612'0,"-1"-4"-398"0,-1-5-157 15,-1 0 47-15,0 0-68 0,1 1-23 0,-4-2-21 16,-1 2-20-16,-1-1-17 0,3 1-27 0,0 3-109 15,-2-5-108-15,3 9 211 0,-4-1-151 0,3-2-110 16</inkml:trace>
        </inkml:traceGroup>
        <inkml:traceGroup>
          <inkml:annotationXML>
            <emma:emma xmlns:emma="http://www.w3.org/2003/04/emma" version="1.0">
              <emma:interpretation id="{F85063D1-F5FC-43C5-83C5-11761F80AE02}" emma:medium="tactile" emma:mode="ink">
                <msink:context xmlns:msink="http://schemas.microsoft.com/ink/2010/main" type="inkWord" rotatedBoundingBox="8293,13994 14437,13583 14605,16097 8460,1650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220.1561">7431 218 394 0,'-7'0'295'0,"3"-5"-109"15,-3 5-112-15,-1-1 50 0,3 1-27 0,1-2-31 16,0 1-33-16,0 1-7 0,2 0-5 0,-1 0-2 16,3 1-2-16,0-1 2 0,2 0 2 0,-6 2 4 15,6-1 0-15,-2-1 2 0,2 0 9 0,1 0 1 16,-3 0-2-16,3 0-2 0,0 0-1 0,5 2 0 16,2 0 0-16,-2 1-3 0,6 1-7 0,5 1 3 15,2 5-5-15,4-4 0 0,5 2-2 0,7 2-5 0,3 2-2 16,4 0 0-16,4 0-1 0,11-1-3 0,-1 2 2 15,8 0-1-15,1-3-1 0,-3-3 1 0,0 3 0 16,1-5 1-16,-6 1-1 0,-5-1 0 0,0-3-2 16,-9 1 0-16,-1 0-2 0,-4-3-2 0,0 0-4 15,-3-2-6-15,-1 2-6 0,-10-1-29 0,4-1-17 16,-8-1-23-16,-1 0-36 0,-3 1 79 0,-3 1-60 16,-5 1-20-16</inkml:trace>
          <inkml:trace contextRef="#ctx0" brushRef="#br0" timeOffset="6523.9465">8224-46 207 0,'-7'-7'74'0,"1"-1"-79"0,1 0 4 0,-3-1 2 15,0-1-29-15</inkml:trace>
          <inkml:trace contextRef="#ctx0" brushRef="#br0" timeOffset="6725.3181">8151-151 360 0,'-7'-15'290'16,"1"1"-72"-16,3-4-102 0,-1 3 74 0,0-3-37 15,2 0-18-15,0 3-15 0,-4-3-19 0,3 2-32 16,-2 2-11-16,5 3-11 0,-5-1-7 0,1 3-19 16,2 3-4-16,-1 1-6 0,3 2-3 0,0 1-12 15,-2 2-3-15,2 0-4 0,2 6-4 0,1 7-1 16,0 3-2-16,4 14 2 0,-3 1-1 0,4-1 7 0,3 27 0 0,-1 10 3 15,1 2 1-15,-1-4 4 0,-1 10 0 0,1 3 0 16,-1 16 2-16,1 3 0 0,-2-2 0 0,-2-10 2 16,2-1 1-16,-1 9 2 0,-4-3 0 0,2-13 1 15,-1-15-3-15,0 0 0 0,-1 5-2 0,0-31-5 16,0 6-9-16,2-10-82 0,-2-8-81 0,5-13 139 16,-2-3-94-16,9-16-86 0</inkml:trace>
          <inkml:trace contextRef="#ctx0" brushRef="#br0" timeOffset="12499.9908">9364-814 546 0,'-6'-6'372'16,"-1"3"-182"-16,1-7-141 0,0-1 55 0,-2 1-110 16,1-1-26-16,-1 3-33 0,-1 3-20 0,-2-3 1 15,-1 7 7-15,3-1 12 0,-2 2 47 0,-2 3 17 16,2 2 21-16,1 2 17 0,1-1 20 0,-2 2 3 15,-1 3-1-15,5 3-3 0,-1 12-13 0,-2-2-5 0,0 8-4 16,-2 7-3-16,5 16-5 0,-1-3 0 0,0 17-2 16,0 1-3-16,2 13 0 0,1 3-4 15,2 6 0-15,2 8-1 0,4 5-2 0,-2 2-1 0,15 11-1 16,2 5 3-16,6 2-1 0,-2-2 2 0,27 3-5 16,-6-7 1-16,10 1-18 0,11-4-17 0,6-9-23 15,3-1-31-15,14-18 55 0,4-4-44 0,26-14-22 16</inkml:trace>
          <inkml:trace contextRef="#ctx0" brushRef="#br0" timeOffset="10958.6212">9657-492 906 0,'-3'0'463'0,"1"0"-251"0,2-2-143 0,0-3 29 16,0 2-15-16,0-2-37 0,0 5-40 0,2 0-9 16,0 4-6-16,1-1-3 0,3 8-5 0,-3-1-1 15,2 1 4-15,1 5 0 0,1 3 6 0,-1 3 2 16,2 7 3-16,-3-2 1 0,3 11 1 16,-2-3 2-16,1 14-1 0,-3-1 2 0,3 6-2 0,-1 7 0 15,-3 3 0-15,2-2 0 0,-3 1 1 0,-1 3-1 16,-1-3 2-16,0-1-1 0,0-3-1 0,-1-1 1 15,-1-7 0-15,1 1-1 0,-1-1 0 0,2-5 0 16,0-4 0-16,0-2-1 0,0-5-2 0,0-4-2 16,2-3-2-16,-2-3-2 0,0-6-3 0,0-3-10 0,0-2-29 15,1-2-26-15,-1-3-31 0,2-4-57 0,-2-2 115 0,1-1-106 16,1-12-51-16</inkml:trace>
          <inkml:trace contextRef="#ctx0" brushRef="#br0" timeOffset="11325.9702">10195 24 1012 0,'-3'-10'467'0,"-5"-1"-330"0,4-2-115 0,-4 1 9 15,3 0-32-15,5 1-17 0,-7 5-11 0,1 1-6 16,1-3 2-16,2 7 4 0,-3-1 4 0,3 2 6 15,-4 2 7-15,-7 1 4 0,1 2 13 0,4 1 4 16,-4 2 2-16,-3 0 0 0,-2 3 1 0,-1 0 0 16,3 5-1-16,2 2-1 0,-5-4-2 0,1-1-2 15,4 4 0-15,0-4 0 0,3 0-1 0,-4 1-1 16,2-4-1-16,5 1 4 0,4-2-1 0,-3-2 5 16,4 2 2-16,2-1 1 0,1 3 6 0,3-4 1 15,2 2 2-15,2-1-1 0,6 5 2 0,-2 0-5 16,7 4-2-16,4 1-2 0,-1-2-2 0,1 0-2 15,2 6-3-15,3-3-3 0,0 0-2 0,2 0 1 0,-4 0-3 16,-1 0-1-16,0 1-5 0,-2-5-1 0,2 0-6 16,-3 1-7-16,-7-2-26 0,4 0-22 0,-5-4-29 15,1 3-45-15,-1-5 98 0,-5 0-74 0,0-7-25 16</inkml:trace>
          <inkml:trace contextRef="#ctx0" brushRef="#br0" timeOffset="11536.3439">10539 218 2266 0,'2'-8'-2'0,"3"13"-5"0,-4-8-2 0,6 1-10 16,-2-1 2-16,6 5 1 0,1-4-9 0,6 2 2 16,3 0 2-16,7 0 2 0,-1 0 6 0,5 2 12 15,2-2 2-15,1-2 6 0,-3 0 1 0,3 2-5 16,-4-1-3-16,0-1-6 0,-1 1-15 0,-3-1-50 15,-1 0-39-15,-3-7-57 0,3 2 117 0,-5 3-89 0,-4-9-47 16</inkml:trace>
          <inkml:trace contextRef="#ctx0" brushRef="#br0" timeOffset="12030.9869">11879-854 1466 0,'6'15'605'0,"-3"-4"-430"0,4-3-143 0,-2-8 0 16,2 1-32-16,8 9-34 0,1 1-14 0,6 8-3 16,8 10 4-16,5 3 3 0,-1 6 7 0,6 5 27 15,6 6 8-15,-10-3 5 0,4 2 6 0,-5 2 4 16,-1-3-1-16,-9 14 0 0,5-2-3 0,-12-10-4 0,-7 28-4 16,-5 9 0-16,-1 0-1 0,-5-4-2 0,-9 8-2 15,-15 0-2-15,-8 25-2 0,-24 5-1 0,0-9-4 16,4-9-1-16,-18-7-5 0,-24 19-16 0,-10-5-15 15,-17-2-23-15,7-26-44 0,-28 12 82 0,3 2-54 16,-29-14-24-16</inkml:trace>
          <inkml:trace contextRef="#ctx0" brushRef="#br0" timeOffset="11754.8838">11318-311 1263 0,'15'10'590'15,"-3"-1"-361"-15,-2-2-161 0,-9-6 27 0,1 1-14 16,8 6-54-16,-2-2-30 0,1 6-23 0,2-1-2 16,-8 6-1-16,10 4 1 0,5 4 8 0,-7 4 4 15,8 3 4-15,-6 1 5 0,-1-2 7 0,6 2 0 0,1 5 2 16,-1-1-2-16,-6-2 0 0,-4-2-2 0,0 2 0 0,2 4-10 16,-1-3-7-16,1 1-6 0,-5-5-14 0,-4 1-41 15,7 4-39-15,-5-7-56 0,2-3 118 0,0-1-104 16,-3-4-52-16</inkml:trace>
          <inkml:trace contextRef="#ctx0" brushRef="#br0" timeOffset="13563.5692">13019-976 911 0,'-9'-11'447'0,"2"-2"-261"15,4 0-121-15,1 0 44 0,-1 1-21 0,2 0-48 16,-1 0-7-16,-4 2-7 0,6 2 0 0,1 0-6 16,-1 7-3-16,-1-3-1 0,2 4 0 0,-1 0-5 15,2 0-2-15,4 10 0 0,-4 0-2 0,6 9-3 16,-2-3 0-16,2 3-1 0,0 9-2 0,2 14 1 0,1 7-1 15,3 13-1-15,-4 4-1 0,1 15-1 0,2-2 1 16,-4 23 0-16,4-3 1 0,-4 11 0 0,-2 1 0 16,-1 1 0-16,1-4 3 0,-3 2 1 0,-1-2 2 15,2-7-1-15,-3-3 2 0,-1-7-2 0,1-8 1 16,0-7-1-16,1-4-3 0,0-10 2 0,-3-6-2 16,2-10 0-16,-1-4-2 0,1-9-1 0,-2-9-2 15,0-3-1-15,-2-5 2 0,1-5-3 0,1-8-2 0,-4-3-9 16,3 0-6-16,-1-2-11 0,-1-6-8 0,0-3-9 0,0-5-28 15,-4-11-11-15,1 2-12 0,1 1-8 0,0-8-8 16,-1-9-36-16,0-7-8 0,2-5-15 0,1 4 0 16,0-4 101-16,-2-6-73 0,2 5-6 0,0-3 99 15,1 6 63-15,-2 3 46 0,0 10 58 0,1 0-23 16,0 1 110-16,0 10-9 0,-4 2-89 0,1-3 82 16,0 6-53-16,-2-2-18 0,1-3-20 0,-1 3-13 15,0 2-21-15,2-3-8 0,0-6-5 0,1 9-6 16,0-4-3-16,4 3-3 0,1 0-2 0,0 1 0 15,1-3-2-15,4 4-2 0,3-1-2 0,-3 1 0 16,3 2-4-16,1 3-2 0,6-5 1 0,0 0-5 16,-2 4-4-16,5 3-3 0,-1 2 1 0,7-2-6 15,3 0 0-15,-1-1-2 0,-1 6-3 0,4 4 0 16,-1 0-2-16,4 2-2 0,0 1-1 0,-5 6-4 16,2 4-1-16,0 1-1 0,-9 6-1 0,-2-1-2 15,3 5 0-15,-9 2-1 0,-5-1 0 0,4 7 3 0,-8 1 1 16,2 0 1-16,-7 1 1 0,-3 4 1 0,-4-2 2 15,-4 2 1-15,-1 0-1 0,-10 2-3 0,-3-1 3 16,-2 1-13-16,-6 2-4 0,-13-1-23 0,7 1-13 16,-36 4-30-16,3 1-102 0,-35-1 144 0,14 0-89 15,-55-9-30-15</inkml:trace>
        </inkml:traceGroup>
        <inkml:traceGroup>
          <inkml:annotationXML>
            <emma:emma xmlns:emma="http://www.w3.org/2003/04/emma" version="1.0">
              <emma:interpretation id="{BC14043A-5CCC-4E16-95E9-FF80EC3F4CBF}" emma:medium="tactile" emma:mode="ink">
                <msink:context xmlns:msink="http://schemas.microsoft.com/ink/2010/main" type="inkWord" rotatedBoundingBox="15034,13851 17816,13665 17928,15336 15146,15522"/>
              </emma:interpretation>
            </emma:emma>
          </inkml:annotationXML>
          <inkml:trace contextRef="#ctx0" brushRef="#br0" timeOffset="17462.0629">14123 46 663 0,'-2'0'378'16,"4"2"-192"-16,-2-1-113 0,0-2 78 16,1-1-70-16,3-3-18 0,-3 4-9 0,6-1-4 0,5 1 2 15,-1-4-2-15,10 2 1 0,-5-4 0 0,10 4-1 16,4-2-1-16,5-3-1 0,-3 0-2 0,7 4-10 15,3-3-5-15,-2-4-4 0,6 6-6 0,-3 0-12 16,1 1-4-16,-4 1-3 0,3-4-5 0,-6 4-7 0,-5 1-3 16,8 2-15-16,-4 0-9 0,-6 0-6 15,1 0-15-15,-7 0-19 0,1 0-89 0,-4 0-86 0,-2 0 179 16,-5 0-118-16,1-1-60 0</inkml:trace>
          <inkml:trace contextRef="#ctx0" brushRef="#br0" timeOffset="17689.1124">14280-451 1525 0,'-6'-6'831'16,"0"-4"-546"-16,1 6-264 0,0-4 6 0,-1 3-26 0,4 0-23 16,2 7-10-16,3 1-5 0,-1 2-176 0,4 7 176 15,7 6 3-15,1 7 5 0,2 7 6 0,0-2 17 16,2 13 5-16,-1-1 2 0,-1 17 0 0,3-4 2 15,-6 11-2-15,0 7-1 0,-2 0-3 0,2 5-5 16,-2 2-13-16,-2 3-9 0,-1-4-12 0,0 3-24 16,-1-4-116-16,1 0 141 0,1-7-84 0,-1-2-55 15</inkml:trace>
          <inkml:trace contextRef="#ctx0" brushRef="#br0" timeOffset="18225.3079">16037 322 1430 0,'6'6'561'0,"1"2"-418"0,-2-5-128 0,-4-3-9 16,1-1-33-16,-1-3-23 0,1 0-5 0,1 0 11 15,0-2 12-15,-1-4 14 0,-2 3 20 0,0-5 49 16,0-2 20-16,-3-3 15 0,1 1 7 0,-3-7 3 15,1-2-8-15,-1-5-10 0,-2 1-12 0,3 2-26 0,-3-10-11 0,-1-6-10 16,2 0-6-16,0 3-10 0,-2-4-3 16,1-1-2-16,-2-11-2 0,2-1 0 0,-1 0-1 0,2 6 2 15,3-2-3-15,-5-7 2 0,1-1 1 0,3-1 0 16,-1 13 1-16,0-7 0 0,2 0 1 0,1 16-2 16,-1-6 3-16,0 6 0 0,3 9-1 0,0 7-1 15,0-3 1-15,2 9-5 0,-1 2 0 0,1 3-3 16,1 4-1-16,3 6-6 0,-1 3 0 0,5 3 0 15,1 3-1-15,2 5 2 0,2 4 0 0,8 4 3 16,-1 3 2-16,7 10 4 0,1 3 1 0,3 3 1 16,4 8 2-16,-5-6 2 0,6 6 0 0,7 9 0 15,-4-4 0-15,-1-4 1 0,0 0 0 0,-2 0 1 0,7 1 2 16,-6-2 0-16,1 0 1 0,-6-6-1 0,-1-5 2 0,2 5-1 16,-1-5 0-16,-4-1-1 0,-5-7-1 0,2 3 0 15,2-1 1-15,-8-6-1 0,1 1 0 0,-4-3-1 16,-2-2 1-16,-5 0 0 0,0 0 0 0,-5-4-1 15,-3 1-1-15,-4-5-2 0,-1 5 1 0,-6 0-1 16,-3-2-4-16,-13 4-1 0,2-4 0 0,-10 5-2 16,-8 3-1-16,-11 2 1 0,-1 0-3 0,-12 2-3 15,-8 2-2-15,-4-1-3 0,-1 2-3 0,4-5-5 16,3 0-10-16,-8 3-67 0,0-2-70 0,8-4 133 0,8 0-88 16,-3-5-47-16</inkml:trace>
        </inkml:traceGroup>
        <inkml:traceGroup>
          <inkml:annotationXML>
            <emma:emma xmlns:emma="http://www.w3.org/2003/04/emma" version="1.0">
              <emma:interpretation id="{D2B11401-5EEC-4A34-B15A-D8D47843F1B7}" emma:medium="tactile" emma:mode="ink">
                <msink:context xmlns:msink="http://schemas.microsoft.com/ink/2010/main" type="inkWord" rotatedBoundingBox="19582,14253 20662,14181 20712,14925 19632,14997">
                  <msink:destinationLink direction="with" ref="{EF668A10-EB92-4DCA-9FA8-5EFDF88DE799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5210.9068">19090-390 962 0,'-8'-7'485'0,"0"-2"-279"16,-3-1-136-16,5-1 47 0,-1-2-24 0,-4 1-65 16,6 0-12-16,1 3-12 0,-3-1-3 0,4 2-8 15,-2 2-1-15,-1 0 1 0,3 1-3 0,-2 0 6 16,2 0 1-16,-2 4 3 0,-1-4 0 0,2 5 0 16,1 0 2-16,-6 2-1 0,1 1 3 0,0-2-3 0,-7 7-1 0,-1 3 0 15,4 1 1-15,-6-1-1 0,4 5 1 0,-4 0 0 16,-1 3 0-16,0 3 1 0,2-1 0 0,-2-2 3 15,-1 0 0-15,1 2 6 0,2 3 0 0,2-7 0 16,1 2 3-16,1 0 3 0,-1 2 3 0,4-5-1 16,1 3 0-16,1-5-1 0,0 4 0 15,5-4 0-15,0 4-1 0,1-4 0 0,2 2-2 0,6-2 0 16,1 1 0-16,2 1-2 0,4-1 0 0,5 3 0 16,4 0-1-16,3-1-3 0,7 2 0 0,11 0-2 15,2 0-2-15,11-1-3 0,7 1-3 0,7-6-6 16,-3-1-7-16,6-2-26 0,4-5-25 0,-2 3-33 15,1-2-54-15,-10-3-112 0,13 4 188 0,15-6-159 16,-8-7-115-16</inkml:trace>
        </inkml:traceGroup>
      </inkml:traceGroup>
    </inkml:traceGroup>
  </inkml:traceGroup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7:01.60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17B8D02-E012-484F-AB32-D4EBC391B106}" emma:medium="tactile" emma:mode="ink">
          <msink:context xmlns:msink="http://schemas.microsoft.com/ink/2010/main" type="inkDrawing" rotatedBoundingBox="13499,1147 17123,921 17240,2792 13615,3017" semanticType="enclosure" shapeName="Other">
            <msink:sourceLink direction="with" ref="{B0A9D584-DF0F-4505-A2DA-3460BB69FB5A}"/>
          </msink:context>
        </emma:interpretation>
      </emma:emma>
    </inkml:annotationXML>
    <inkml:trace contextRef="#ctx0" brushRef="#br0">3114-1851 389 0,'-1'-5'204'0,"1"-1"-120"0,-5 3-63 16,2-2 42-16,1 3-49 0,-1-2-12 0,1 0-4 15,1 1 3-15,1 2 4 0,0-1 1 0,-2-3 5 16,2 1-3-16,-1-3 3 0,-3 1-2 0,4-4 1 16,-3-1-1-16,2-2-2 0,-1 4 0 0,0-2-3 0,2 1-1 15,-1-6-4-15,1 5 0 0,0 3 1 0,1 0 0 16,-1 0 0-16,0-3-3 0,4 1-3 0,-3-1 3 15,1 5 1-15,-1-2 1 0,-1-2-4 0,0 2 2 0,0 4 1 16,0-4 4-16,0 3 5 0,0 0 1 16,0 0 3-16,0 2 0 0,0 2 10 0,0-3 1 0,2 3 1 15,-2-1 3-15,-2-1 0 0,2 0 2 0,-1 0-2 16,1 3 1-16,0-4-1 0,0 3 0 0,-2-4 1 16,1 3 2-16,-3-1 0 0,3 0 2 0,-1 2-1 15,-1-1 2-15,-2 2-2 0,0 0 0 0,1 0-4 16,-1 0-2-16,-1 3-5 0,-1-1-2 0,-2 2-2 15,-3 0-1-15,5-1-3 0,-1 3-5 0,-7-1 4 16,1 1-1-16,0 1-1 0,-1-1 0 0,1 0 1 0,-5-1 0 16,-4 2 1-16,3-3 1 0,-1 1-2 0,-1 2 1 15,-5-6 1-15,0 2 0 0,1-3 0 0,-4 2-2 16,-2-2-1-16,0 0 1 0,-3 0-1 0,-1-2-2 16,4 2 0-16,-7 0-1 0,0-1-1 0,0 1-1 15,1 0-1-15,0 3 2 0,-2-1-2 0,-3-1 0 16,0 1 0-16,-1 1 1 0,-4 0 0 0,2 2-2 15,-2-7 2-15,-2 2 0 0,-4 2-1 0,3-1 2 16,-3 3 0-16,3-4 0 0,2 4 0 0,-5 0 1 16,1 4 1-16,2-2-6 0,0 2 5 0,0 1-2 15,0-1 1-15,2 0-1 0,-2-1 0 0,-2-2 2 16,4-1 0-16,0-2 1 0,-1-1 0 0,4 1 1 16,-2-2-1-16,5 0 0 0,0 2 2 0,4-1-3 15,2 2 0-15,0 2 1 0,4-3-2 0,-1 4-1 16,1-3 0-16,1 2 0 0,5 0 0 0,-5-3 0 15,2 1 0-15,1-3 1 0,-1 4 0 0,6-2-1 0,-3 0-1 0,3-1 2 16,-6-1-1-16,8 0 0 0,1 2 0 0,2-1 0 16,-2 1 1-16,5 1-1 0,0-1 3 0,2-1-2 15,1 6 2-15,0-6 1 0,2 1 0 0,3 1 0 16,-3 0 0-16,2-1-1 0,-3 1 1 0,6-1-2 16,-4-2 0-16,3 3-1 0,-3-3 1 0,4 3-2 15,-2-3 0-15,3 3 0 0,0-1 0 0,-1-2 0 16,1 3 0-16,0-1 0 0,-1-2-1 0,-1 0 1 15,3 1-2-15,-1-1 2 0,-2 0-1 0,1 0 0 16,0 2-1-16,-1-1 0 0,1-1 0 0,1 0-1 0,-1 0 2 16,-2 2-3-16,3-2 1 0,-1 3 0 15,-2-3 0-15,3 0 0 0,-1 3 0 0,-4-1 0 0,2 1 1 16,0 0-1-16,0-1 0 0,-1 1 0 0,1 0 0 16,-3 0 0-16,1 1 0 0,-3-1 0 0,0-2 0 15,4 3 0-15,-5-3 0 0,4 2 0 0,-4 1 1 16,-1-3 0-16,4 1-1 0,5 3 0 0,-4-2 0 15,-1 0 0-15,2-1-1 0,-3 1 1 0,0-2 0 16,4 2 0-16,-7-3 0 0,1 4 0 0,1-1 0 16,-1-2 0-16,0 1 1 0,-1 0 0 0,3-1-1 15,-1 4-1-15,-1-5 0 0,1 0 3 0,2 2-2 16,-1-1 0-16,1-1 0 0,2 2 0 0,1-1 2 16,-2 1 0-16,4 1-1 0,0 0-1 0,1-1 0 15,-2 1 2-15,3 0-1 0,-1 0 0 0,0 1-2 16,2-3 1-16,-4 4 0 0,4-2 0 0,0 0 0 15,0 2 0-15,1 0 0 0,1 3 0 0,-1-2 0 16,2 2 0-16,0-3 0 0,0 5 0 0,0-1 0 16,0-2 0-16,2 4 1 0,-2-2-1 0,1 2 1 0,1 4 0 15,1-1-1-15,-1 0 1 0,1 1 1 0,-2 2-2 0,3 2 0 16,-1 2 1-16,-2-3 0 0,3 2-1 0,-3 1 1 16,4 3 1-16,0 1-2 0,-2-1 0 0,2 0 2 15,0 0-1-15,-1 1-1 0,1 3 2 0,1-5 0 16,1 1-2-16,-1 3 2 0,1-1 0 0,-3-1-2 15,3-2 0-15,-1 4 2 0,-1 0-1 0,-2 0 0 16,2 2 0-16,-4-4-1 0,4 4 4 0,-3-2-2 0,-1 0 2 16,-1 0 0-16,0 0 0 0,-1 0-2 0,1-1 2 15,-3 1 2-15,1-2 0 0,-1-3-1 0,0 2 0 16,1-3 1-16,0-3 1 0,1 1 1 0,-1-3-2 16,1-5 1-16,1 5-2 0,0-5 0 0,0-2 2 15,0 6-2-15,0-6-1 0,0-1 0 0,3 5 1 16,-3-7-3-16,1-1 1 0,1 3 0 0,-2-2-2 0,2 1 0 15,-1-1 2-15,2 1 0 0,1-3-1 0,-1 3 1 16,2-1 1-16,-2 2 1 0,2-2-1 0,-1-1 0 16,1 0 0-16,3 0-2 0,-3-2 3 0,0 3-1 15,3-3 1-15,-2-1-2 0,3 1 3 0,1-1-4 16,0-1 1-16,-4 6 1 0,8-4-3 0,1-1 1 16,-1 2-2-16,0 0-1 0,-1 0 0 0,1 3 1 15,1-4-1-15,-3-2 0 0,1 4 1 0,-3-2 0 0,4 1 0 16,0 0 1-16,2 0 1 0,-3-1-1 0,5 0 1 15,2 2-1-15,1-2-1 0,0 2 0 0,-2-4 1 16,2 4-1-16,1 1 0 0,3-2 1 0,1 0-1 16,1 1 1-16,-3 0 0 0,6 1-2 0,0 1 2 15,2-3-1-15,-2 1 0 0,7 5 0 0,0-4 1 16,2 1-1-16,-5 0 0 0,4 1 3 0,0-1-3 16,1-2 1-16,2 1 0 0,-3-3 0 0,0 0-1 15,1 1 2-15,2-4 1 0,2 1-1 0,-2-1 0 0,2 2 0 16,-1-2-1-16,1 0 0 0,1 0-1 15,1 0 1-15,3 0-1 0,-4 1 0 0,3 1 0 0,-1 1 0 16,0-1 2-16,-6-1-1 0,0 1 0 0,4 1-2 16,-2-3 1-16,-3 2-1 0,0-1 0 0,-1 1 0 0,3-1 1 15,4 1 0-15,-1 0 0 0,-5-2 0 0,8 3 1 16,-4-2 0-16,4-1 0 0,2 0 0 0,-1 0 0 16,-2 0-1-16,0-3 0 0,0 2 1 0,-1-3 0 15,1 1-1-15,-3 2 0 0,-3-3 0 0,1 3 0 16,1-2 0-16,-1 1 0 0,1 2-1 0,-6-2 1 15,2 1 2-15,-1 1-2 0,-2-2 0 0,-1 2 0 16,-3 0 0-16,0-1 0 0,0-1 2 0,0-1-2 16,-3 1 0-16,3 1 1 0,-3-2 1 0,-1-1 0 15,2 1-1-15,-2-2-1 0,-1 4 0 0,1-1-1 16,0-1 1-16,-2 3 0 0,2 0 0 0,-4 0 1 16,1 0 0-16,-4 0 0 0,3 0 1 0,-6 0 1 15,-3 0-2-15,-2-3-1 0,0 1-1 0,1 2-1 16,-5-1 1-16,-3-3-3 0,4 4-1 0,-4-1-9 15,0 1-5-15,-2-5-8 0,-3 4-13 0,2-3-42 16,-2 0-31-16,-2-1-35 0,-8-5-60 0,4 2 138 0,-23-1-102 16,-7-9-69-16</inkml:trace>
  </inkml:traceGroup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7:49.83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0B934E9-9145-428A-8793-9D24966B64FE}" emma:medium="tactile" emma:mode="ink">
          <msink:context xmlns:msink="http://schemas.microsoft.com/ink/2010/main" type="inkDrawing" rotatedBoundingBox="11112,7476 22443,7557 22437,8439 11106,8359" shapeName="Other"/>
        </emma:interpretation>
      </emma:emma>
    </inkml:annotationXML>
    <inkml:trace contextRef="#ctx0" brushRef="#br0">18 496 385 0,'-5'-3'178'15,"0"-2"-114"-15,5 0-48 0,-4 0 31 0,2 4-41 16,0 1-1-16,4 0 1 0,-4 5 4 0,2-5 4 16,-1 6 5-16,1-4 4 0,0 1 4 0,0-2 12 15,0-1 4-15,0 0 2 0,0-3-1 0,3 2 6 16,-3-3 0-16,0 3-8 0,0-4-2 0,2 2-13 15,-2-4-3-15,1 1-1 0,2 4-2 0,-1-2-8 16,1-1-6-16,3 2 6 0,2-2-2 0,0 0 1 16,2 0-1-16,-4 1 2 0,4-4-1 0,3 3 6 0,-1-5 0 15,4 1 0-15,-1 1 1 0,1-3 2 0,1 1 1 16,4 1-2-16,-1-1 0 0,0-1-3 0,0-2 1 16,3 2-4-16,-1 1 0 0,3-1-1 0,1 0-2 15,2-2-1-15,3 2 0 0,2 2-3 0,2-4-1 16,-5 2 1-16,6-2-2 0,2 2-3 0,-2 0 1 15,3-2 1-15,-1 2-3 0,-3 0 0 0,5 0 0 16,1 1-1-16,-6 0 3 0,0 1-2 0,-1 2 0 16,-1 3-1-16,0 1 2 0,-5-2 1 0,-3 3-2 0,7-1 1 15,0 1-1-15,-2 2 2 0,0-1-1 0,-1 1 0 0,6-3 2 16,-2 3 1-16,2-2 1 0,-7 2 0 0,3 0 2 16,1 0 0-16,-2 0 1 0,-1-2 2 0,-2 2-1 15,2 0-1-15,-4-1 1 0,4 1-1 0,-3-2 1 16,-3 2-1-16,3 0-2 0,-1 2-1 0,1-1 0 15,1 1-1-15,-3 0-1 0,1 1 1 0,1 0-2 16,-1 2-2-16,1-2 2 0,2 3 0 0,-2 1-2 16,3-1 3-16,-1 2-1 0,-1 2-2 0,-4-2 1 15,4-2 1-15,-5 2-2 0,2-2 2 0,0 5-1 16,-4-3-2-16,6 2 0 0,-7-1 1 0,8 1 0 16,-5 1 0-16,2 2-1 0,-5 0 0 0,5-4 2 15,-3 2 0-15,0 0-1 0,3 2 1 0,-2-2 1 16,-1 2-1-16,1-2 0 0,0 4 1 0,2-1-1 15,0 0 0-15,-2 2 1 0,4-1-2 0,1 2-1 16,0 1 3-16,2 1 0 0,1-2 0 0,-2-1 0 16,6 2 2-16,-2-2 1 0,-2-1-1 0,-1-2 2 0,-2-3-3 15,6 3 3-15,-3-6 0 0,-4 3 0 0,1-5 0 16,0 0-1-16,7 1 3 0,-1 0-1 0,0 1 1 16,-4-4 0-16,0 3 0 0,7 1 1 0,-1-1 1 15,2-3 0-15,-3-3-2 0,2 0 3 0,4 2 0 16,0-2 1-16,0-2 0 0,-2-3-3 0,3 1 2 15,1-1-1-15,-3 0 1 0,0-3 0 0,-1-3 0 16,2-2-3-16,-4 2 0 0,3-2 2 0,-4-1 0 16,3 0-2-16,0-2 1 0,0 0-1 0,0-2 0 15,5 1 1-15,-4 1-2 0,2 0-1 0,-1-3-1 16,1 0 1-16,-2 0-1 0,0 1-1 0,0-1-1 16,-8 0 0-16,8 0 0 0,-9 1 0 0,-5 4-2 0,7-5 0 15,0 0 1-15,-5 3-2 0,2 0 1 0,-2 1 0 0,3-2 1 16,0 1-1-16,2 0 2 0,-8 2-1 15,5 1-2-15,-4 0 2 0,1 1 0 0,2 0-3 0,-7 3 1 16,1-2-1-16,-1 3 0 0,5 0 2 0,-10 1 0 16,6-1-2-16,-5 0 0 0,-4 1 1 0,3 3 0 15,2 0 0-15,-7 0 0 0,0 1-2 0,2 2-1 16,-4 1 1-16,4 0 1 0,-2 1-1 0,-1 1 0 16,-1-2-1-16,-1 1 0 0,2 1 2 0,-2 1-1 15,0 0 0-15,0-1-1 0,0 3 0 0,0-4 0 16,-1 4 2-16,1 3-3 0,0-2 0 0,0 1 1 15,0-1 1-15,0 4-2 0,2-4 2 0,-1 2 0 16,1-2 1-16,1 2 0 0,0-1-1 0,2 2 2 16,0-1-1-16,3-1 0 0,-2 1 1 0,2 1-2 15,1-1 1-15,4 2 1 0,-2-2-1 0,0 0 0 16,0 0 0-16,5-4 0 0,-1 6-1 0,1-4 2 16,1 2 0-16,1-1-1 0,-4-1 1 0,5-1 2 15,-3 1-2-15,1 0 0 0,2 1 1 0,-6-6 0 0,5 3-2 16,-1 0 2-16,5 0-1 0,-6 0-1 0,0 0 1 15,0-3 1-15,3 1-1 0,2-1 0 0,-2 3 0 0,-2-4-1 16,5 1 1-16,1-1 0 0,4 5-1 16,-2-5 0-16,1 0 2 0,-1 1 0 0,2 1 0 0,-1-2 1 15,4 0-1-15,-3-3 0 0,3 3-1 0,2 0 0 16,-2-2-1-16,2-1 0 0,0 0 1 0,-2 0-1 16,0 0 0-16,0 1 0 0,-1-1 1 0,0-2-1 15,-1 3 1-15,1-1-1 0,3 2 0 0,-2-4 1 16,3 3-1-16,-1-1-2 0,2-2 2 0,1 2 1 15,1 0-1-15,1-2 0 0,-1 2 0 0,1 1 0 16,-4-2 0-16,6 0 1 0,-8 0-1 0,3 2-2 16,-1-3 2-16,1 2 0 0,2 1 0 0,1-2 0 15,1 2 0-15,5-3 0 0,-3 4 0 0,0-4 3 16,2 0-2-16,0-1-1 0,-2 1 1 0,1-3-1 16,-1 5 2-16,1-3 0 0,2 1-2 0,-2-2 0 15,1 3 1-15,-1-1-1 0,4 0 1 0,-1 0-1 16,2 0 0-16,4-1 0 0,-4 1 0 0,0 2 0 15,-3 0 0-15,-5 1 0 0,10-1 0 0,-2 0 0 16,-8 1 0-16,1-1 0 0,0 3-2 0,11 0 2 16,2-3-1-16,-1 1 1 0,-5 1-1 0,4 1 1 0,0 0 0 15,1-2-1-15,-1 4 1 0,-4 1 0 0,0 0 0 16,-3 4 0-16,6-1 0 0,1 2-1 0,-1 1 0 16,7 1 1-16,-4 0-1 0,-1 2-1 0,2 1 1 15,-2 0 1-15,0-2-1 0,-1 5 1 16,-2 0-1-16,2-2 1 0,-1 4 0 0,-6-1 0 0,6 1 0 15,-4 2 0-15,4 3 0 0,-9-1 1 0,3 0-1 16,-3 4 0-16,-4-2 0 0,2-4 1 0,-3 6 1 16,-4-2-3-16,-1 1 1 0,-3-2 0 0,0-3 1 15,0 4-1-15,0-6 1 0,-3 4-1 0,0-3 0 16,-2-1 0-16,-3-1 1 0,-2 1 0 0,-2-4-1 16,-1-3 0-16,0 5 0 0,-4-2 0 0,-1 1-1 0,1-3 0 15,-1 0-3-15,1-1-6 0,-2 0-4 0,0 5-7 16,-3-4-10-16,1 0-38 0,-3 2-29 0,-1-3-36 15,2 3-48-15,-4-1-59 0,3 0 154 0,2 0-149 16,0-7-74-16</inkml:trace>
  </inkml:traceGroup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7:53.59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066B363-1151-455F-92B1-A0152C613CFB}" emma:medium="tactile" emma:mode="ink">
          <msink:context xmlns:msink="http://schemas.microsoft.com/ink/2010/main" type="inkDrawing" rotatedBoundingBox="11688,12911 23783,12920 23782,13607 11687,13599" shapeName="Other"/>
        </emma:interpretation>
      </emma:emma>
    </inkml:annotationXML>
    <inkml:trace contextRef="#ctx0" brushRef="#br0">64 307 214 0,'-5'-4'71'16,"4"-3"-72"-16,-6 4-15 0,7-5 3 0,-3 5-15 0,3-2 1 15,-8-1 11-15,8 1-8 0,-1 2 34 16,1-4 11-16,0 1 12 0,-4-2 23 0,1 2 5 0,-2-1 10 15,2 1-1-15,0 0 20 0,-2-1-20 16,1 1-4-16,2-2-7 0,0 1-13 0,-1 1-2 0,3 0-7 16,0 1-3-16,0 0-7 0,3 0 4 0,-4 2-5 0,-4 2 1 15,5 1-1-15,-3-2-4 0,0 2 1 16,3 0 0-16,-2 0-4 0,0 2-1 0,2-1 0 0,0 2-2 16,0 1-2-16,5 0-1 0,-2 3-1 0,-3-3-2 15,2 3 1-15,0-1-2 0,-1 1-1 16,-1 2 1-16,3 1-3 0,-3-6 1 0,5 6-1 0,2 0 1 15,-1-4-1-15,0 5 0 0,2-1-2 0,2-1 2 16,-2 2 0-16,-2 1 0 0,0-3-2 0,2 4 2 16,-1 0 0-16,1-2 2 0,-3 0 0 0,4 2 0 15,-3-4 0-15,2 2 2 0,4-1-1 0,-8 1 0 16,8-1 0-16,-3-2 1 0,5 1 2 0,-9 1-2 16,6-2-1-16,-1 1-1 0,1 1 0 0,0-2 1 15,-3 0-1-15,3-2-3 0,0 5 0 0,4-3 0 16,-2 0-1-16,-2 3 1 0,1 0 0 0,3-1 0 15,2 3-1-15,-1-2 1 0,-1-2 1 0,-1 1-1 0,3 1 3 16,2-3-2-16,-1-2 1 0,1 1-1 0,3-1 3 16,-1 4 2-16,5 1-4 0,2-6 0 0,-2-4 1 15,4 4 2-15,-3-3-1 0,3 2 1 0,4-2-1 16,-4-2 0-16,3-3 0 0,-4 3 0 0,3 0 1 16,1-2-2-16,1 1 0 0,-2-4-1 0,0 3 0 15,-1-1 0-15,0 1 2 0,2-1-1 0,-1 0-1 16,1 0 0-16,1-2 2 0,1 4-2 0,-5-3 1 0,7 4-2 15,3-1 1-15,-4-6 1 0,-2 7-2 0,1-1 0 16,5-1 1-16,-1 1-1 0,3-3 0 0,-2 1 0 16,-7-2 0-16,4 5-1 0,7-4 0 0,-7 0 1 15,1 1-2-15,-3 0 0 0,5 0 1 0,0-2-1 16,4 2 0-16,1-2-1 0,0 4 1 16,1-3 0-16,-3 0 2 0,1 0-2 0,3-2-1 0,-4 0 2 15,1-1-1-15,-4 1 2 0,3 0-2 0,0-1 0 0,-2 6-1 16,2-6 3-16,0 4 0 15,-1 0-1-15,4-2 2 0,-3-1-2 16,0-1 2-16,5 1-2 0,-4 1 2 0,2-1-1 0,-4-1-1 16,-1 3-1-16,2-3 0 0,3 3 0 0,-6-3-1 0,0 1 1 15,-3-2-2-15,6 1 1 0,-2 1 0 0,1 1 0 0,-7-1 0 16,0 3-1-16,8 0 2 0,1 1-1 0,-1 0 1 16,-3 1-1-16,5-2-2 0,1 1 2 0,0 0-2 0,-3 1 0 15,-3 1-1-15,1 0 0 0,-3 0 1 16,-1 0-1-16,-2 0 0 0,-1 1 2 0,-1 1-1 0,2 1 1 0,-5-1 1 15,4-1-3-15,-2 3 1 0,1 0 1 0,-3 1-1 16,-1 2-1-16,1 0 0 0,-1 1 0 0,0 2 0 16,-1 0 0-16,2-2 0 0,-2 1 0 0,-1 2 0 15,0 0 0-15,-3-1-1 0,-1 1 0 16,-2-1 1-16,-5 1 0 0,3 0 0 0,-3-2 0 0,-3-1 0 16,0 0 0-16,-1 2 0 0,3-4 3 0,-3-1-2 15,3 0 1-15,-6 1 0 0,2-1 2 0,1-2 0 16,-1-1 0-16,0-2 1 0,-2 0-2 0,3 1 3 15,0-1-2-15,0-4-1 0,-1 0 0 0,3 3-1 16,-1-2 0-16,1-4 1 0,0 3 0 16,1-4-3-16,1 1 0 0,1 2 2 0,4-3-2 15,-2-3-1-15,2 3 0 0,7-3-1 0,1 2-1 16,-3-1 0-16,5-3 1 0,0 1-1 0,0 2 2 16,5-3 0-16,-8 2-1 0,6 0 0 0,-3 0 0 0,5 0 1 15,0 3-1-15,1 0 2 0,3-2-1 0,-2 2 1 16,3-1-1-16,2 4 1 0,3 2 0 15,2-2-1-15,3-1 1 0,0 1 0 0,-2 0-2 0,4 2 0 16,-2 0 1-16,0-2 0 0,-2-1 0 16,-2 2 1-16,2 1-1 0,-3 0 0 15,-1-2 1-15,-2 4 0 0,6-3 1 0,-3 4-1 0,2-1 0 0,1 1 1 16,-1-2 0-16,2 2 1 0,2 0-2 16,-4 2 0-16,0-2 0 0,1 0 1 0,-8 0 0 0,-1 0-1 15,8 6 0-15,-2-4 0 0,-3-1 0 0,-1 6 0 16,-1 1 2-16,8-4-2 0,6 3 0 0,-3 1 0 15,-6-3 0-15,0-4 1 0,5 4 3 0,2-3-4 0,-5 1 3 0,-7-2-1 16,2 1 0-16,2 0 1 0,-4-1 0 0,4 2 0 16,-4-1-1-16,1 1 0 0,1-3-2 0,-2 3 2 0,4-3-2 15,-1 2 2-15,1-1-2 0,-2 1 1 0,1-2 1 16,1 2-1-16,-5-1 0 0,1-1 1 16,-3 2 1-16,1-1-3 0,4 3 2 0,-5-1-1 0,-3 0 0 15,5 2 1-15,-2 0-1 0,-1-1 0 0,-6 1 0 16,4-2-1-16,2 5 1 0,3-3-1 0,-7-2 0 15,2 4 0-15,-3-1 0 0,8 2 0 0,-3-2 1 16,-2-1 1-16,-3 0-1 0,-2-2-1 0,5 3 1 16,1-1 1-16,4 0 0 0,-6 1 0 0,2 1-1 15,4 1 0-15,0-4 0 0,-3 4 2 0,1-3-2 0,-2 0 0 16,3 3-1-16,-1-7 0 0,-1 3 1 0,1 0-1 16,-3 0 1-16,3-1 1 0,0 0-2 0,-1-1 0 15,-2-2 2-15,2 1 0 0,1 1-1 0,0-1 0 16,-1-1 0-16,2 0-1 0,-2 0 2 15,0 0-1-15,7 2-1 0,-5-2 0 0,-1-3 1 0,2 3 0 16,3 0 1-16,-7-2-1 0,4 1 1 0,-5 1-1 0,2-5 0 16,4 5 0-16,-7 0 0 0,-3 0 0 0,0-2-1 0,7-1 1 15,0 3 0-15,-1 0 1 0,-4 0-1 0,5-2 1 16,1-2 1-16,2 4 0 0,4-2-2 16,-1-1 1-16,-4-3-1 0,5 1 0 0,-4 0 2 0,0 0-2 15,2 0-1-15,-6 2 0 0,1-2 1 0,-3 1 0 16,2 2 0-16,0-3 1 0,-2 1-2 0,1 0 1 15,-2-4 1-15,-1 4 1 0,2-3-1 0,3 1 1 16,-6-2 0-16,3 2 0 0,2-4-1 0,-2 0 3 16,2 2-1-16,-1-3 0 0,1 0-1 15,-7-2 2-15,5 2-1 0,-1-1 0 0,-3 0 1 0,1 1-1 16,0-2-1-16,2 4 1 0,-3-4 0 0,3 2 0 16,-2 0 1-16,-5 0-1 0,3 0-1 0,2-4 1 15,-5 1 0-15,-3 0-4 0,5 1 2 0,-6-3-4 16,4 0-4-16,2 2-3 0,-7-4-4 0,-1 1-24 15,0-1-17-15,-4 1-21 0,-2 1-30 0,-4-8 70 16,-6 0-54-16,-5-27-19 0</inkml:trace>
  </inkml:traceGroup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7:22.35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CB19907-FF6F-4504-9FFE-540C06DB598B}" emma:medium="tactile" emma:mode="ink">
          <msink:context xmlns:msink="http://schemas.microsoft.com/ink/2010/main" type="writingRegion" rotatedBoundingBox="10989,8559 23369,8559 23369,13071 10989,13071"/>
        </emma:interpretation>
      </emma:emma>
    </inkml:annotationXML>
    <inkml:traceGroup>
      <inkml:annotationXML>
        <emma:emma xmlns:emma="http://www.w3.org/2003/04/emma" version="1.0">
          <emma:interpretation id="{CC6A6BF2-1464-450E-BC1F-A53292CCC35C}" emma:medium="tactile" emma:mode="ink">
            <msink:context xmlns:msink="http://schemas.microsoft.com/ink/2010/main" type="paragraph" rotatedBoundingBox="10996,8354 23013,8587 22985,10012 10969,97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C3449F-B7A5-47C1-88F6-A1B905B7CD87}" emma:medium="tactile" emma:mode="ink">
              <msink:context xmlns:msink="http://schemas.microsoft.com/ink/2010/main" type="line" rotatedBoundingBox="10996,8354 23013,8587 22985,10012 10969,9779">
                <msink:destinationLink direction="with" ref="{905A6C88-7AFA-4722-ACDF-3F098AFA581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8EACACE-FD0A-42AC-8D48-6F174179229F}" emma:medium="tactile" emma:mode="ink">
                <msink:context xmlns:msink="http://schemas.microsoft.com/ink/2010/main" type="inkWord" rotatedBoundingBox="10993,8541 15839,8635 15815,9873 10969,9779"/>
              </emma:interpretation>
            </emma:emma>
          </inkml:annotationXML>
          <inkml:trace contextRef="#ctx0" brushRef="#br0">-3040-1873 870 0,'0'1'382'15,"3"-1"-245"-15,-3-3-104 0,0-3 12 0,0 6-3 16,7 0-22-16,-6 0-18 0,9 9-2 0,4 4 6 15,-1 3 3-15,-2 0 4 0,4 3 1 0,4 0 3 0,0 7 4 16,6 2 1-16,-2 1 1 0,-3-3 1 0,6 1-5 0,6 6 5 16,-2 2-2-16,6 0-2 0,-2-3-3 0,7 8-1 15,1-4-1-15,10-1-5 0,-1 2 0 0,10-2-6 16,2 0 0-16,0-3 0 0,-1-3-2 16,0-4-2-16,2 1 0 0,-7-6-1 0,3 4 1 0,-5-6-3 15,-3-1 1-15,-3 1-4 0,2-1 1 0,-4-1-2 16,-1 0-3-16,-10 0-1 0,3-3-5 0,-9-2-10 15,-6-3-7-15,1 1-7 0,-9-1-11 0,-1-1-13 16,-9-6-15-16,5 1-56 0,0 0-37 0,-3 1 119 16,-3-3-82-16,-7-3-32 0</inkml:trace>
          <inkml:trace contextRef="#ctx0" brushRef="#br0" timeOffset="382.8174">-2055-1790 660 0,'-18'-24'369'15,"5"3"-208"-15,-3-4-126 0,5 4 94 0,5 2-129 0,-2 0-15 16,3 1-16-16,2 4-3 0,3 4 5 0,-2-1 7 16,4 3 3-16,1 3 17 0,0 1 8 0,0-1 11 0,-3 0 2 15,5 0 10-15,0 4 2 0,1-1 2 16,-2 2 9-16,0 2-4 0,1-1-3 0,5 7-3 0,1 0 2 15,-2 0-7-15,6 5 0 0,2 4-1 0,2 1-3 16,2 4-3-16,3 4-3 0,3 4 1 0,2 0-6 16,6 5-1-16,0 0-1 0,5 2-1 0,-2 1 2 15,5 2 3-15,1 1 3 0,1-2-1 0,-4 4 3 16,1-2 3-16,-2 0 1 0,-1 2 0 0,-2-6-3 16,-5-2-3-16,-2-6-3 0,5 4 1 0,0-3-2 15,-6-4-7-15,0-5 0 0,-2-1-1 0,4 4-3 16,1-3-2-16,-1 0-2 0,-6-4-2 0,-3 2-2 0,4-1 1 15,-2-1-9-15,-4-2-6 0,1-4-2 0,0 1-21 16,-4 1-12-16,1-5-17 0,-4-3-20 0,-6 0-62 16,-1-2-32-16,-4-1 121 0,2-2-94 0,-7-7-46 15</inkml:trace>
          <inkml:trace contextRef="#ctx0" brushRef="#br0" timeOffset="697.7451">-1079-1946 1009 0,'13'-16'427'15,"-12"-3"-295"-15,5-1-105 0,-2 6 13 0,0 1-19 0,8 5-17 16,-3 0-14-16,7 5-1 0,5 5 1 0,-1 3 3 16,4 6 3-16,-1 1 8 0,2 8 1 0,4 5 3 15,1-1-1-15,-3 3 2 0,5 5 0 0,1 1 1 16,-1 1-1-16,2 2-2 0,-2-1 1 0,3 4-1 15,0 0 0-15,1 4 0 0,3 0-1 0,-3 2-1 16,2 1 2-16,-1-4-2 0,-4-1-3 0,15 8 3 16,-2-1-2-16,-11-5-3 0,8-1 1 0,-3-3 1 0,6 4-2 15,-3-3-3-15,2 0 3 0,-12-8-4 0,-1-3 0 0,7 6-3 16,-6-4-2-16,-3-3-3 0,-4-5-5 0,1 1-14 16,1 2-11-16,-7-13-16 0,5 4-17 0,-6-4-70 15,-1-4-55-15,1-5 137 0,5-1-104 0,-9-10-62 16</inkml:trace>
          <inkml:trace contextRef="#ctx0" brushRef="#br0" timeOffset="1056.8525">485-1991 605 0,'4'6'234'15,"9"7"-160"-15,0-2-37 0,0 4 6 0,7 2 0 16,0 5 3-16,2-1 5 0,5 1 2 0,-5 4 0 16,4-2 0-16,1 6-6 0,-2-1-1 0,4 1-4 15,0 0-4-15,1 4-1 0,0-1-5 0,5 2-4 16,2 2-3-16,-1 3-6 0,6 1-4 0,2 4-1 15,3-2-1-15,-1 0-4 0,2 3-1 0,-4-2 0 16,1 1-3-16,1-7-3 0,-5 2 2 0,1-5-3 16,-7 0 2-16,-2 0-3 0,2-5 0 0,-3-1-1 15,0 1 0-15,-5-3-4 0,0-1-3 0,-6-4-3 16,6 0-5-16,-8-2-17 0,-2-5-11 0,1-7-17 16,-2 5-20-16,-3-5-24 0,-7-5-40 0,10-3 92 0,-3-3-66 15,-1-2-10-15</inkml:trace>
        </inkml:traceGroup>
        <inkml:traceGroup>
          <inkml:annotationXML>
            <emma:emma xmlns:emma="http://www.w3.org/2003/04/emma" version="1.0">
              <emma:interpretation id="{257DAB02-D462-4B8D-B76A-837270CAE851}" emma:medium="tactile" emma:mode="ink">
                <msink:context xmlns:msink="http://schemas.microsoft.com/ink/2010/main" type="inkWord" rotatedBoundingBox="16133,8453 23013,8587 22986,9956 16107,9822"/>
              </emma:interpretation>
            </emma:emma>
          </inkml:annotationXML>
          <inkml:trace contextRef="#ctx0" brushRef="#br0" timeOffset="2344.8337">5927-2066 1049 0,'12'0'430'16,"6"3"-305"-16,-9-6-112 0,1 0 6 0,1 6-6 15,8 5-20-15,-1 5-13 16,9 8 1-16,0 4 6 0,0 0 7 0,0 6 11 0,2 1 2 15,4-1 2-15,-7 1 2 16,1-1 0-16,-2-3 2 0,2 7 0 0,2-1 3 0,-4-6-3 0,-1 3 2 0,-1-3-1 0,5 9 2 16,4 3-4-16,-3-4-1 0,-2-4-1 0,0 2-3 15,6 5-2-15,4 4-2 16,-2 0 0-16,0-9-4 0,0-1-2 16,2 7 0-16,-2-6-2 0,1-1-2 0,-2-3 0 0,-2-1-3 0,-4-4-2 0,-1-1 1 15,1-1-5-15,-6-4-6 0,-3-3-5 0,0-2-6 0,-1-3-30 16,-4-3-15-16,-3-3-19 0,0-3-32 0,-1-2 84 15,-4-5-63-15,-1-6-16 0</inkml:trace>
          <inkml:trace contextRef="#ctx0" brushRef="#br0" timeOffset="2724.2447">7029-1870 1049 0,'0'-2'452'16,"0"1"-311"-16,0-1-116 0,3 5 11 0,2 2-25 16,4 11-17-16,2-5-20 0,4 12-1 0,4 7 2 15,2 5 7-15,-1 0 6 0,4 3 13 0,0 5 3 16,-2-5 3-16,1 9-1 0,-3-9 2 0,4 3-1 0,5 4 2 16,-4-2 3-16,-2-7-2 0,4 3 1 15,0 0 1-15,6 3 2 0,-1-7-4 0,-2 1 1 0,1-5-1 0,4 2-3 16,-4 2-2-16,5-3-1 0,-3 0-3 0,-3-2-4 15,4 2-1-15,-6 0 0 0,3-3-3 0,-6-2-5 16,1 0-1-16,-1-3-2 0,-4-1-3 0,-2-3-13 16,2-3-9-16,-7-1-10 0,-1-5-13 15,-4-4-46-15,2 1-23 0,-1-8-30 0,-4-7 97 16,-6-12-89-16,0 3-37 0</inkml:trace>
          <inkml:trace contextRef="#ctx0" brushRef="#br0" timeOffset="3092.0218">7948-2061 462 0,'12'11'290'0,"3"0"-169"0,-9-9-86 16,5 6 84-16,4 6-109 0,10 10 1 15,-4-8-13-15,4 13 0 0,7 2 9 0,-3 1 10 16,4 6 3-16,1 2 8 0,-3-1 8 0,1 2 5 0,0 0 4 16,-2-1 0-16,1 5 3 0,2-2 3 0,-3 0-1 0,1 1-3 15,2 4-5 1,-1-5-3-16,1 2-5 0,2-2-2 0,2-3-10 0,-2 1-6 0,0-4-3 16,2-2-4-16,-5-7-8 0,-1 4-2 0,-2-3-5 0,-2-4-4 15,-3-1-11-15,-3-2-8 0,-5-1-8 0,0-5-14 16,-7-2-65-16,6 2-43 0,-9-11 112 0,-3 5-83 15,-4-10-57-15</inkml:trace>
          <inkml:trace contextRef="#ctx0" brushRef="#br0" timeOffset="1541.1834">2108-1943 696 0,'-2'-10'409'0,"-1"1"-211"0,1 1-148 15,2 3 87-15,2 2-115 0,1 3-4 0,2 0-25 16,3 6-3-16,3 5 1 0,0-3 4 0,3 10 11 16,1 1 5-16,1 2 3 0,1 1 1 0,2 3 9 0,2 4 0 15,0 1 1-15,3 2 0 0,1-3-4 0,4 3 0 16,-1-1-4-16,1 3 1 0,3 1-9 0,1-2 1 16,9 4-5-16,1 1 2 0,-5 4-4 0,8 1-2 15,-3 0 2-15,3-5-3 0,-4-2 0 0,-7 0-2 0,5 3 0 16,-4-4-3-16,-4-4 2 0,0-3-1 0,-5 1-2 15,6 1-3-15,-4-6-5 0,-2 2-1 0,-3-4-2 16,-2-3-3-16,-1 0-20 0,0-3-9 0,-4-5-14 16,-1-1-14-16,-1-5-68 0,0 1-44 15,-5-11 126-15,1 2-97 0,2-11-54 0</inkml:trace>
          <inkml:trace contextRef="#ctx0" brushRef="#br0" timeOffset="1828.1694">3421-1959 754 0,'-1'0'364'0,"-2"0"-238"16,3 0-101-16,8 6 54 0,-5 1-63 15,6 5-24-15,4 9 0 0,0 0 4 0,1 1 3 0,4 8 14 16,-1-1 7-16,4 4 3 0,-2-2 2 0,0 0 7 15,3 5-2-15,2-3 1 0,0 2 0 0,0-3-2 16,0 0-1-16,2 0 0 0,5 4-2 0,0-1-8 16,0 0-2-16,8 3-3 0,-3-2-2 0,-2-3-3 0,1 2-4 15,6 3-2-15,-4-6-2 0,1 0-3 0,-4-3-1 16,-3-1-1-16,4 3-6 0,0-4-3 0,0 0-1 16,-4-5-1-16,-6 0-5 0,5 2-12 0,-2-2-6 15,-3-4-11-15,-3-5-8 0,-1 1-37 0,1 0-24 16,-6-12-29-16,5 3-32 0,-7-7 114 0,-1-3-84 15,5-6-17-15</inkml:trace>
          <inkml:trace contextRef="#ctx0" brushRef="#br0" timeOffset="2273.2061">4863-1924 1157 0,'-3'-21'454'0,"3"4"-339"0,1-1-102 0,2 5 2 16,1 5-27-16,0 2-8 0,6 6-6 0,1 0 4 16,0 5 2-16,4 8 5 0,-1-1 5 0,3 9 10 15,2-5 5-15,1 5 1 0,0 3 2 0,3 3 1 16,-1-2 0-16,0 4 0 0,4 6 0 0,-1-2 1 16,1 2-4-16,2 0 1 0,1 2 0 0,4 4-2 15,-2 2 0-15,2-1-3 0,2 2 1 0,0 1-3 16,0 1 0-16,0 2-1 0,0-4 0 0,-4-2 0 15,5 2-2-15,-6-10-2 0,-1-1 2 0,0-1-5 16,-4-6 0-16,-4-1-2 0,1-1-4 0,-1-6-14 16,-4-1-10-16,-2-1-12 0,1-3-18 0,-5-4-55 15,-2-2-32-15,-2-6-40 0,1 1 121 0,-5-4-115 16,0-7-45-16</inkml:trace>
        </inkml:traceGroup>
      </inkml:traceGroup>
    </inkml:traceGroup>
    <inkml:traceGroup>
      <inkml:annotationXML>
        <emma:emma xmlns:emma="http://www.w3.org/2003/04/emma" version="1.0">
          <emma:interpretation id="{30759680-B057-4687-9737-1ADBC0A6B94C}" emma:medium="tactile" emma:mode="ink">
            <msink:context xmlns:msink="http://schemas.microsoft.com/ink/2010/main" type="paragraph" rotatedBoundingBox="14028,10532 18430,10532 18430,12618 14028,126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FC30558-728E-42EC-B245-529A7CCF9965}" emma:medium="tactile" emma:mode="ink">
              <msink:context xmlns:msink="http://schemas.microsoft.com/ink/2010/main" type="line" rotatedBoundingBox="14028,10532 18430,10532 18430,12618 14028,12618"/>
            </emma:interpretation>
          </emma:emma>
        </inkml:annotationXML>
        <inkml:traceGroup>
          <inkml:annotationXML>
            <emma:emma xmlns:emma="http://www.w3.org/2003/04/emma" version="1.0">
              <emma:interpretation id="{7ECF0E94-73A5-46E5-BF7B-24F5BE12DAA9}" emma:medium="tactile" emma:mode="ink">
                <msink:context xmlns:msink="http://schemas.microsoft.com/ink/2010/main" type="inkWord" rotatedBoundingBox="14028,10532 18430,10532 18430,12618 14028,126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38077.0475">884 361 234 0,'-8'-11'95'16,"4"0"-70"-16,-3 3-21 0,1-3-4 15,0 3-16-15,1 1-11 0,-3-1-11 0,3 5-3 0,0-3-5 0,-3 1 4 16,0 0 4-16,4 1 12 0,-3 0 14 0,2 1 12 0,2-2 21 16,0 1 10-16,-2 0 9 15,2 0 3-15,3 2 0 0,0-3 11 0,0-1-1 0,0-5 1 16,-1 4-6-16,1-1 10 0,3 1 4 0,-3-9 1 0,1 1 5 16,1 4 9-16,-1-2 0 0,3 1 3 0,-1-4 1 0,-3 0-1 15,1 1-3-15,3 0-3 0,-3 2-3 0,1-3-10 16,-1 3-3-16,1 0-2 0,1 5-4 0,-1 2-9 15,-1 3-3-15,-1 0-5 0,2 3-5 0,0 0-12 16,-2 1-5-16,0 6-4 0,-4-1-6 0,3-1-3 16,-4 6-1-16,-1 8 0 0,1-5-2 0,-3 5 3 15,0 4 0-15,-2 1-1 0,-2 6 1 0,-3 7 0 0,3-4 1 16,-1-3-1-16,0 4 0 0,-3 4 0 16,0 2-1-16,-4 0 1 0,5-5-1 0,-6 1 0 0,2 4 0 15,-9-3-2-15,1-2 3 0,0 0-1 16,-2-2 0-16,0-3 1 15,-4 2-1-15,-2-3 1 0,4-4 2 0,0-1 2 0,0-1-3 16,-2-7 4-16,-1-2 1 0,6-3 0 0,1-1 3 16,0-4 4-16,3-3-1 0,5 0 2 0,-2-3 3 0,5-3 1 15,2-2 1-15,3-1 2 0,-2-2 2 0,2-2-4 0,3-4 1 16,3 0-1-16,0 1-2 0,2 2-4 0,3-2-1 0,2-4-3 16,1-1-4-16,2 5 0 0,1-3-5 0,3 1 0 15,3 0-1-15,4 1-1 0,-4-2 1 0,4 6-3 16,3 4 3-16,2-5-2 0,-2 6 2 0,3 4 0 15,1 1 1-15,-1 0 0 0,0 4 0 0,2 3 0 0,2 4 0 16,-1 0 1-16,2 3 0 0,0-1-1 16,0 3 0-16,0-2 0 0,2 2 1 0,-5 2 1 0,-2-4 0 15,4 0-1-15,-7 1 0 0,3 1 0 0,-4-4-1 16,-2 1 1-16,0-3-2 0,-2 4-1 0,0-8-4 16,-3 4-3-16,-3-4-1 0,0 1-6 0,-3-1-13 15,3 2-7-15,-5-5-10 0,2 0-8 0,0 2-25 16,-2-2-8-16,-1-1-14 0,1-2-6 0,-2 0-31 15,1-2-13-15,1-2-9 0,-1-1 88 0,2-3-65 16,1-2-22-16</inkml:trace>
          <inkml:trace contextRef="#ctx0" brushRef="#br0" timeOffset="-37899.2498">896 455 852 0,'0'-6'368'16,"0"-2"-247"-16,-2 0-90 0,0 3 35 16,2-1-46-16,0-1-7 0,0 4-5 0,4-3 0 0,-3 4 8 15,6-1 5-15,-3 1 5 0,3-2 6 0,1 0 9 0,1 1 3 16,-1 0 4-16,2-2-4 0,4 4-7 16,0-2-5-16,-4 1-7 0,6 2-5 0,-3 0-13 0,1 0-4 0,3 2-4 15,3 2-4-15,-6-1-1 0,7 4-1 16,-2 2-3-16,-10-4-1 0,7 3 1 0,-13 2 0 0,5 2 2 15,-1 0-2-15,-4-1 2 0,-1 1-1 0,-2-4 6 0,3 8-2 16,-3-3 1-16,3-2 1 0,-5 0 2 0,1-1 1 16,-1 1 2-16,1-1 1 0,1 1-2 15,-12-6 4-15,9 4 1 0,-2-2 0 0,-3-3 0 0,2 3 0 16,0-1 2-16,1 0 0 0,5-2 1 16,2 0 1-16,-4 0-3 0,5-1 2 0,2 0-1 0,1-1-1 15,1-1 0-15,-4 1-1 0,5-1-1 0,1 2-1 16,2-1 0-16,2 3 0 0,-5-2-3 0,5 2 1 15,1-2 0-15,-4 2 0 16,-2-2-2-16,0 5 0 0,0-5 1 0,-5 3-2 0,5 1 2 0,-2-4 0 16,-3 3 0-16,2 4-1 0,-5-4 4 0,-1-2-3 15,-1 3 0-15,-1 5 2 0,-5-8-3 0,-2 9 0 16,-1-6-1-16,-11 0-2 0,6 0-2 0,-5 4-1 16,-1-1-3-16,-5-4-2 0,6 7-4 0,-9-5-13 15,6 1-6-15,0 1-9 0,2-1-12 16,0-7-47-16,1 3-21 0,5-1-32 0,0-2-37 15,3 1 123-15,7-1-93 0,-1-2-22 0</inkml:trace>
          <inkml:trace contextRef="#ctx0" brushRef="#br0" timeOffset="-35724.1039">1585 30 492 0,'-5'-5'340'0,"-1"-4"-161"0,-4-3-115 0,1 3 95 0,-1-1-104 0,2 1-28 16,0-1-5-16,4 1-6 0,-3 1 0 0,-1 1 2 15,4-1 4-15,-1 4 2 0,-2-3 3 0,1 1 3 0,1 3 2 16,-1 1 6-16,0-1 1 0,2 0-9 0,0 1-3 15,0 2-5-15,1 2-4 0,0 7-9 0,0-4-5 16,0 6-8-16,-1 8-4 0,1 2-1 0,0 4 0 16,1 7 1-16,2 5 0 0,-1 0 3 15,1 6-1-15,1-7 2 16,3 7 2-16,0-3 0 0,1-3 2 0,2-1 0 0,1-7 3 16,1 0-1-16,1-4 4 0,-2-4 1 0,1-7 5 0,1 2 0 0,-1-5 1 15,2-4 1-15,1-3 3 0,-4 0 2 0,4-3-1 16,-2-1 1-16,1-3-1 0,0-2 1 15,0-1-1-15,0-1 1 0,-1-4-3 0,1 2 1 0,-1-4-4 16,-1 0-1-16,1-1-2 0,-1 1-3 0,-4-1-1 16,3 1-2-16,0 0-4 0,-3 2-1 0,-2 3-1 0,3 2-2 15,-2 3-1-15,-1 1-2 16,2 2-2-16,-2 0 0 0,3 5 3 0,0 1-2 0,2 4 2 0,-1-2 2 16,1 0 3-16,0 1 1 0,0 1 3 0,4-1 3 15,-4-1 1-15,2-1 4 0,1-1 1 0,3 0 3 16,-2-2 5-16,-1-3 2 0,-2 2 3 0,1-3 3 15,-1 0 2-15,-1-3-2 0,2-3 11 0,-4 0 1 16,1-1-2-16,1-2 1 0,-4-1-2 0,3-1 0 16,-2-3-3-16,-1-1-1 0,1-4-13 0,-5 2-5 15,2 1-5-15,-1-5-5 0,6-1-6 0,-7-1-15 0,0 1-8 16,1 0-10-16,-1-1-13 0,2 0-50 0,-1-1-27 16,-1 0-30-16,0 5-42 0,8-2 126 0,-3-1-98 15,8 6-24-15</inkml:trace>
          <inkml:trace contextRef="#ctx0" brushRef="#br0" timeOffset="-34732.2239">2252 9 202 0,'-1'-6'187'0,"-1"-2"-54"16,1 2-78-16,-1-1 39 0,2-1-28 0,-1 2 0 0,-3 1-41 16,4 0-7-16,2 0-8 0,-2 1-1 15,0 2-2-15,2 1 3 0,-1-1 6 0,-1 2-22 0,2 0 40 16,-1 0 9-16,-1 0 7 0,0 2 7 0,2-2 9 16,-2 0 2-16,0 0-2 0,0-2 10 0,0 0-21 15,-2 1-5-15,2-4-4 0,0 3-8 0,0 1-10 16,3-2-5-16,-3-4-4 0,4 6-3 0,-1-3-6 15,0 1-4-15,3 2-2 0,-1-3-2 0,2 1-1 16,1 3-2-16,3 0 0 0,-2 0-3 0,1 0 0 16,-1 2-2-16,4 3-1 0,-2-2 0 0,-1 3-3 15,-1 1 2-15,-2-3-2 0,1 4 1 0,-2-1 2 0,-4 2-2 16,2 1 4-16,-2-1 2 0,0-1 1 16,-1 3 0-16,2 1 2 0,-1 0 0 0,-2 0 0 0,0-1 4 0,-2-2-2 15,2-1 0-15,-3 2 2 0,-3-1 1 0,-1 1 0 16,4-2 0-16,0 1 0 0,0-1 2 0,0-1-2 15,0 1 2-15,1-4-1 0,0 0-1 0,1 2 1 16,-1-1-3-16,2-2 1 0,0 0 1 0,5 0 0 16,-2 1 0-16,3 0-1 0,2-2 0 0,2-1 1 15,-2 4 1-15,2-3-1 0,1 1-2 0,-2 3 0 16,6-1-1-16,-3-2-1 0,3 1 2 0,1 0-3 16,-4 0 2-16,3 0 0 0,-11 1 0 0,11 0-1 15,-4 0 2-15,-2 1 1 0,-1 0-1 0,-3 1 0 0,0 1 2 16,1 1 1-16,2 1 0 0,-6-2 3 0,-1 3-1 15,-1-2 3-15,-3 4 2 0,-6 0 2 0,2 0-3 0,-2 1-2 16,-2-1-1-16,-10 4-3 0,0 1-1 0,-6 1-17 16,-5 2-13-16,-9 3-22 0,-2 3-35 15,-16 8 61-15,-6 1-43 0,-45 10-19 0</inkml:trace>
          <inkml:trace contextRef="#ctx0" brushRef="#br0" timeOffset="-38929.1933">4082 1989 487 0,'0'1'255'0,"-3"-2"-139"0,3 1-83 0,-1-2 53 0,1 1-64 0,0-3-12 0,3 4-5 16,-2 0 0-16,-4 0 2 0,8 0 6 0,-5 0 17 15,0 0 7-15,0-1 6 0,2-1 10 16,-4 1 12-16,2-3 1 0,2 0 3 0,-2 1-3 0,0-2-11 16,0 0-6-16,-2 0-5 0,2 0-8 0,2-1-11 15,-2 1-5-15,6 2-4 0,-4-3-3 0,-1 1-6 16,4 2-3-16,1 0 0 0,-4-2-3 0,4 3-1 15,-4-1 0-15,-4-2 0 0,2 2 0 0,0 0 0 0,0-2 0 16,-1 2 0-16,1 0 3 16,-4-2-2-16,4 3 2 0,0-1-1 0,0 0 1 0,0 0 1 0,0 1-1 0,0-1 5 15,-1-2-2-15,1 2 3 0,0-2-1 0,1 0 1 16,3 2-1-16,-6-3 1 0,2 0 1 0,0-1-3 16,0 2-1-16,0-3 1 15,-2 2-2-15,-2 1 0 0,4-1 0 0,0 0-3 0,-2-1 3 0,1 1-2 0,-1 1 1 16,0-1-1-1,1-1 1-15,-4 1 3 0,-1 0-2 0,2-1 4 16,-2-1 0-16,1 2 1 0,2-2 0 16,-3-2 2-16,3 1 1 0,-1-4 0 15,1 0 1-15,-3 1 3 0,-1-3-1 0,3-4 0 16,-6 0 2-16,4 3-1 0,-4-8-2 0,-4-3 1 16,3 0 1-16,0-3-5 0,-5-2-1 15,-4 0 0-15,0-6-2 0,-4-2 1 16,2 0-2-16,1 5-3 0,-11-6 0 0,0 1-1 0,0-1 0 15,-4 2 0-15,-4 0-1 0,-2-1-3 0,-5 0 1 16,-1 5 0-16,-8 0-1 0,4 1 0 0,-7 3 0 0,-3-5-1 16,-1 8-2-16,1 1 3 0,-1-2-3 0,-1 2 1 15,8 9-1-15,-6-4 2 0,8 9 0 0,5 2-2 16,-2 3 3-16,4 0 0 0,3 4 1 16,7-1-1-16,1 2 0 0,1 3 0 0,6 0 0 15,-1 0 0-15,7 0 0 0,-1 1 0 0,2-1-1 0,1 7 1 16,5-1-1-16,-3-4 1 0,8 4-2 0,-2 0 1 0,2-1-2 15,2 0-2-15,2 3 0 0,1-2-1 0,0-1-6 0,2 3-3 16,1 0-6-16,2-3-9 0,-1 3-29 0,2-4-17 0,0 0-25 16,2 0-25-16,-1 3-83 0,4-2 141 0,-2 1-97 0,7 0-39 15</inkml:trace>
          <inkml:trace contextRef="#ctx0" brushRef="#br0" timeOffset="-32524.1161">3507 1685 720 0,'-8'-10'380'15,"2"-1"-237"-15,1 0-101 0,2 6 26 0,2-3-26 16,-4 3-16-16,3-3-12 0,-1 0-8 0,3 0-4 15,0 0 1-15,0 0 2 0,0 2 2 0,0-7 11 16,0 5 3-16,0 2 2 0,0-4 5 0,0 2 7 16,2 1-2-16,-2-5 1 0,1 3-3 0,1 4-8 15,1-3-3-15,0 3-4 0,0 1-4 16,-1-1-7-16,3 5-1 0,4 5-4 0,-2-2 2 0,-1 0-2 16,-1-2 0-16,4 6 0 0,1 2 0 0,3 3 0 15,-5-4 0-15,1-4 1 0,6 6-1 0,0 3 1 16,3 1 0-16,-4-3 1 0,1 2-1 0,2-2 0 15,2 3 2-15,-1-1 2 0,1 0-2 0,2 1 3 16,-1-1 2-16,6-2-1 0,-2 0 2 0,0 0 4 0,4-1-3 16,1-2 0-16,-4 0 2 0,1-3 0 15,1-1-2-15,-6 1 3 0,6 0-3 0,-5-4 0 0,-1 3 1 16,-1 0 1-16,-2 0-2 0,1-1 3 16,-1 0-1-16,-3 3-1 0,-2-4 3 0,-3 0 4 0,-1-2 0 15,-1 1 0-15,0-1 2 0,-3 0 1 0,0 0 0 0,0-5 5 16,-2 4 2-16,0-1-4 0,0-3-1 0,-1 1 2 15,1-1 1-15,-1-3-2 0,1 0-1 0,-2 0-2 0,1 0-2 16,1 0 0-16,-1-3-2 0,2 1-1 0,-2 1-2 16,1-4-2-16,0 2-1 0,1-3-1 0,-1 2-1 15,0-2-3-15,0 0 1 0,0-2-2 0,1 1-2 16,0 1 3-16,1-2-3 0,0 3-2 0,-2-1 0 16,3 3 2-16,-1 0-1 0,2 0-1 0,-3 0 1 15,3 3 1-15,-3 0-1 0,1-4 2 0,3 3-1 16,-3 1-3-16,1 0 1 0,-1 0 2 0,0 2-2 15,0-2-2-15,-1 5 1 0,1 1-1 0,0-1 1 16,-2-2 0-16,0 3 0 0,1-1-3 0,-3 0 3 0,2 3 0 16,-1 0-2-16,1 0 1 0,-1 0-1 15,-1-2 0-15,-1 1 1 0,0 1 1 0,2 1-1 0,-2-1-2 16,0 0 2-16,0 2-3 0,0-2 3 16,0 5-1-16,0-4-3 0,0 4 0 0,0 0-3 0,-2 3-2 15,1 1-3-15,-2 4-4 0,-2 5-1 0,-2 2-23 16,-1 4-12-16,-4 7-17 0,-7 10-78 0,-4-1-65 15,-5 9 151-15,-11 12-113 0,-15 1-80 0</inkml:trace>
        </inkml:traceGroup>
      </inkml:traceGroup>
    </inkml:traceGroup>
    <inkml:traceGroup>
      <inkml:annotationXML>
        <emma:emma xmlns:emma="http://www.w3.org/2003/04/emma" version="1.0">
          <emma:interpretation id="{57448E17-1942-458C-83CA-550EF9F8FBA8}" emma:medium="tactile" emma:mode="ink">
            <msink:context xmlns:msink="http://schemas.microsoft.com/ink/2010/main" type="paragraph" rotatedBoundingBox="15137,11850 23362,11615 23402,13015 15177,132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8D74F4A-E8DB-4B66-A8FB-81E0882BEA41}" emma:medium="tactile" emma:mode="ink">
              <msink:context xmlns:msink="http://schemas.microsoft.com/ink/2010/main" type="line" rotatedBoundingBox="15137,11850 23362,11615 23402,13015 15177,13250">
                <msink:destinationLink direction="with" ref="{03DB1319-9AAE-4979-8F19-F4B6D99596C1}"/>
                <msink:destinationLink direction="with" ref="{D031639C-980C-4806-9C93-45E08E7D704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43D6172-712A-4CC9-8D86-FF2B0F8B37E5}" emma:medium="tactile" emma:mode="ink">
                <msink:context xmlns:msink="http://schemas.microsoft.com/ink/2010/main" type="inkWord" rotatedBoundingBox="15137,11850 23362,11615 23402,13015 15177,13250"/>
              </emma:interpretation>
            </emma:emma>
          </inkml:annotationXML>
          <inkml:trace contextRef="#ctx0" brushRef="#br0" timeOffset="-62076.9051">4339 1134 962 0,'11'-4'432'0,"-5"4"-271"0,2 2-110 0,-8 3 30 0,0 1-16 15,-3 7-28-15,0 3-4 0,-2 8-11 16,0 3 0-16,-6 8-2 0,-3-2 1 0,3 1-6 15,-8 9-1-15,-4 4-1 0,-1 0 0 0,1-3-5 0,-1 2 0 16,-3-6-2-16,0 6-2 16,-4-3-3-16,1-4 0 0,5-4-1 0,5-5-4 0,-8 3-5 0,4 1-6 0,-2-5-6 15,6-4-11-15,4-1-43 0,-3 6-24 0,6-12-33 0,-5 1-48 16,14-5 118-16,4-3-91 0,17-9-28 0</inkml:trace>
          <inkml:trace contextRef="#ctx0" brushRef="#br0" timeOffset="-62681.4058">2073 1365 791 0,'11'3'571'0,"0"3"-242"0,-8-9-224 0,0-3 161 0,-1 4-205 0,3-3-13 0,-4 2-48 15,1 3-11-15,3 2-4 0,-2-1-3 0,0 2-1 0,-3 2 1 0,0 13 3 0,-2-2 6 0,2-4 8 0,-6 12 2 16,-4-2 4-16,-2 10 5 0,-11 5 2 0,6 3 0 0,-4-12 2 0,0 6-2 0,-6 4-1 0,-5 4 0 0,-3-3-3 0,7-2-4 16,-9 6-3-16,1-2 3 15,-3 6-4-15,3-1 0 0,-3-2-4 16,3 3-1-16,7-1 2 0,-6-2-3 0,10-2-5 0,-1-2-3 0,2-7-5 16,4 0-6-16,0-2-23 0,5-7-18 0,3-7-23 0,3-1-24 0,4-5-80 0,3-5-59 15,9-4 165-15,2-4-127 0,10-15-66 0</inkml:trace>
          <inkml:trace contextRef="#ctx0" brushRef="#br0" timeOffset="-62258.2019">3363 1288 834 0,'14'2'465'0,"-3"2"-235"0,-9-2-157 0,-6-2 62 0,1 6-58 0,0 1-27 0,0-1-35 0,-4 7-7 16,3 4-4-16,-6 7 0 0,-1 15-1 0,3-8 1 0,-6 6-2 0,-9 6 2 16,4 0-2-16,-8 3 3 0,-1-3 1 15,-3 2-5-15,-2-2 2 0,-1-2-1 0,3 1-2 16,0-3 0-16,-1 1-1 0,4 0-4 0,1 0-2 16,3-4-4-16,0-2-8 0,3-1-7 15,5-7-9-15,5-2-42 0,0 0-22 16,5-10-20-16,4 0-26 0,13-12 89 0,0-1-74 15,10-1-15-15</inkml:trace>
          <inkml:trace contextRef="#ctx0" brushRef="#br0" timeOffset="-62519.1165">2778 1236 1316 0,'2'4'544'0,"-2"-4"-380"0,0 2-130 0,0-1 16 0,-2-1-36 0,0 12-15 0,2-3-10 0,-4 9-10 0,0 6 0 0,0 9 1 0,-4-1 4 16,-5 9 6-16,-1 5 4 0,-9-1 3 0,1 0 2 0,-2-2 3 0,-6 1 2 0,-4 1-1 16,4-4-1-16,2-6 2 0,-1-3-2 0,-5 6 1 0,1 1-3 0,1-6-1 15,3-3-1-15,2 1-2 0,-3 2-9 0,6 0-10 0,-3 1-10 0,6-5-13 16,7-6-17-16,0 1-67 0,3-5-44 15,7-3-50-15,1-1 149 0,6-11-141 0,-1 1-60 16</inkml:trace>
          <inkml:trace contextRef="#ctx0" brushRef="#br0" timeOffset="-59506.9129">9320 1197 691 0,'7'3'485'0,"2"5"-260"0,-5-8-151 0,-4-1 49 0,-2-1-58 0,0 1-15 16,-1 1-24-16,2 0-6 0,-1 1-15 0,-3-1-2 0,2 2 1 16,0 1 4-16,-2 2 3 0,2 0 3 0,0 1 9 15,-2-1 2-15,-5 7 4 0,4 3 1 0,-4 1 2 16,-2 4-2-16,-3 11 0 0,-2 1-4 0,-4 6-9 16,0 10-4-16,-1 7-5 0,-2-2-4 0,-3 4-12 15,2 4-6-15,-2-1-7 0,0 1-11 0,1 1-38 16,1-3-25-16,1-2-33 0,1 0-56 0,4 6 125 15,3-5-90-15,-3 1-32 0</inkml:trace>
          <inkml:trace contextRef="#ctx0" brushRef="#br0" timeOffset="-60513.6785">9145 1237 436 0,'0'6'111'0,"2"-6"-111"0,-1 0-22 16,1 5-38-16</inkml:trace>
          <inkml:trace contextRef="#ctx0" brushRef="#br0" timeOffset="-59767.8821">8537 1272 708 0,'-2'3'445'0,"1"5"-205"0,-2-8-150 0,1 0 61 0,-1-1-52 0,1 1-16 0,1 0-26 0,-1 0-28 0,0 3-5 0,1 0-4 0,-4 3-4 0,0 2-2 16,-1 5-1-16,-1 3 2 0,0 5 0 0,-5-1-1 0,0 8 0 0,-3 3 1 0,-1 4-3 0,-1 0-2 15,-2-1-4-15,-4 6-4 0,3-2 0 0,-1 2-4 16,-1-2-6-16,-2 0-3 0,2 2-1 0,1 0-5 0,5 0-18 0,0-4-6 15,0 1-12-15,0-2-9 0,7-3-10 0,2-10-18 16,4 5-46-16,0-3-26 0,0-2-24 0,4-6 118 0,4-5-87 0,6 2-52 0</inkml:trace>
          <inkml:trace contextRef="#ctx0" brushRef="#br0" timeOffset="-60697.2588">8470 1087 686 0,'2'10'480'0,"6"1"-209"0,-7-5-189 0,-1-1 134 0,-3 2-167 0,0 4-14 0,-4 3-29 0,-1 4-5 15,4 2-1-15,-11 3 1 0,4 5 6 0,-3 3 1 0,-2 7 0 0,0-6 3 0,-5 4-1 16,-1 4 2-16,-8-3 0 0,-1 4-2 0,3-1-2 15,-9 1-1-15,4-1-2 16,-2 0-3-16,3-5-2 0,2-2-4 0,-7 9-9 0,4-2-5 0,4-5-9 16,-3 0-8-16,5-3-11 0,-3 6-34 0,6-5-15 31,-3 2-15-31,11-11-14 0,5 0-67 16,-2-2 124-16,8-6-82 0,2-8-22 0</inkml:trace>
          <inkml:trace contextRef="#ctx0" brushRef="#br0" timeOffset="-60953.1408">7828 1369 1257 0,'11'19'531'0,"-6"-15"-369"0,0 0-130 0,0 0 45 0,-4-4-77 16,1 11-15-16,3 8-11 0,-4-2-7 0,1 2 0 16,1 12 0-16,-1 2 4 0,-4 10 3 0,-4 8 3 0,1 0 5 15,-3-6 9-15,-3 4 2 0,-5 5 6 0,-6 5 1 16,-1-8 1-16,3-5 2 0,-6 2 0 0,-1 1 0 15,0-7-3-15,1 1 1 16,-1-3-18 0,0-2-11-16,0 0-18 0,0-1-24 0,2-4-96 0,-2-1 124 0,-1 1-80 0,-3-2-51 0</inkml:trace>
          <inkml:trace contextRef="#ctx0" brushRef="#br0" timeOffset="-61224.3333">7228 1369 880 0,'0'26'473'0,"-3"9"-257"0,-4-8-159 0,-4-11 81 15,-5 6-109-15,0 2-11 0,-3 9-31 0,-3 10-9 0,-2 5-4 0,0 0-4 16,-6 5-4-16,0 5-4 0,-2 0 0 0,-2 1-3 15,-1-5-7-15,-1 2-4 0,1-7-6 16,-1-1-7-16,8-8-20 0,-2-2-14 0,6-10-18 16,1 1-27-16,6-7 92 0,4-14-62 15,4-1-35-15</inkml:trace>
          <inkml:trace contextRef="#ctx0" brushRef="#br0" timeOffset="-61437.1654">6850 1223 1041 0,'13'-2'473'0,"-11"1"-292"0,-2 1-124 0,-4 0 23 0,1 4-13 0,-5 4-30 0,-3 5-11 0,-3 8-21 15,1-5-4-15,-6 27-1 0,-2-5-1 0,-6 7 0 16,2-2 0-16,-13 11-2 0,2 0 0 0,-2 2 0 16,-8-4 0-16,3 1-1 0,-2-2-1 0,4 0-6 15,0-4-4-15,7 0-5 0,-2 0-6 16,5-5-29 0,3-1-21-16,4-7-32 0,0-3-44 15,8-3 103-15,0-8-74 0,11-4-26 0</inkml:trace>
          <inkml:trace contextRef="#ctx0" brushRef="#br0" timeOffset="-61622.4929">6134 1197 1120 0,'4'0'477'0,"0"3"-318"16,-1 1-113-16,-6-1 25 0,-2 6-32 0,-3 7-8 0,2 2-9 15,-2 4-12-15,-4 8-2 0,-5 7-3 0,-7 0-2 16,0 7-2-16,-6 4 0 0,-2 0 0 0,-3 0-1 16,-3-2 0-16,0 0 0 0,1-3 0 0,2 0 0 0,0-3-4 15,1-4-1-15,4-4-3 0,1 0-1 0,4-3-2 0,9-10-11 16,-3 2-21-16,1-4-15 0,6-4-17 15,4-4-22-15,1-4-22 16,4 0-79-16,10-5 130 0,-6 0-90 0,20-13-19 0</inkml:trace>
          <inkml:trace contextRef="#ctx0" brushRef="#br0" timeOffset="-61802.8759">5264 1189 1145 0,'10'7'456'0,"-10"2"-309"0,-5 1-110 0,-1 1 25 0,-2-1-36 16,-2 9-4-16,-4 6-10 0,-1 7-3 0,-7 5-3 0,8 2-2 0,-10 8 1 15,5 0 0-15,-12 8-3 0,3-6 0 0,-1 2 1 16,-1-2-1-16,1-1 1 0,-3-3-3 0,2-4-1 15,1-1 0-15,4-7-1 0,-1 1-2 0,4-6-9 16,1-2-5 0,6-10-10-16,-1 1-12 0,8-4-53 0,4-7-30 0,1-4-33 0,3 0-43 15,10-9 126-15,7-4-102 16,23-16-26-16</inkml:trace>
          <inkml:trace contextRef="#ctx0" brushRef="#br0" timeOffset="-62870.7331">1612 1339 991 0,'-1'0'407'0,"-1"0"-288"0,-1-2-92 16,0-1 9-16,1 0-22 0,-1 3-9 0,0 0-10 0,1 0-3 0,1 2 0 16,-1 2 4-16,-1 0 0 0,0 0 9 15,-1 1 6-15,0 2 5 0,-3-3 4 0,1 3 1 0,-2 1 1 0,-3 1 3 0,0 6 0 16,-1-3-6-16,0 4-2 0,-3 7-3 0,-2 0 0 0,-4 11-6 0,2-2 0 16,3 1-5-16,-6 4-1 0,3 1 0 0,-2 0-1 0,2-3-1 0,1 5 0 15,1 0 0-15,-1-3 0 0,2-1 0 16,2-2 1-16,-2-1 0 0,2-1 0 0,0-2 0 0,2-3-1 0,0-1-1 0,0-4-3 15,5 2-2-15,0-5-13 0,-1-1-9 0,5-1-16 0,-7-4-23 0,7-4-89 16,3 2-66-16,-3-6 156 0,3-3-119 0,10-13-85 0</inkml:trace>
        </inkml:traceGroup>
      </inkml:traceGroup>
    </inkml:traceGroup>
  </inkml:traceGroup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27:54.58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1D284AD-78BA-41B9-83A5-959BC4F09570}" emma:medium="tactile" emma:mode="ink">
          <msink:context xmlns:msink="http://schemas.microsoft.com/ink/2010/main" type="writingRegion" rotatedBoundingBox="13264,12511 13412,12511 13412,12601 13264,12601"/>
        </emma:interpretation>
      </emma:emma>
    </inkml:annotationXML>
    <inkml:traceGroup>
      <inkml:annotationXML>
        <emma:emma xmlns:emma="http://www.w3.org/2003/04/emma" version="1.0">
          <emma:interpretation id="{6088C284-7154-4EAD-9DEF-6AF6D8995A0F}" emma:medium="tactile" emma:mode="ink">
            <msink:context xmlns:msink="http://schemas.microsoft.com/ink/2010/main" type="paragraph" rotatedBoundingBox="13264,12511 13412,12511 13412,12601 13264,126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3EADFF-9CF3-434A-A6B0-F5A2BC7DB4DB}" emma:medium="tactile" emma:mode="ink">
              <msink:context xmlns:msink="http://schemas.microsoft.com/ink/2010/main" type="line" rotatedBoundingBox="13264,12511 13412,12511 13412,12601 13264,12601"/>
            </emma:interpretation>
          </emma:emma>
        </inkml:annotationXML>
        <inkml:traceGroup>
          <inkml:annotationXML>
            <emma:emma xmlns:emma="http://www.w3.org/2003/04/emma" version="1.0">
              <emma:interpretation id="{EFC3DF4B-4E5C-424F-9B91-D39AE482D2D8}" emma:medium="tactile" emma:mode="ink">
                <msink:context xmlns:msink="http://schemas.microsoft.com/ink/2010/main" type="inkWord" rotatedBoundingBox="13264,12511 13412,12511 13412,12601 13264,12601"/>
              </emma:interpretation>
              <emma:one-of disjunction-type="recognition" id="oneOf0">
                <emma:interpretation id="interp0" emma:lang="" emma:confidence="0">
                  <emma:literal>;</emma:literal>
                </emma:interpretation>
                <emma:interpretation id="interp1" emma:lang="" emma:confidence="0">
                  <emma:literal>( .</emma:literal>
                </emma:interpretation>
                <emma:interpretation id="interp2" emma:lang="" emma:confidence="0">
                  <emma:literal>( &amp;</emma:literal>
                </emma:interpretation>
                <emma:interpretation id="interp3" emma:lang="" emma:confidence="0">
                  <emma:literal>"</emma:literal>
                </emma:interpretation>
                <emma:interpretation id="interp4" emma:lang="" emma:confidence="0">
                  <emma:literal>( $</emma:literal>
                </emma:interpretation>
              </emma:one-of>
            </emma:emma>
          </inkml:annotationXML>
          <inkml:trace contextRef="#ctx0" brushRef="#br0">14 0 436 0,'-7'0'289'0,"7"1"-127"0,-1 1-102 0,-1-2 65 16,2 0-59-16,0 1-19 0,0 1-27 0,2 1-15 15,-4-1-2-15,1 1 2 0,-1-1-3 0,2 1-1 16,0 0 0-16,-1 0-2 0,1 2-2 0,0-3-6 0,0-1-10 16,0 2-46-16,1 0-46 0,1 1 86 0,-2-3-62 0,4 4-34 15</inkml:trace>
          <inkml:trace contextRef="#ctx0" brushRef="#br0" timeOffset="70.9598">148 62 1357 0,'-5'14'549'0,"0"-15"-416"0,-1 1-142 0,3-5 10 16,-1 0-110-16,4 7-74 0,2 7 125 0,1-3-99 16,0 2-26-16</inkml:trace>
        </inkml:traceGroup>
      </inkml:traceGroup>
    </inkml:traceGroup>
  </inkml:traceGroup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8:52.38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28BA904-8840-4CF0-94B3-75C1A88B72FB}" emma:medium="tactile" emma:mode="ink">
          <msink:context xmlns:msink="http://schemas.microsoft.com/ink/2010/main" type="writingRegion" rotatedBoundingBox="1467,-468 29994,1244 29806,4361 1279,2648"/>
        </emma:interpretation>
      </emma:emma>
    </inkml:annotationXML>
    <inkml:traceGroup>
      <inkml:annotationXML>
        <emma:emma xmlns:emma="http://www.w3.org/2003/04/emma" version="1.0">
          <emma:interpretation id="{0104C588-544A-4FE1-B5D1-5C2A962137CE}" emma:medium="tactile" emma:mode="ink">
            <msink:context xmlns:msink="http://schemas.microsoft.com/ink/2010/main" type="paragraph" rotatedBoundingBox="1322,723 19067,9 19135,1688 1390,24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6A8AB9-AAD3-4F7C-9196-63BA563E8EDB}" emma:medium="tactile" emma:mode="ink">
              <msink:context xmlns:msink="http://schemas.microsoft.com/ink/2010/main" type="line" rotatedBoundingBox="1322,723 19067,9 19135,1688 1390,2403"/>
            </emma:interpretation>
          </emma:emma>
        </inkml:annotationXML>
        <inkml:traceGroup>
          <inkml:annotationXML>
            <emma:emma xmlns:emma="http://www.w3.org/2003/04/emma" version="1.0">
              <emma:interpretation id="{F7B10C49-4930-4B2A-8164-051CC3BDD35D}" emma:medium="tactile" emma:mode="ink">
                <msink:context xmlns:msink="http://schemas.microsoft.com/ink/2010/main" type="inkWord" rotatedBoundingBox="1332,971 3660,877 3718,2309 1390,2403">
                  <msink:destinationLink direction="with" ref="{C4E3EFB5-6086-41E7-AA46-BDA90E50E786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1472 392 562 0,'0'19'214'16,"2"-2"-151"-16,-1-2-46 0,4 2 3 0,0 1-4 16,3 6-11-16,0-1 2 0,1 9-2 0,2-5-3 15,-3 2-2-15,2 6 0 0,-7-3 0 0,2 0 0 16,-2 0 5-16,-3-4 1 0,-6 1 1 0,3-2 3 15,-2-3 7-15,-3-2 2 0,0-3 2 0,0 0 3 16,0-3 0-16,-3-8 1 0,3 2 4 0,0-1 0 16,1-2-2-16,4-4 0 0,0-2 3 0,-3-1 5 15,6-3 0-15,0 0 3 0,0-2-2 0,0-4 2 0,-2-2 2 16,2-5-4-16,3-7-1 0,7 8-8 0,-9-13-1 16,6 3-4-16,4-8-5 0,-1 2-2 0,4-4-6 15,-1-1-1-15,4-1-3 0,-3 2-3 0,7 5-3 16,-2 0-3-16,2 7-2 0,-4 3-2 0,4 5-6 15,-3 9-2-15,-6 4-3 0,1 2 1 0,0 10-3 16,-4 6-1-16,-1 6 0 0,2 2 0 0,-4 5 2 16,1 6 0-16,-1 4 0 0,0 1-4 0,-2-3 3 0,0-4-4 15,4 4-14-15,-3-2-14 0,2-3-17 0,2-10-30 16,1 0-41-16,2-1 95 0,6-5-69 0,-1 1-22 16</inkml:trace>
          <inkml:trace contextRef="#ctx0" brushRef="#br0" timeOffset="331.1204">2292 575 682 0,'2'-27'353'0,"-1"1"-205"0,-1 9-106 16,0 1 33-16,-3 6-33 0,-3 7-12 0,0 3-8 15,-2 0-6-15,-4 11-81 0,1 2 64 0,-5 5-2 16,-3-3 0-16,2 8-2 0,-4 2 2 0,3 4-1 16,-2-2 3-16,2-5 13 0,15 4-12 0,-6-2 2 15,4 1 1-15,3-3 4 0,4-6 1 0,-2-3 1 0,5 3 4 16,1-5 3-16,-3-1 3 0,2-4-1 0,1 0 2 0,1-2 6 15,5-1 2-15,-1-3 1 0,4 0-2 0,-4-7 0 16,2 6-1-16,3-2-2 0,1-4-2 0,-4-1-9 16,3 3-3-16,0 2-2 0,-5-5-7 0,3 8-6 15,-1 0-3-15,-5 5-3 0,1 5-1 0,-2 4-1 16,-2 7 1-16,-2 6 0 0,-2 1 0 0,-1 4 6 16,0 3 0-16,-1 2 1 0,-2 0 0 0,-2 4 0 15,-2-3 0-15,1-1-1 0,3 3 2 0,-3-7 1 16,4-4-4-16,-3-1-2 0,2-1 4 0,1-6-9 15,1-5-6-15,1-3-8 0,0-4-46 0,1-10-25 16,4-1-27-16,-2 0-32 0,7-10 97 0,3-9-104 16,1-8-40-16</inkml:trace>
          <inkml:trace contextRef="#ctx0" brushRef="#br0" timeOffset="-756.7805">907 46 314 0,'3'-11'241'0,"0"0"-89"0,0 0-86 0,0 4 64 16,-3 1-69-16,0 5 2 0,-4 1-7 0,-1 0-13 15,-6 4-8-15,3-2-4 0,-11 9-8 0,1 2-2 16,-11 3-7-16,-4 3-4 0,-12 6-3 0,2-4 1 16,-6 6-4-16,-10 0-2 0,2 0 2 0,-1-1-2 15,1 1 0-15,1-2-1 0,4-1 0 0,-1 2 0 0,10-3-1 16,2 3 1-16,1-2 0 0,2 0-1 0,9-2 3 15,2 0 1-15,10-3 1 0,2 0 1 0,1-3 2 16,15-3 0-16,1 1 7 0,4 1 4 0,1-6-1 16,6 2 3-16,2 1 0 0,5-1 3 0,10-2-1 15,-3 1 3-15,0-1-8 0,3-4-2 0,7 3 1 16,4-2-2-16,1 2-2 0,-9-1-4 0,5 1-2 16,2 0 0-16,-3 1-2 0,-1 4 0 0,-5-2-5 15,-1 2 1-15,-8 1-1 0,1 2 2 0,-9-3-2 16,-5 1 0-16,3 2 0 0,-12 0 2 0,0-2 2 15,-7 2 2-15,-13 2 2 0,4-1-3 0,-7 1 4 16,-10-2-2-16,-4 1-1 0,5-1-1 0,-7 3-5 16,0-3-2-16,6 2-6 0,-4-6-5 0,4 3-22 0,3-2-19 15,6-5-32-15,0 1-35 0,5-4-81 0,11-4 141 0,6-2-124 16,2-2-85-16</inkml:trace>
          <inkml:trace contextRef="#ctx0" brushRef="#br0" timeOffset="-360.7716">993 166 943 0,'-8'-11'328'0,"6"6"-293"0,-1 0-68 0,3 2-83 0,3 3 86 16,7 1-58-16,-1 6-36 0</inkml:trace>
          <inkml:trace contextRef="#ctx0" brushRef="#br0" timeOffset="-522.9553">1208 333 1054 0,'6'1'405'0,"0"3"-306"0,-1-3-83 16,-8 7-10-16,3 0-1 0,0 6-8 0,0 2-7 15,0 0 0-15,0 15 0 0,-2 4 1 0,1 0 1 16,-2 0 3-16,-2 6 1 0,0-1 2 0,-1 3-2 15,-2 1 0-15,1 1-1 0,-1-7 1 0,0 0-4 16,2-1-2-16,-2-2-4 0,0-2-3 0,2-4-12 16,-1-3-7-16,1-6-14 0,-2-2-22 0,2-5 50 15,-1 1-33-15,3-8-11 0</inkml:trace>
        </inkml:traceGroup>
        <inkml:traceGroup>
          <inkml:annotationXML>
            <emma:emma xmlns:emma="http://www.w3.org/2003/04/emma" version="1.0">
              <emma:interpretation id="{C2DA5E6D-05EF-410B-BC43-FE56861A9675}" emma:medium="tactile" emma:mode="ink">
                <msink:context xmlns:msink="http://schemas.microsoft.com/ink/2010/main" type="inkWord" rotatedBoundingBox="4124,946 7680,803 7723,1870 4167,2013">
                  <msink:destinationLink direction="with" ref="{C4E3EFB5-6086-41E7-AA46-BDA90E50E786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192.8783">4079 45 830 0,'8'-8'359'0,"-13"6"-238"0,2 1-88 0,0 4 11 15,-3 0-11-15,6 14-19 0,1-4-7 0,-2 9-8 16,5 6-3-16,3 3 1 0,-1 4 1 0,-1 0 2 16,0 7-1-16,3 1 1 0,-4 1 0 0,3 6 2 15,1 1-2-15,-2-4 0 0,4 8-3 0,-2-3-4 16,-2 2-2-16,-3 0-3 0,4-3-4 0,1-5-15 15,-4 1-8-15,6-3-18 0,-7-9-28 0,3-1 59 0,1-6-39 16,1-4-14-16</inkml:trace>
          <inkml:trace contextRef="#ctx0" brushRef="#br0" timeOffset="1500.065">4447 748 863 0,'0'-3'363'0,"0"0"-238"0,0 0-84 15,0-2 20-15,3 5-23 0,0-2-7 0,2 4-7 0,0-2-5 0,6 0-6 16,0-3 0-16,2 0-1 0,0 3 0 0,3-5 1 16,-2-5-2-16,2 6 0 0,0-1-2 0,0-3-2 15,-2 0-1-15,0-6-3 0,2-1 0 0,-4 2-3 16,3 2 2-16,-5-9-2 0,3 2 0 0,-5-1-1 16,-2 0 0-16,-1-2-1 0,-4 4-2 0,3-4-1 15,-4 2-1-15,-7 6-1 0,4-4-4 0,-5 4-3 16,0 2-4-16,-3 9-2 0,1-1 0 0,-4 1-3 15,1 6-1-15,1 5-2 0,-3 4 3 0,3 6 3 16,-1 2 1-16,2 7 3 0,1 3 1 0,2 5 0 16,3 6-1-16,4-4-2 0,-1 0-5 0,2-1-3 15,8-1-5-15,5 1-30 0,-2-4-21 0,0-7-26 16,7-2-51-16,2-4 109 0,7 4-95 0,7-11-45 16</inkml:trace>
          <inkml:trace contextRef="#ctx0" brushRef="#br0" timeOffset="524.1641">2778 161 858 0,'8'-30'380'0,"-2"-2"-232"0,-6 13-105 0,-1 8 9 15,1 11-12-15,0 0-6 0,0 8-29 0,1 7-8 16,3 9-4-16,-3 2-4 0,4-1 1 0,0 10 1 0,-9 4 4 16,9-1 0-16,-3 0 1 0,-2-1 3 0,5 1-2 0,-2 8-1 15,2 2 0-15,-1-2-2 0,6-3-2 0,-4-2-4 16,7 5-12-16,-3-3-10 0,2 2-10 0,-4-8-18 16,7-1-107-16,-4 1 129 0,-2-4-78 0,2-1-49 15</inkml:trace>
          <inkml:trace contextRef="#ctx0" brushRef="#br0" timeOffset="830.0799">3090 707 713 0,'2'13'327'0,"-2"-13"-175"0,0 0-97 0,1 0 63 16,3 0-63-16,-1-2-7 0,0 2-26 0,2 0-3 0,6 2-1 15,0 2-1-15,2-4 1 0,1-1-3 0,0 1 1 16,4 0-2-16,-2-6-5 0,3 1 0 0,-3-6-4 15,1 3-3-15,2-3-2 0,-4-1-2 0,-1-4-8 16,0 1-1-16,-4-1-5 0,1-2-4 0,-3 1-11 16,-3-1-4-16,-3 4-5 0,-1-4-3 0,-1 2-4 15,-5 4-1-15,-7-4 2 0,4 5 0 0,-8-1 7 16,-3 3 4-16,-1 2 5 0,-2 4 5 0,0 3 9 16,-2 3 4-16,2 9 5 0,-4-3 3 0,4 2 4 0,1 8 3 15,-1 7 2-15,0-4-1 0,3 0 1 0,3 6 1 16,3-3-2-16,0 5 2 0,7 0-3 0,-1 2-2 0,4-5 1 15,5-3-2-15,3 2-9 0,6-2-7 0,3-2-10 16,2-3-22-16,6-3 36 0,-1 0-24 0,8-5-10 16</inkml:trace>
          <inkml:trace contextRef="#ctx0" brushRef="#br0" timeOffset="996.9702">3613 783 848 0,'0'4'386'15,"-4"-1"-238"-15,6-6-105 0,3 1 24 0,7 0-30 16,0-2-8-16,-1 4-21 0,6 0-3 0,2 0-2 0,7 0-3 16,3 0-4-16,-1-2-3 0,-4-3-7 0,5-1-27 15,3 1 10-15,-2-6-46 0,-1 3-35 0,-4-10 78 16,2 4-53-16,0-3-19 0</inkml:trace>
          <inkml:trace contextRef="#ctx0" brushRef="#br0" timeOffset="1773.101">5226 462 675 0,'3'11'253'0,"-1"0"-186"0,-1 2-49 0,2 8 0 16,4-1-3-16,-4 6 1 0,3-4-1 0,2 7 1 0,0-4 6 15,-1 4 3-15,-1-5 1 0,2-2 4 0,-2 0 2 16,2-3 9-16,-3-4 3 0,1-1 3 0,-2-3-2 0,0-3 7 15,3-2-1-15,-1-1 0 0,-3-5 3 0,2 2-1 16,-2-2-1-16,2-5 1 0,0-3-2 0,-2-3-6 16,0 5-4-16,0-7-6 0,2-3-5 0,0-3-5 15,0 0-16-15,1-4-5 0,-1 0-6 0,3-3-17 16,0-3-9-16,1 1-11 0,-1-1-20 0,7-1-70 16,-4 1-31-16,5-1-86 0,6 6 167 0,7-1-145 15,-7-1-69-15</inkml:trace>
          <inkml:trace contextRef="#ctx0" brushRef="#br0" timeOffset="2091.4292">5700 511 664 0,'-4'11'292'16,"5"-8"-183"-16,7 1-72 0,-1 0 31 0,2 0-30 16,4 4-6-16,1-2 0 0,1-1-6 0,2-2-5 15,2 0-4-15,-3-3-1 0,2 2-5 0,-4-2-2 0,0-7-6 16,1 3 0-16,-1-3-2 0,-3-1-2 0,0 0-2 15,-1 0-3-15,-1-3-5 0,-2 0-7 0,1 0-2 16,-4 1-5-16,0 2-5 0,-3-3-11 0,-1 0-2 16,-3 0-3-16,-2 3 3 0,-1 0-2 0,0-2 7 15,-9 7 2-15,1-3 5 0,-2 4 14 0,-3 2 2 16,0 7 7-16,0-3 4 0,-4 8 10 0,3-1 2 16,2 5 4-16,2 0 6 0,2 3 3 0,1 3 6 15,-1 0-2-15,6 2 1 0,1 0 0 0,3 3 0 16,4-3 0-16,0 0-3 0,3-2-1 0,6 0-1 0,6-4 1 15,-6-4 0-15,6-1-2 0,2-7-2 0,2-4-4 16,2 0-6-16,0-4-11 0,1-4-15 0,0-9-22 0,8 3-58 16,2-16 75-16,-3 3-54 0,0 1-27 0</inkml:trace>
          <inkml:trace contextRef="#ctx0" brushRef="#br0" timeOffset="2285.0004">6269-126 801 0,'-3'-3'342'0,"1"5"-229"0,2 1-82 0,0 8 13 16,0 2-14-16,-3 8-13 0,3 1-5 0,0 6-7 16,-5 7-1-16,8 8-1 0,-3-3 1 0,2-2 2 15,8 4-2-15,-4 6 0 0,-4-1 0 0,7-4-2 16,-7-3 1-16,-1-2-1 0,1 9-4 0,-2-1-5 16,0-2-3-16,0-4-4 0,6 0-8 0,2 4-35 15,5 1-38-15,-7-7-69 0,5-7 121 0,5 5-100 16,-3-1-54-16</inkml:trace>
        </inkml:traceGroup>
        <inkml:traceGroup>
          <inkml:annotationXML>
            <emma:emma xmlns:emma="http://www.w3.org/2003/04/emma" version="1.0">
              <emma:interpretation id="{DD538CB8-0DC7-490C-8B0A-61A9532F1AD1}" emma:medium="tactile" emma:mode="ink">
                <msink:context xmlns:msink="http://schemas.microsoft.com/ink/2010/main" type="inkWord" rotatedBoundingBox="8304,735 9987,667 10030,1733 8347,1801">
                  <msink:destinationLink direction="with" ref="{C4E3EFB5-6086-41E7-AA46-BDA90E50E786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527.3968">7231-86 842 0,'9'-24'437'0,"-2"4"-280"0,-1-1-111 0,-1 0 46 16,-2 7-72-16,4 0-1 0,-3 6-8 0,1 3-5 15,0 5-11-15,-2 0-7 0,2 0-1 0,0 14-1 16,-4 2 0-16,1 6-2 0,-1 5 3 0,-1 8 0 16,0 5 4-16,0 5 2 0,0 9 0 0,-1 3 1 0,-1-3-1 15,2 4 1-15,-1-1-1 0,-3 0 0 0,1-3-3 16,2 2-4-16,-1-3-7 0,0-2-5 0,2 1-7 16,-1-23-27-16,1-15-29 15,0 0-45-15,-2 37 92 0,1 0-77 0,1 5-39 0</inkml:trace>
          <inkml:trace contextRef="#ctx0" brushRef="#br0" timeOffset="3023.1667">7002 425 935 0,'-13'-1'351'16,"10"-6"-260"-16,-1 6-73 0,-2-3 4 0,6 1-11 16,0 2-5-16,0 1-3 0,2 0 0 0,-2 0-1 0,0 0 0 15,1-2 5-15,6 2 0 0,-6 0 2 0,1 0 1 16,-1-2 0-16,4 2 3 0,10-1-1 0,-6 1 1 16,2-3-2-16,0 3-2 0,5-2 1 0,7 2-3 0,-1 0-2 15,-1 0-2-15,-1 2-3 0,3 1-2 0,-1 6-2 16,-1-4 0-16,1 6-6 0,0 4 0 0,-3-1 0 15,0 5-3-15,-1 2 3 0,-1 0 0 16,-2 2 1-16,1 3-3 0,-4-2 4 0,1 3 2 0,-2 0 2 16,2-2 1-16,-3 1 2 0,1-1 1 0,-5-6 0 15,1 2 2-15,-4-3 2 0,-2-4 0 0,-1 0 2 16,2-3 1-16,-4-1 1 0,-1-5-1 0,2 1 5 16,-4 0 2-16,3-2 4 0,1-4 2 0,-3 0 1 0,0 0 8 15,0-2 2-15,3 0 2 0,-4-1 0 0,3 2-1 0,-1-2 2 16,3-2-2-16,-1-5-4 0,1-1-6 0,0 3 0 15,1-1 1-15,4-7-6 0,1-3 1 0,-1-4-4 16,5 1-3-16,-2-5 1 0,3 5-3 0,2-9-4 16,-2 3-5-16,6-1-1 0,-7 0-5 0,7 1-5 15,2-1-3-15,5 5-4 0,-6-3-5 0,-2 3-10 16,3 2-5-16,-5 3-10 0,7 0-10 0,-4 4-43 16,-1 3-26-16,-1 2-40 0,-7 1 108 0,6 1-77 15,-3 9-34-15</inkml:trace>
          <inkml:trace contextRef="#ctx0" brushRef="#br0" timeOffset="3544.2125">7774 518 711 0,'-6'11'333'0,"6"-10"-201"16,6 4-86-16,-3 0 42 0,2-4-49 0,1 4-5 15,1 2-3-15,2-3-1 0,4 0-1 0,-2-1-1 16,2-2 1-16,0 1-1 0,1-4 0 0,2-1-3 15,3-5 0-15,-2 0-5 0,1 2-4 0,1-4-5 0,2-1-1 16,-2-3 3-16,-2 3-7 0,-1 0-2 0,0-2-1 16,0-2 0-16,0 1-3 0,-3 0 1 0,-2-1-1 0,0 6-2 15,-1-7 1-15,-1 5-3 0,-6-2 0 0,2 2 0 16,-5 0-1-16,5 1-3 0,-8 1-3 0,1-2-1 16,-6 4-1-16,2 1-1 0,-4 4 0 0,2 1-1 15,-4-1-1-15,-3 4 2 0,3 6 1 0,-4-2 0 16,1 5 1-16,-1 2 4 0,4 6 0 0,-4-2 1 15,3 7 6-15,0 2-1 0,7-2 3 0,0 1-1 16,2 2 6-16,4-1 1 0,2-2 1 0,3 3 2 16,3-7-2-16,8 1 5 0,1 0 6 0,2-2 4 15,0-3-2-15,5-2 2 0,2-4 2 0,2-2 3 16,9-8 2-16,-4 1-3 0,-1-1-4 0,-1-5-2 0,7-4-1 16,0-2-2-16,2-4-1 0,-5 1-4 0,-5-5-1 15,5 1 0-15,-9-5-4 0,2 0 0 0,-4-4-1 16,-5-1-3-16,-3 2-2 0,-1 1-2 0,-4-2-4 15,-2 3-2-15,-4 3-3 0,-2-1-3 0,-3 6-6 16,-3 0 0-16,-5 6-3 0,0 1 0 0,-6 6 3 16,-1 3 0-16,-4 6 3 0,0 2 1 0,-3 6 9 15,-4 5 2-15,4 7 3 0,-3-2 0 0,7 6 5 16,1 3 2-16,1 2 1 0,8 2 0 0,0-5 0 0,9-2-1 16,7 4 3-16,2-1-1 0,-5-6-3 0,11-3-2 0,4-3-3 15,6-2-31-15,10-7-51 0,-1 3-69 16,-1-7 115-16,12-8-79 0,21-15-75 0</inkml:trace>
        </inkml:traceGroup>
        <inkml:traceGroup>
          <inkml:annotationXML>
            <emma:emma xmlns:emma="http://www.w3.org/2003/04/emma" version="1.0">
              <emma:interpretation id="{64885B12-55ED-43C2-B6E2-9C3E01A01A54}" emma:medium="tactile" emma:mode="ink">
                <msink:context xmlns:msink="http://schemas.microsoft.com/ink/2010/main" type="inkWord" rotatedBoundingBox="11366,319 12251,283 12292,1297 11407,1333">
                  <msink:destinationLink direction="with" ref="{CD04704B-9E22-4689-B4B3-19C6C787EC40}"/>
                  <msink:destinationLink direction="with" ref="{C4E3EFB5-6086-41E7-AA46-BDA90E50E786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251.263">10024-349 208 0,'2'-15'174'0,"1"-1"-46"0,-1 0-64 0,1 1 50 16,-2-1-29-16,4 1-5 0,0-1-8 0,1-2-17 15,1 1-5-15,-1-3-3 0,2 5-1 0,-2-1-6 16,-1-2-1-16,-3 5-3 0,3-1-3 0,-2 3-10 16,0 1-4-16,-3 7-4 0,0-2-6 0,0 4-9 15,0 1-3-15,3 9-6 0,-1-1-4 0,-2 0 2 0,1 3-3 16,3 5 1-16,0 2 1 0,-2-1 2 0,1 2 1 16,0 1 4-16,0 7-1 0,2 4-1 0,2 1 4 15,-1-3 2-15,-3 1-3 0,2 10 2 0,1 0 0 16,2 6 0-16,-3-6 1 0,3 4 0 0,-2 4 1 15,1 0-1-15,1 0 2 0,-2-4-1 0,0-2 0 16,-2-9 0-16,2 2 0 0,-1-3-1 0,0-7-3 16,-1 1-1-16,0-4-2 0,-1-3-5 0,0 0-7 15,2-3-2-15,-2 2-7 0,-3-5-27 0,1-2-17 16,3-3-29-16,-4 0 67 0,1-4-59 0,-1 1-27 16</inkml:trace>
          <inkml:trace contextRef="#ctx0" brushRef="#br0" timeOffset="13626.153">10035-419 211 0,'-1'-12'132'0,"1"-1"-52"0,0 3-41 15,0 4 21-15,1 0-8 0,1-2-5 0,1-2-7 0,0 2-14 16,1 2-3-16,4 3-4 0,-2-5-1 0,5 1-5 16,-1 1 0-16,1 1-3 0,2 0-2 0,1 1 0 15,2-1-1-15,3 3 1 0,-3 1-4 0,5-1 0 16,-1 0-2-16,1 4 0 0,4 1-2 0,-2 2-1 16,1-2-3-16,-4 8-3 0,3-4 0 0,-3 4-2 15,-1 2 0-15,-4-4 0 0,-3 4 1 0,3 1-1 16,-4-1 4-16,-8 0 2 0,5 3-1 0,-6-4 4 15,-2 4 0-15,-3 0 2 0,3-2 1 0,-8 1 6 16,1-1 0-16,4 5 2 0,-8-4 4 0,3-1-2 0,-3-3-1 0,-2 3 1 16,-6 1-1-16,5-1-5 0,-7-3-3 0,2-1-3 15,-4 2-8-15,4 3-6 0,-5-1-7 0,7-1-13 16,3 0-26-16,-4-1 42 0,2 1-28 0,0 1-13 16</inkml:trace>
          <inkml:trace contextRef="#ctx0" brushRef="#br0" timeOffset="14077.0102">10629-105 610 0,'-4'6'239'16,"-1"-6"-175"-16,3-1-54 0,1-2 11 0,1 3-24 15,0 1-2-15,-2 2-2 0,2-1-1 0,-1 1-1 16,-3 0 2-16,4 2 1 0,-3 2 3 0,2-3 1 16,-1 3 1-16,-1 2-1 0,0 1 2 0,1-1 0 15,-1 2-1-15,0 4 1 0,-2-1-3 0,2 4 1 16,-2 1 0-16,5-2 0 0,-2 4-1 0,2 1 2 16,0-1 2-16,0 0 0 0,0-1 3 0,4-2 1 0,0-1 0 15,-2-1 5-15,4 0 3 0,-1-3 2 0,1-4 0 16,1 1 3-16,2-2 8 0,1-2 2 0,-1-1 3 15,4 3 0-15,-2-6 4 0,2 1 0 0,1-3 2 16,1 0-1-16,2-2-5 0,-1 1 0 0,0-6-1 16,0-1-2-16,2 2 2 0,-1-4-2 0,1 2 2 15,-2 1 0-15,-2-8 2 0,0 2 0 0,1-1 1 16,-3-2 0-16,-2-1-2 0,-2 1-2 0,-2-3-1 16,-1-2-2-16,-2 2-5 0,-1 0-4 0,-2-2-1 0,0 0-4 15,-2 1-7-15,-1 1-3 0,-3-1-3 16,-2 1-6-16,-4 3-12 0,4-1-4 0,-6 6-10 15,-2-2-6-15,-1 5-29 0,1-3-20 0,-10 9-35 0,2 1-57 16,-4 4 125-16,-4 3-83 0,3 1-28 0</inkml:trace>
        </inkml:traceGroup>
        <inkml:traceGroup>
          <inkml:annotationXML>
            <emma:emma xmlns:emma="http://www.w3.org/2003/04/emma" version="1.0">
              <emma:interpretation id="{D2C9731F-00D5-474B-BE37-A787B55BC07F}" emma:medium="tactile" emma:mode="ink">
                <msink:context xmlns:msink="http://schemas.microsoft.com/ink/2010/main" type="inkWord" rotatedBoundingBox="13571,930 14087,909 14123,1784 13606,1805">
                  <msink:destinationLink direction="with" ref="{CD04704B-9E22-4689-B4B3-19C6C787EC40}"/>
                </msink:context>
              </emma:interpretation>
            </emma:emma>
          </inkml:annotationXML>
          <inkml:trace contextRef="#ctx0" brushRef="#br0" timeOffset="6448.4119">12220 37 443 0,'0'-3'240'0,"0"-5"-151"0,-1 0-62 0,1 3 6 16,0 5-5-16,0-5-5 0,0 2-6 0,0 1-1 15,0-1-8-15,0 3-2 0,1 0 3 0,3 0 4 16,0-5 1-16,1 5 2 0,2 0 4 0,-3 0 1 16,6 0 1-16,-1 0 1 0,3-1 0 0,0 1-4 15,4 0-2-15,-1 1-2 0,4 4-4 0,1-3-2 16,6-1 0-16,-2 1-2 0,0 1-1 0,3 2 0 15,-7 0 0-15,11-1-2 0,-6-2 2 0,1 1 1 16,-6-3 0-16,3 5 1 0,-1-2-1 0,0-1-1 16,1-1-2-16,-7 4 2 0,-4-3-1 0,-2 7-3 0,-1 1-2 15,1-1 1-15,-2-2 0 0,-5 4 0 0,-1 2 1 0,-2 3-2 16,-2 3-1-16,-1 0 2 0,0-2 2 0,-5 6-3 16,-3 5 0-16,-2 2 0 0,-5 7 1 0,1-5-1 15,-1 6 0-15,-1 0-3 0,-8 5 0 0,5 2-1 16,0-1-5-16,-1 3-3 0,6-1-3 0,-6-2-3 15,-2-1-17-15,7-1-17 0,4-9-35 0,-3-3 62 16,2-3-49-16,1-7-26 0</inkml:trace>
        </inkml:traceGroup>
        <inkml:traceGroup>
          <inkml:annotationXML>
            <emma:emma xmlns:emma="http://www.w3.org/2003/04/emma" version="1.0">
              <emma:interpretation id="{54795B4E-0827-4FAC-AB3C-2894BB37B92D}" emma:medium="tactile" emma:mode="ink">
                <msink:context xmlns:msink="http://schemas.microsoft.com/ink/2010/main" type="inkWord" rotatedBoundingBox="14842,713 16618,641 16656,1588 14880,165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348.2904">13641 105 408 0,'0'-13'188'0,"-2"5"-108"0,1-3-46 0,-4 2 12 16,4 1-3-16,-1 3-6 0,-1 0-6 0,1 5-9 16,2-1-7-16,-3-1-5 0,0 4-4 0,1 2-6 15,-3 1-5-15,1 5-1 0,-3 3-2 0,-1 4-1 16,0 4 2-16,-1 7 1 0,-1-2-1 0,-1 7 5 16,2 4 1-16,1 3 2 0,0-4 1 0,1-1 2 0,4-1-2 15,1 2 2-15,2 3 6 0,0-9-2 0,5-1 1 16,-2-4-1-16,4 2 6 0,2-1 1 0,1-1 5 15,-1-7 0-15,3-3 6 0,0 3 1 0,4-4 3 16,0-3 2-16,-3-6-2 0,3 0 3 0,0-5-2 0,0-2-3 16,0-2-4-16,0-4 2 0,-2-2-3 0,0-1 1 15,-3-2 1-15,5-1-1 0,-3 3-2 0,-3-5 1 16,2 3-3-16,-2-4-1 0,1 2-1 16,-3 1-5-16,-2 0-6 0,-4-1-2 0,1 4-3 0,2 2-2 15,-5 2-11-15,0-1-2 0,0 3-4 0,0 4-2 16,0 1-3-16,0 0 0 0,0 3 1 0,-3 5 0 15,3 0 7-15,0 2 2 0,5 1 1 0,-2 1 4 16,5 3 4-16,4-1 3 0,-2 0 1 0,3 1 3 16,3-4 6-16,0 0 3 0,4-5 4 0,-1 4 2 15,2-7 7-15,6-3 0 0,-3-1 1 0,3-6 3 16,-3-1 3-16,1-1-2 0,-2-4 0 0,-1-1 1 16,-3-1 0-16,2-1 1 0,-7 0 0 0,2 0-1 15,-5 2-3-15,-4 0-3 0,1-4 2 0,-2 4-1 0,-1 0-8 16,-2 1-3-16,-1 0-2 0,-1-1-5 15,-1-2-5-15,-1-2-1 0,-3 6-7 0,1-1-5 0,-3-3-11 16,-1-1-10-16,1-1-12 0,-2 2-13 0,0-1-58 16,0 1-35-16,0 0-51 0,0 0 130 0,0 1-122 15,0 1-53-15</inkml:trace>
          <inkml:trace contextRef="#ctx0" brushRef="#br0" timeOffset="7558.9516">14363 34 818 0,'9'15'313'0,"-3"-10"-229"0,-6-3-63 0,0 4 2 16,4 4-3-16,0 6-15 0,3-2-4 15,-2 0-2-15,-4 7-2 0,6 6-3 0,-1 2 0 0,-6 1 0 16,0-3 0-16,3 5 2 0,-3 3 1 0,0-2-2 16,0 4 2-16,-2-4-2 0,2 1-1 0,5-4-2 15,-5 2 0-15,2-2-10 0,1-1-1 0,-1-5-7 16,1-2-13-16,-2-1-84 0,3-2 96 0,-4-3-53 15,3-5-40-15</inkml:trace>
          <inkml:trace contextRef="#ctx0" brushRef="#br0" timeOffset="7718.9768">14404-124 611 0,'0'-8'392'16,"-6"-3"-206"-16,1 0-133 0,-2 0 122 15,3 4-179-15,-1 1-12 0,0 3-10 0,2-1-12 0,1 3-37 16,1 1-16-16,1 0-26 0,-2 0-19 0,2 0 84 16,0 0-63-16,5-2-14 0</inkml:trace>
          <inkml:trace contextRef="#ctx0" brushRef="#br0" timeOffset="8348.5018">14617 274 447 0,'-3'-18'243'0,"-3"-1"-110"0,4 5-72 16,-3 1 34-16,4 1-7 0,1 4-2 0,-3-2-8 15,3-1-20-15,0 5-6 0,6-1-2 0,-6-2-3 16,8 4-9-16,2-6-4 0,2 0-1 0,3 1-5 15,1-1-7-15,1-2-5 0,5 2-4 0,4-3-3 16,-9 2-5-16,6-2-2 0,2 0-2 0,-1-2 0 0,-2 2 0 16,-3-1-1-16,-1-1-2 0,3 2-1 15,-5 0-3-15,3 1-1 0,-8 3-1 0,2 2-9 0,-2 0-4 16,-2 5-3-16,-2 2-4 0,-6 5-7 0,6 3 0 16,-6 4 0-16,-1 6 1 0,-1 9 5 0,-3-1 5 15,1 9 4-15,-2 4 3 0,1 3 6 16,-4 2 3-16,3 5 4 0,2-3-1 0,-2-4 3 0,0 2 1 15,4-5 1-15,-1-6 1 0,4-3 3 0,-2 1 0 16,3-8 2-16,0-2 4 0,5-5 1 0,-5 0 4 16,3-4 3-16,-1-5 3 0,3-6 6 0,-3 3 5 15,5-7-2-15,-4-1 0 0,2-6 3 0,1 1-2 16,4-7-4-16,0-1-2 0,0-1-4 0,1-5-4 16,0 0-2-16,1 0-3 0,-1 1-5 0,0 0-2 0,1 4-3 15,-6 2-1-15,4 2-8 0,-3 6-5 16,-6 4-4-16,4 2-1 0,-3 3-7 0,-3 3 1 0,1 8-2 15,2-3 1-15,-4 6-1 0,2 2 4 0,5 2 0 16,-6-1-2-16,3 1 2 0,-1-1-3 0,6 2-31 16,-4 1-41-16,2-4-67 0,0 1 121 0,5-6-79 0,9 4-68 15</inkml:trace>
          <inkml:trace contextRef="#ctx0" brushRef="#br0" timeOffset="7913.087">14605-263 236 0,'9'-4'185'0,"-2"4"-61"16,0 0-64-16,-5 0 38 0,-2 3-32 0,8 3-7 0,-3 2-11 15,9 2-9-15,-7 2-22 0,-1 8-5 0,7-3-2 16,-2 15-3-16,2-2-1 0,-2 4-2 0,-3 9 0 16,-4 6 0-16,4-4 0 0,0 1-1 0,-1 3-1 15,-1-3-2-15,2 0 0 0,-5-1-5 0,4-5-1 16,-3 0-2-16,1-1-3 0,0 3-4 0,-2-4-4 16,-1-6-2-16,-2 3 0 0,0-2-6 0,0-4-5 15,0-8-5-15,-3-4-13 0,1-1-20 0,-1-8 48 0,0-2-38 16,-2-2-25-16</inkml:trace>
        </inkml:traceGroup>
        <inkml:traceGroup>
          <inkml:annotationXML>
            <emma:emma xmlns:emma="http://www.w3.org/2003/04/emma" version="1.0">
              <emma:interpretation id="{A41325B3-0E43-4176-B7BE-C00565F9912A}" emma:medium="tactile" emma:mode="ink">
                <msink:context xmlns:msink="http://schemas.microsoft.com/ink/2010/main" type="inkWord" rotatedBoundingBox="17158,538 19086,461 19126,1462 17199,1540"/>
              </emma:interpretation>
            </emma:emma>
          </inkml:annotationXML>
          <inkml:trace contextRef="#ctx0" brushRef="#br0" timeOffset="8861.2137">15831 226 644 0,'11'-9'349'15,"5"1"-223"-15,-8 1-87 0,0 3 11 0,3-3-20 0,11 6-3 16,2-3-10-16,-1 1-5 0,2 3-11 0,7-1-6 0,1-1-13 16,9 2-12-16,-2-2-12 0,-9-1-36 0,12-2 56 15,0 1-36-15,-1-7-17 0</inkml:trace>
          <inkml:trace contextRef="#ctx0" brushRef="#br0" timeOffset="8696.3433">16501-403 974 0,'-1'-3'363'0,"1"-3"-270"16,-8 4-74-16,-2-1-1 0,-4 0-7 0,1 1-11 16,2 2-4-16,-2 3-1 0,-3 2-1 0,-4 2-2 15,1-3 1-15,-1 3 3 0,1 1 1 0,-6-2 1 16,-2 0 1-16,0-2 1 0,3 2 0 0,-3-1 0 15,0-2 1-15,0 2 0 0,3-4-1 0,1 1 0 16,4 1 0-16,-3-1-2 0,4-2 1 0,6 3-1 16,-1-3-1-16,3 5 1 0,-1-1 0 0,0 1-3 15,6 3-1-15,2 5-1 0,-3 1 2 0,-2 5 0 16,1 2-1-16,6 8 0 0,-4 1 0 0,5 7 2 16,0 5 2-16,-3 3 1 0,3 1-2 0,0-3 3 0,0 2-1 0,6 3 0 15,-1-2 0-15,-7-6-2 0,9-2 0 0,1 0-1 16,0 0-6-16,-5-6-5 0,3 1-6 0,-2-6-6 15,-3-3-13-15,1 2-86 0,-2-5 97 0,0-7-60 16,-3 0-30-16</inkml:trace>
          <inkml:trace contextRef="#ctx0" brushRef="#br0" timeOffset="9149.1394">17029-302 580 0,'3'0'251'0,"0"1"-168"0,-1 1-42 0,1 1-12 15,-2 3-17-15,4 6-10 0,-2 5-3 16,2-1-1-16,-2 1 2 0,0-1 0 0,-3 11 1 0,4 2 0 16,-4 3 1-16,1-2-1 0,-1 8 3 0,-1 1 0 15,-1 4-2-15,2-2 0 0,-3 0-1 0,0 1 2 16,1-1 0-16,-1 1-1 0,1-7 1 0,-1 1 3 15,1-2 3-15,2 1 1 0,0-7 9 0,2-1 2 0,1-4 5 16,0-1 5-16,4-5 6 0,1-4 2 16,5 0 0-16,-4-4-1 0,5-2-6 0,1-2-4 15,2 1-5-15,-1-3-4 0,0 0-10 0,2-3-2 0,6 0-11 16,-4 0-7-16,-1 0-9 0,5-3-10 0,-6-3-12 0,10-1-46 16,1-2-22-16,0-2-34 0,-7 1 95 0,-1-3-71 15,4-2-47-15</inkml:trace>
          <inkml:trace contextRef="#ctx0" brushRef="#br0" timeOffset="9322.3378">17199 183 482 0,'-11'-6'247'0,"1"4"-129"0,2 2-69 0,4 0 34 0,-3 0-20 16,6 3-9-16,1 1-9 0,0-1-2 0,0 0-8 15,4-1 0-15,1-2 2 0,1 0-3 0,1 1-10 16,2-1-3-16,9 0-1 0,3 0-14 0,10-1-15 15,-2-4-17-15,1 3-30 0,4-3-12 0,7-3 46 16,2-3-42-16,7-1-15 0</inkml:trace>
          <inkml:trace contextRef="#ctx0" brushRef="#br0" timeOffset="9567.3853">17279-304 1006 0,'-4'-3'417'0,"-2"1"-288"0,3-3-93 16,0 4 1-16,4-2-1 0,1 3-6 0,4 0-4 15,9 0-10-15,-6 1-1 0,5 2-1 0,17-1-3 16,-1-2-1-16,5 0-11 0,10 0-10 0,7-3-19 16,-4 0-30-16,12 1 45 0,4-1-31 0,0 1-16 15</inkml:trace>
        </inkml:traceGroup>
      </inkml:traceGroup>
    </inkml:traceGroup>
    <inkml:traceGroup>
      <inkml:annotationXML>
        <emma:emma xmlns:emma="http://www.w3.org/2003/04/emma" version="1.0">
          <emma:interpretation id="{F5824751-6CE1-4B87-8B49-3A334FD55CB2}" emma:medium="tactile" emma:mode="ink">
            <msink:context xmlns:msink="http://schemas.microsoft.com/ink/2010/main" type="paragraph" rotatedBoundingBox="10999,1491 29911,2627 29806,4361 10894,32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965388A-6BB3-4438-82DE-B8E472391197}" emma:medium="tactile" emma:mode="ink">
              <msink:context xmlns:msink="http://schemas.microsoft.com/ink/2010/main" type="inkBullet" rotatedBoundingBox="10975,1884 14640,2104 14559,3446 10894,3226"/>
            </emma:interpretation>
            <emma:one-of disjunction-type="recognition" id="oneOf5">
              <emma:interpretation id="interp5" emma:lang="" emma:confidence="0">
                <emma:literal>→</emma:literal>
              </emma:interpretation>
            </emma:one-of>
          </emma:emma>
        </inkml:annotationXML>
        <inkml:trace contextRef="#ctx0" brushRef="#br0" timeOffset="19369.9301">9620 1003 205 0,'0'-5'109'0,"0"-1"-55"0,1 3-30 0,3 0 13 0,-3-1-7 15,-1 0-2-15,0 2 3 0,2-1 0 0,-1 1 5 16,3 2-4-16,-4-1 7 0,0-3 2 0,4 4-1 16,-1-1 0-16,-3-1-1 0,2 2-1 0,-2-3 0 15,2 2-8-15,-1-1-7 0,-1 0-2 0,2 1-2 16,1 1-3-16,2-2-3 0,0 2-2 0,-2 0-4 15,2 0 1-15,3 2 2 0,-4-2-3 0,3 1 2 16,-1 1 2-16,-1 1 1 0,3-3 1 0,-2 3 2 16,2 0 0-16,-2-1-1 0,7 1 1 0,0-1-1 15,-3 1 0-15,7-1-4 0,-4-1 0 0,6 4-2 16,2 0 0-16,1 0-1 0,-5 1-1 0,9-1-2 16,-1-1 0-16,1 4 3 0,-1-3-1 0,2 2-1 0,0-1-1 15,2 2 2-15,0-2 1 0,4 4-1 0,1-2 2 16,2 0-1-16,3 1-1 0,0 4 2 0,0-5-1 15,5 3-1-15,-1 0-2 0,3 0 0 0,-3 2-2 16,2 3-1-16,3-3 0 0,-2-2 0 0,2 6-1 16,-2-1 0-16,0 2 0 0,2 1 2 0,1 2 0 15,-4-2-1-15,7 2 0 0,6 4 1 0,1-4 3 16,-5 1-1-16,3 0 1 0,0-6 0 0,12 3 2 16,-2 0 2-16,-2-1 2 0,-3-4-1 0,0 2 0 0,7-3 0 15,4 3 2-15,0 0-1 0,-12-4-2 0,11 0-1 16,-1 2 1-16,-10-3-2 0,2 0-1 0,0 2 1 15,-6-3-1-15,-1 1 0 0,-2 0 2 0,-2 2 0 16,2-2 1-16,-3-3 0 0,-3 1 1 0,-3 2 2 16,-2-4-2-16,-5-1 1 0,0 0-1 0,-6-1 2 15,0 0-2-15,-5 3 0 0,0-3 2 0,-5-2-2 16,-3 0 1-16,-1 0 1 0,1 0-2 0,-6 1-1 0,-2-1-2 16,2-2 1-16,-4 1 0 0,1 0-4 0,-4-1 1 15,2 2-2-15,-1-1 2 0,-1 0-2 0,0-1 1 16,-3 1-2-16,2 1 0 0,0 0 0 0,-2-1-1 15,-1-1 1-15,3 3-2 0,-4-3 0 0,2 2-1 16,2-3 1-16,-3 2-2 0,-2 1-1 0,1 0-3 16,6-3-1-16,-7 0-3 0,0 3-9 0,0-1-10 15,-2-2-10-15,4 2-16 0,-2-2-85 0,-2 0 107 16,-3 0-65-16,4 0-39 0</inkml:trace>
        <inkml:trace contextRef="#ctx0" brushRef="#br0" timeOffset="19993.1295">12794 1371 63 0,'0'-5'32'0,"0"-1"-19"0,0 6-9 0,-2-2 8 0,2 2 1 15,0 0 3-15,0 0 6 0,0 0 14 0,0 0 7 16,0 0 6-16,-1 0 5 0,1 0 9 0,0-1 0 16,0 1-1-16,-2-2-4 0,2 2-10 0,-2 0-4 15,2-2-5-15,0 4-5 0,2 0-8 0,-2-1-4 0,2 4 2 16,-2-3 0-16,1 2-4 0,1-1 0 0,-1 2 0 0,-1-3 2 16,2 3-1-16,1 1 1 0,-1-3-3 0,3 4-1 15,3-3 4-15,-1 3 0 0,1 4 2 16,4 0-3-16,0 0 2 0,1 0-1 0,5 8-3 15,-1-1 1-15,1-2-2 0,2 1-1 0,4 2-1 16,2-3-1-16,-4 2 1 0,2-5 0 0,-3-1 3 0,6 1-2 16,-3 0 1-16,-4-5-1 0,-2 1 0 0,-1-1-2 15,2 0 0-15,-4-1 0 0,-3 1-3 0,-2-2 0 16,0 0-2-16,-2 1-4 0,1 1-2 0,-7 0-1 16,2 0-1-16,-4-1-4 0,0 6-1 0,0 0-1 15,-3 3-2-15,-6 0 2 0,-1 6 0 0,-4 7 2 16,-10 7-3-16,2-1 4 0,-1 0 1 0,-4 4 0 0,-1 4 0 15,-9 1 0-15,2 1 0 0,6-5 0 0,-4 3-1 16,1 1 1-16,5-7-2 0,0-2 1 0,1-5-4 16,2-1-2-16,4-5-3 0,-1-4-6 0,4-4-22 15,2-3-22-15,2 0-40 0,1-4-69 0,1-1 123 16,3-3-83-16,8-3-34 0</inkml:trace>
      </inkml:traceGroup>
      <inkml:traceGroup>
        <inkml:annotationXML>
          <emma:emma xmlns:emma="http://www.w3.org/2003/04/emma" version="1.0">
            <emma:interpretation id="{E5C82028-7968-4323-BB9A-44FC1FF3460B}" emma:medium="tactile" emma:mode="ink">
              <msink:context xmlns:msink="http://schemas.microsoft.com/ink/2010/main" type="line" rotatedBoundingBox="15091,1736 29911,2627 29810,4302 14990,3412"/>
            </emma:interpretation>
          </emma:emma>
        </inkml:annotationXML>
        <inkml:traceGroup>
          <inkml:annotationXML>
            <emma:emma xmlns:emma="http://www.w3.org/2003/04/emma" version="1.0">
              <emma:interpretation id="{83B20FE7-D5B0-4783-B8E6-C21B7B9E3DF8}" emma:medium="tactile" emma:mode="ink">
                <msink:context xmlns:msink="http://schemas.microsoft.com/ink/2010/main" type="inkWord" rotatedBoundingBox="15068,2110 20116,2413 20051,3501 15003,3198">
                  <msink:destinationLink direction="with" ref="{0E797D76-D27F-4930-841C-CD39BBE4D2B5}"/>
                  <msink:destinationLink direction="from" ref="{ACF51832-46F0-472B-9A9A-55E3B2440A9F}"/>
                  <msink:destinationLink direction="to" ref="{ACF51832-46F0-472B-9A9A-55E3B2440A9F}"/>
                  <msink:destinationLink direction="with" ref="{3DB74FEA-FA49-4A98-B5A0-39AA4DDF5AE0}"/>
                  <msink:destinationLink direction="with" ref="{A63B3769-DD87-4E03-83B3-644341561EF5}"/>
                </msink:context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2587.9835">17218 1602 818 0,'10'-8'316'0,"-6"0"-223"0,-2 0-71 0,-2-2 5 15,0 9-6-15,0-4-11 0,-6 2-18 0,6 0 0 16,-13 1-1-16,2 0-1 0,-2 2 3 0,-3-1 4 15,-1-4 1-15,1 5 2 0,-2 0 5 0,2 0 0 16,3 0-1-16,1 0 1 0,-4 0-1 0,5 2-2 16,-1 4 1-16,0-4-3 0,2 2-2 0,1 6 0 15,2-1-1-15,-2 1-1 0,1 3 0 0,3-1 3 16,2 4-2-16,0 0 2 0,-2-1 2 0,5 2-1 0,-3 5 2 16,1-1 2-16,2-2 1 0,-2 2-1 0,2 1-2 0,0 5 0 15,2 4 0-15,-2-4 0 0,3 0-1 0,0 0-2 16,-1 8-4-16,0 0-1 0,-1-2 0 0,1-1-3 15,-2 0-5-15,0 5-7 0,-3-7-7 0,-1-2-7 16,3-1-60-16,-4-4-57 0,2-7 111 0,0-2-77 16,-1-1-61-16</inkml:trace>
          <inkml:trace contextRef="#ctx0" brushRef="#br0" timeOffset="22759.3346">16957 1919 876 0,'0'-4'342'0,"3"3"-218"0,2-6-83 16,1 4 15-16,2-2-3 0,-1 2-30 0,2 2-10 0,5 1-6 16,2 0-7-16,3 1-4 0,-1 1-4 0,4-1-10 15,-1 1-4-15,4 0-12 0,1-2-15 0,3 0-63 16,-1-4-51-16,3 0-16 0,0-1 113 0,6-3-124 16,0-2-57-16</inkml:trace>
          <inkml:trace contextRef="#ctx0" brushRef="#br0" timeOffset="23209.8499">17605 1756 244 0,'-2'-3'127'0,"2"3"-63"16,2-3 2-16,4 0-13 0,-1-2-9 0,2 2-30 0,2-2-1 15,5 2-4-15,1-2-10 0,2-1-42 16,1-1-35-16,4-1 61 0,0 3-45 0,6-1-38 0</inkml:trace>
          <inkml:trace contextRef="#ctx0" brushRef="#br0" timeOffset="24808.1825">17725 1866 48 0,'6'-3'37'0,"-1"-2"-13"16,-1 0-14-16,3 2 10 0,-1 0-1 16,-1 0-8-16,0-4-5 0,1 4-1 0,0 2 1 0,1-1 2 15,-1-1-2-15,-1 1-2 0,1-1 2 0,-1 3 0 16,0 2 5-16,1-2 5 0,-3 0 6 0,4 0 2 15,-2 0 5-15,-4-2 12 0,4 0 2 0,-2 1 1 16,0 1 2-16,2-2 2 0,-3 1-3 0,-1 1 0 16,4-2 1-16,-2 0-6 0,2 1-1 0,1 1 0 0,-1-3-4 15,3 1 1-15,0 1-1 0,-1-3-1 16,-1 3-1-16,2 1-5 0,-2-2-2 0,7-1 2 16,-3 3-1-16,-3-2-10 0,8-1 0 0,2 2-3 0,2 1-2 15,9 0-4-15,-3 0-2 0,-3 0-4 0,9 0-2 0,5 3-10 16,4 2-9-16,-2-1-17 0,0 0-36 0,5 2 55 15,0 0-36-15,-1-1-16 0</inkml:trace>
          <inkml:trace contextRef="#ctx0" brushRef="#br0" timeOffset="23023.0958">17796 1524 318 0,'3'0'323'16,"4"3"-152"-16,-2-3-119 0,-4-2 73 15,1 2-92-15,-2 2-13 0,3 7-12 0,-2-2-7 16,3 4-6-16,-3 3-1 0,2 1 0 0,-1 2 0 0,0 2 1 16,-1 4 5-16,1-1-1 0,-1 3 0 0,1 2 1 15,0 0 0-15,-2 4 3 0,3 1 0 0,-2-2-2 16,3 3 3-16,-3 1 1 0,2 1-1 0,-1-5 2 15,1 3 2-15,2-1-2 0,0 0 3 0,-2 0 2 16,3-8 2-16,1 0 2 0,1-2 2 0,1-6 1 16,2 1 2-16,-4-6 0 0,5-1-1 0,-4-5-2 15,7 3-3-15,-6-2-3 0,2-4-4 0,4 4-3 16,-6-6-3-16,6 0-15 0,-4-3-14 0,9 3-14 16,-7-5-54-16,5-1-34 0,2-1 92 0,-5-1-74 0,9-3-53 15</inkml:trace>
          <inkml:trace contextRef="#ctx0" brushRef="#br0" timeOffset="23401.1862">18038 1435 661 0,'0'6'371'0,"10"0"-195"0,-5-6-113 0,3 0 77 16,1 3-82-16,7 1-16 0,3 2-7 0,10-1-5 0,6 1-9 16,-6 1-1-16,14-1-3 0,0-1-3 0,7-1-11 15,3 1-3-15,0 0-8 0,2-5-14 0,4 6-134 16,5-4 130-16,3 1-68 0,9 2-60 0</inkml:trace>
          <inkml:trace contextRef="#ctx0" brushRef="#br0" timeOffset="20549.409">13811 1629 730 0,'4'-5'329'0,"-4"-1"-214"0,0 1-88 16,-7 2 30-16,3-1-54 0,-3 8-6 0,1 2-9 16,-4 5-11-16,4-3 1 0,-7 16 1 0,2-3 3 15,-2 7 8-15,-1 3 0 0,1 4 5 0,0 0 3 16,1 4 4-16,4 1 1 0,3 2 2 0,0-1-1 16,4-3 1-16,2 2 2 0,7-2-1 0,-2-3 2 15,4-1 2-15,1-6 1 0,-1-4 3 0,1-1 5 16,5-4 10-16,-3-7 4 0,7-7 3 0,-5 0 4 15,-1-5 2-15,5-6 1 0,0-1 0 0,0-2-1 0,-3-1-10 16,-5-4-5-16,4-5 2 0,-1 3-4 16,0-2-6-16,-3-2-1 0,4-3 0 0,-2-2-4 0,1-1-2 15,0 1-3-15,-4 6-4 0,1 0-3 0,2 0 0 16,-4 3-6-16,1 1-4 0,-5 9-6 0,1 0-1 16,0 6-1-16,-3 0-1 0,1 4 1 0,0 1-3 15,0 5 4-15,-3-1 3 0,4 4 4 0,0 0 1 16,1 1 3-16,5 2 2 0,-1-2 4 0,-1 1 4 15,6 1 3-15,-1-4 3 0,0-4 7 0,1 2 3 16,-1-5 2-16,-1-5 4 0,1 0 4 0,0-4 3 16,1-2 0-16,-2 1 1 0,1-8 3 0,-1 2 1 15,-1-5-1-15,1 5 1 0,-2-6-3 0,2 1-2 16,-7-3-5-16,7 0-2 0,-5 3-9 0,-2-2-6 16,1 2-5-16,-2-3-6 0,-1 0-13 0,1 0-10 0,-2 3-7 15,-3-3-14-15,4 1-51 0,-3 1-32 0,-1-1-38 16,0 1-29-16,-1 6 120 0,-3-4-100 0,4 1-28 15</inkml:trace>
          <inkml:trace contextRef="#ctx0" brushRef="#br0" timeOffset="20734.2281">14523 1683 527 0,'10'5'288'0,"-4"-5"-151"0,2 1-85 16,0 2 35-16,-3-1-25 0,3 6-23 0,0-2-27 15,-3 6-13-15,7 0-3 0,-2 7-5 0,-4-3-2 0,4 7-1 16,-1 0 2-16,-1 1 1 0,2 2 3 0,0 1 1 15,-1 0 0-15,-3-3-1 0,2 4 1 0,0-4-2 16,-1 0-1-16,6-1-2 0,-7-3-4 0,2-1-12 16,3-3-13-16,-1 2-27 0,1-5-58 0,1-1 93 15,-2-2-59-15,3-7-26 0</inkml:trace>
          <inkml:trace contextRef="#ctx0" brushRef="#br0" timeOffset="20882.301">14937 1528 1120 0,'-4'-9'380'0,"-1"3"-327"0,0 2-93 16,0 4-35-16,1 5-24 0,-3-3-38 0,2 3 87 0,-1 2-67 16,-2 1-17-16</inkml:trace>
          <inkml:trace contextRef="#ctx0" brushRef="#br0" timeOffset="21147.352">15006 1462 846 0,'9'6'341'0,"-2"4"-245"16,2-7-78-16,-4-2-3 0,2 3-2 0,-1 3-15 0,2 1-7 16,-2 7-11-16,4 1-1 0,-1 4 1 0,1-1 1 15,-4 7 3-15,1 1 1 0,-4 6 1 0,0-4 3 16,0 3 4-16,-3 1 0 0,0 2 1 0,2 0 1 15,-1-3 2-15,-1 0-4 0,0 8 0 0,4 0-1 16,-3-5 0-16,-1 3-1 0,2-1 1 0,-2 1-4 16,1-3-3-16,1 0 3 0,1-7 0 0,-3-8 0 0,2 2-5 15,1-8-2-15,-1-1-3 0,-1-4 0 0,1-4-9 16,1 2-4-16,-3-7-11 0,1 3-13 0,-1-3-45 16,0 0-6-16,0-5-1 0,2-1 61 0,-2-1-69 15,-2-1-22-15</inkml:trace>
          <inkml:trace contextRef="#ctx0" brushRef="#br0" timeOffset="21503.1084">15135 2076 229 0,'0'-25'161'0,"0"1"-46"0,0-2-50 0,0 4 41 16,0 3-4-16,2 0-7 0,-2 0-4 0,1 0-16 0,7 3-9 15,-2-3-1-15,-1 1-8 0,0 2-18 0,3 0-3 16,6 4-3-16,-3-4-5 0,2 4-5 0,-2-2-3 16,-1 6-7-16,3-3-4 0,1 3-4 0,-6-2-3 15,-2 4-3-15,4 3-13 0,-2-2-1 0,-2 4-4 16,-1 2-3-16,0 6-7 0,1-1-1 0,-1 5 1 15,-5 5 1-15,5 3 7 0,-4 0 1 0,1 7 4 0,4-4 3 16,-6 7 7-16,3 1 0 0,2 0 1 0,0-4 2 16,-2 1 1-16,5 0 1 0,-3-2-1 0,3 2 1 15,-2-4 0-15,-1-3 3 0,5 1-1 0,-6-5-1 16,4-2 2-16,-3 2 1 0,-3-10 0 0,2 2 3 16,4 0 6-16,-3-4 3 0,3-4 1 0,0 1 5 15,-2-2 2-15,4-4 1 0,1-3 0 0,-1 0-2 16,-5-8-4-16,4 3-3 0,2-1-2 0,-1 1-2 15,-1 2-4-15,-2 0-2 0,-1 0-2 0,0 3-2 16,-1 3-3-16,-3 2-3 0,-1 3-5 0,1-3-3 16,-2 1-6-16,0 4-2 0,0 2-4 0,0 3-1 15,0-2-11-15,-2 2-3 0,2 1-7 0,2 2-11 16,0-2-15-16,1 5-37 0,-2-5 75 0,4 0-51 16,-2 0-10-16</inkml:trace>
          <inkml:trace contextRef="#ctx0" brushRef="#br0" timeOffset="22111.1659">15751 1977 693 0,'10'0'291'15,"-7"-3"-197"-15,3 3-71 0,-6-1-2 0,-1-1-7 16,-2 4-11-16,-2 2-8 0,-2 6-11 0,1 0 1 16,-3 2 0-16,-3 7 2 0,0-1 8 0,0 1 2 15,3 2 2-15,-1 3 2 0,2-1 0 0,-1 0 3 16,7-4-3-16,-1-2 4 0,3 2-1 0,0-1 3 15,5-2-1-15,-2 0 3 0,3-7 1 0,1 3 2 16,2-5 0-16,1 1-2 0,-1-4 3 0,3-3-1 0,0 2 2 16,-1-3-1-16,1 0 6 0,-1 0 1 0,-2-4 1 15,4-1 4-15,0-2 5 0,0-4 3 0,-2-5 3 16,0 2 0-16,0-3-4 0,2-4 0 0,3-3-2 16,-2 3-1-16,-3 2-8 0,-3-1-5 0,3-3-5 15,4 6 0-15,-3-2-7 0,-1 6-2 0,-3 0-2 0,-3 0-4 16,0 9-4-16,3-1-2 0,-5 2-1 0,0 3-4 15,-1 1-3-15,0 6 1 0,1 2-1 0,-2 1 1 16,4 4 2-16,-2-1 2 0,4 4 1 0,-3-1 2 0,4 3 6 16,2-1-1-16,-4-2 1 0,4 1 3 0,-2-2 1 15,0-3 1-15,-2-1 1 0,5-1 1 0,-4 0-1 16,2-6 5-16,-1 1-1 0,-1-3 2 0,2-2 10 16,-3-2 1-16,6 1 2 0,-6-6 3 0,2-1 6 15,3-1-3-15,2-12 4 0,-2 3-1 0,2-2-5 16,0-9 0-16,2-4-1 0,-2 1-3 0,2 0-4 15,-4 0-1-15,1-3-1 0,3-1 0 0,-4 4-4 16,-2 1-3-16,-2 3-1 0,2-6 1 0,-4 2-1 16,2 2-3-16,-4 6-2 0,-2-3-3 0,1 0-1 15,-2 0-2-15,0 2-2 0,0 7-4 0,-2-1-6 16,-1 3 0-16,0 3-3 0,0 5-6 0,0 2-2 16,-1 4-3-16,1 7-1 0,-3 2-1 0,1 1 2 0,0 6 2 15,0 3 1-15,-1 6 9 0,1 2 3 16,-1 2 4-16,3 5 3 0,3 5 5 0,0-1 3 0,0 4 1 15,5-2 2-15,4 2-2 0,-1 2 1 0,5-4 1 16,-2-2-2-16,3-4-1 0,1 2 0 0,1-12-4 16,-1 5-3-16,1-6-33 0,0-2-25 0,3-3-37 15,-3-2-53-15,5-4 109 0,-2-1-84 0,7-7-34 16</inkml:trace>
          <inkml:trace contextRef="#ctx0" brushRef="#br0" timeOffset="22287.0478">16462 1853 998 0,'-5'3'467'16,"2"-3"-329"-16,-1-1-107 0,1-1 7 0,0 2-15 0,0 0-7 15,1 0-11-15,2 3-2 0,0 1-5 0,2-1 1 16,-1 0 0-16,4 0-3 0,0 0-3 0,1 1-9 16,2-1-12-16,2-2-15 0,3 1-18 0,1-2-90 15,7 2 113-15,7-2-71 0,1 0-43 0</inkml:trace>
        </inkml:traceGroup>
        <inkml:traceGroup>
          <inkml:annotationXML>
            <emma:emma xmlns:emma="http://www.w3.org/2003/04/emma" version="1.0">
              <emma:interpretation id="{DAB9421A-AA21-4098-8BCD-6E06C7B60507}" emma:medium="tactile" emma:mode="ink">
                <msink:context xmlns:msink="http://schemas.microsoft.com/ink/2010/main" type="inkWord" rotatedBoundingBox="24618,2818 28059,3025 27989,4193 24548,3986">
                  <msink:destinationLink direction="with" ref="{0E797D76-D27F-4930-841C-CD39BBE4D2B5}"/>
                </msink:context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1" timeOffset="89704.436">24261 2743 699 0,'5'-16'315'0,"-7"1"-190"0,1 3-78 0,1 4 21 16,3 1-4-16,0-1-24 0,3 0-7 0,-4 4-3 15,3-4-1-15,6 3-8 0,3 0 1 0,4-1-2 16,1-4 0-16,6 1-7 0,-2 2 1 0,4-2-3 16,0-2-3-16,-2-1-3 0,2 0 0 0,2 1-4 15,-3-2 0-15,-1-3 0 0,2 2 0 0,-1-1-1 16,-1-1 1-16,1 2-1 0,-4-2 1 0,-1 2-1 15,1 3 0-15,-5-2 0 0,-1 2 0 0,-1 0 0 16,-1 3 0-16,-3-2 0 0,-1 2-3 0,-2 3-2 16,-5 1 0-16,3 4-4 0,-4 0 2 0,-1 4-2 15,-1 1-1-15,0 1 4 0,-4 6-1 0,0 2 1 16,3 0 0-16,-2 2 0 0,-4 2 1 0,2 1 1 0,1 3-2 16,1 5-1-16,-1-1 2 0,0-2 3 0,2 1 0 0,2 2 1 15,-2 2 0-15,2-2 1 0,0-3 0 0,5 6 0 16,-2-3 2-16,4-5-2 0,-4 1 0 0,5-4 1 15,-2-3 1-15,-1-4-1 0,3 4 1 0,-2-6 1 16,1 3 1-16,1-9 1 0,0 4 3 0,-4-1 2 16,6-4 2-16,0-5-1 0,1 1 3 0,-2-6 0 15,1-1-2-15,-1 2 0 0,1-7-2 0,-1 2-4 16,1 3-1-16,-4-3 0 0,1 3-3 0,-2-1-2 16,-2 2 0-16,-2 1-1 0,9 4-3 0,-5-3-2 15,-4 5-4-15,6 4-3 0,-4 0 0 0,2 1-4 0,-4 3 1 16,10 0-2-16,-12 0-6 0,2 3-5 0,2 0-3 15,2-3-5-15,0 0-28 0,3 0-21 0,-2-1-26 16,2 1-30-16,8-7 92 0,0 4-67 0,5-2-20 16</inkml:trace>
          <inkml:trace contextRef="#ctx0" brushRef="#br1" timeOffset="89210.5133">24422 2193 1033 0,'0'-1'382'0,"0"1"-287"16,2-2-77-16,2 4-6 0,0-1-4 0,0 9-4 15,-1-1-4-15,4-1 0 0,-2 10 0 0,1 1 0 0,-3 3-1 16,0 2 1-16,-3 6-3 0,2-2 2 0,-2 8-3 16,0 1-1-16,-6 1 0 0,4 0-2 0,-1 5-3 15,0 0-2-15,-1-1-2 0,0 2-3 0,-3-4-7 16,4 3-2-16,3 0-3 0,-3-5 0 0,-2-3-9 15,2 3-3-15,0-2-5 0,0-3-6 0,1-4-23 16,0-4-20-16,-1-1-25 0,0-3 76 0,1-1-67 16,-1-4-28-16</inkml:trace>
          <inkml:trace contextRef="#ctx0" brushRef="#br1" timeOffset="90018.5162">25409 2676 820 0,'4'-7'343'0,"-6"3"-231"15,0-3-80-15,-2 3 9 0,0-1-14 0,0 5-2 0,-3 0-11 16,1 1-11-16,0 3-2 0,-2 2 1 0,0 2-2 16,-2 1-1-16,0 4 0 0,1 8 1 0,-2-4-2 15,0 1 1-15,1 4-2 0,2 0 0 0,0 1-2 16,2-3 1-16,1-4-3 0,3 4 0 0,1-6 0 16,1 3 0-16,3-4 1 0,2-7 0 0,0 4 3 15,4-2 5-15,-1-6 3 0,0-2 2 0,3 0 3 16,-1 0 5-16,-2-5 1 0,4-3 7 0,0 1 2 15,-3 0 2-15,1-5 0 0,2 4 0 0,-2-4 3 16,0-3 0-16,-1 1-2 0,-3 1-4 0,-1-3-1 16,3 5-6-16,-6-5-2 0,-1-1 0 0,-1 2-9 15,0 1-5-15,0-2-2 0,0 3-8 0,-3 2-15 16,2-3-7-16,-3 4-10 0,1-2-15 0,0 4-47 16,1 1-28-16,-2 1-42 0,-1 0 111 0,3 1-99 0,-1 0-45 15</inkml:trace>
          <inkml:trace contextRef="#ctx0" brushRef="#br1" timeOffset="90548.4683">25553 2579 534 0,'12'0'308'0,"-8"-4"-174"15,-1 4 30-15,-3 4-77 0,3-1-64 0,0 3 8 16,0 4-9-16,2-1-8 0,-8 2-8 0,3 5-1 16,2 0-1-16,4 2-2 0,-3 1-2 0,5 0-1 15,-11-1-2-15,8 1-1 0,4-3-1 0,-4 1-2 16,5-4-1-16,-6 0-1 0,-2-4 2 0,9 1-1 15,5-2-2-15,-8 0 4 0,0-2 0 0,-2-4 0 0,5 4 3 16,-1-1 1-16,4-4 1 0,-1 1 1 0,-7-2 3 0,6-3 3 16,-1-2 2-16,1 0 4 0,-4-1 4 0,2-2 4 15,-5-3 7-15,4 0 2 0,-1-2 1 0,-3 0 1 16,-2 0-3-16,2 2 1 0,0 2-2 0,-5-2-2 16,1 3-6-16,-1 1-3 0,0 4-1 0,0-2-5 15,0 0-1-15,0 4-3 0,-3-1-3 0,3 2-4 16,-1 0-3-16,1 0 0 0,0 0-2 0,0 2 0 15,1-1 2-15,2-1 1 0,2 2 0 0,-2-2 1 16,4 0 3-16,1-2-1 0,3-2 2 0,0-3 0 16,0 3-1-16,7-9-1 0,1-2-1 0,3 0 2 15,-3 0-1-15,5-4 0 0,-3 0 1 0,3-5 2 16,-2-3 2-16,0 2 1 0,-3 2 2 0,-3 1 3 0,0-4 2 16,-1 1 2-16,-3-2 2 0,-1 5-1 0,-3-9 3 15,2 6 1-15,-2-9-3 0,0 4-2 0,-3-3-3 16,-1-1-3-16,1 6-2 0,-3-3-3 0,3 9-5 15,-5 1-3-15,0 10 1 0,-2-3-4 0,2 9-4 16,-2 5-1-16,-2 0-1 0,0 8 0 0,0 3-1 16,-1 4-1-16,2 7-2 0,0 2 3 0,-5 6 2 15,4 8 2-15,3 7 1 0,1-5 0 0,0-1 3 0,1 3-1 16,7 4-2-16,-1 2-2 0,2-7-1 0,4-1-2 0,-2-7-1 16,3 9-10-16,6-7-5 0,2 2-4 0,-5-7-3 15,-1-8-9-15,3 2-38 0,4-2-20 0,-7-4-31 16,6-5-39-16,-3-2 114 0,-6-3-86 0,4-12-24 15</inkml:trace>
          <inkml:trace contextRef="#ctx0" brushRef="#br1" timeOffset="90742.9495">26179 2442 978 0,'-8'-3'445'0,"3"-2"-305"16,0 0-103-16,-3 2 3 0,7 0-6 0,-1 3-10 0,2-2 1 15,3 2-1-15,3-2-2 0,-1 2-1 0,8 0-2 0,1-1-3 16,9-4-1-16,8 2-3 0,-5-2-7 0,7-1-15 16,2-1-9-16,8-1-11 0,-3-1-14 0,5-2-56 15,-2-4-34-15,0 3-57 0,5-4 127 0,1 0-114 16,-4-2-56-16</inkml:trace>
          <inkml:trace contextRef="#ctx0" brushRef="#br1" timeOffset="88596.1947">23290 2532 712 0,'0'-15'298'16,"0"2"-194"-16,-2-3-65 0,-1 2 3 0,3 1 4 0,0-5 13 15,-2 4-6-15,1 1-10 0,1 0-2 0,0-1-2 0,-2 1 3 16,0 5-4-16,2-1-1 0,-1 3-13 0,-1 1-4 16,-1 2-5-16,2 3-5 0,-6 3-5 0,4 5-7 15,-2 3-5-15,0-2-3 0,-1 17-2 0,1-1 0 16,-1 7-1-16,1 10 0 0,4 2 2 0,-4 2-2 15,3 2-1-15,2 5-1 0,0-7-1 0,5 2-1 16,1-7 0-16,4-1 1 0,1-7 2 0,0-1 0 16,2-6 6-16,1-4 1 0,1-1 2 0,-3-5 3 15,1-2 2-15,0-4 1 0,1-1 1 0,-1-3-1 16,-2 1 1-16,3-6 1 0,2-1 3 0,-3 0 1 16,0-1 2-16,-2-4 3 0,0 0 2 0,2-3 9 15,-5-6-1-15,-2 3 3 0,0 0-2 0,2-2 1 0,2-1-3 16,-4-4-3-16,-4 2-3 0,3 3-7 0,0 1-5 15,-1-3-4-15,-2 6-7 0,-2 1-2 0,0 5-4 16,0-1-1-16,1 8 1 0,-1 0-1 0,2 8 2 16,1 2 3-16,-3 3 2 0,3-4 1 0,9 6 4 15,-6-1 2-15,2-1 0 0,1 1 3 0,-4-5 7 16,8-1 5-16,0-4 6 0,1 0 3 0,-3-3 17 16,2-5 4-16,1-5 5 0,1-1 4 0,-1 1 0 0,2-4 2 0,1-6 5 15,-1 1 0-15,-1-2-12 0,-1 0-5 16,-1 0-4-16,1-9-5 0,-4-7-7 0,-1 3-6 0,-1 0-10 15,-1 1-6-15,-1-7-8 0,-1 1-7 0,-2-4-7 16,-2 6-11-16,3-3-36 0,-3-3-19 0,2 3-26 16,-1 0-26-16,0 0 86 0,1 3-70 0,2 8-17 15</inkml:trace>
          <inkml:trace contextRef="#ctx0" brushRef="#br1" timeOffset="88813.1765">23928 2469 1186 0,'3'0'399'0,"-1"0"-292"0,-2 0-83 0,3 1 9 16,4 7-14-16,-4-3-9 0,3 3-8 0,2 10-1 15,0-2-1-15,5 4-1 0,-2 4 1 0,2 6-3 16,-2 1 0-16,0 7-1 0,0-3-1 0,-1 3-5 16,1 0-4-16,-3 2 1 0,1-2-4 0,-1-3-11 15,0-6-4-15,0 3-5 0,-1-2-9 0,1-4-14 16,-2-2-8-16,-1-5-14 0,1-3-19 0,0-2-83 15,-1 0 131-15,3-6-78 0,-1-3-39 0</inkml:trace>
          <inkml:trace contextRef="#ctx0" brushRef="#br1" timeOffset="88982.2196">24213 2375 1012 0,'-12'-21'399'0,"-1"7"-287"0,2-5-86 0,-2 6-11 15,2 2 9-15,0 4-11 0,3-1-7 0,0 5-21 0,0 0-6 16,1 3-9-16,3 0-8 0,-1 0-8 0,2 0-14 0,1 0-38 16,-3 0-22-16,5 0-18 0,0-3-42 0,0 3 114 15,3-2-104-15,7 1-38 0</inkml:trace>
        </inkml:traceGroup>
        <inkml:traceGroup>
          <inkml:annotationXML>
            <emma:emma xmlns:emma="http://www.w3.org/2003/04/emma" version="1.0">
              <emma:interpretation id="{D3FBFCB5-0620-4CAB-83FF-FB65CB175951}" emma:medium="tactile" emma:mode="ink">
                <msink:context xmlns:msink="http://schemas.microsoft.com/ink/2010/main" type="inkWord" rotatedBoundingBox="28410,2536 29911,2627 29844,3737 28343,3646">
                  <msink:destinationLink direction="with" ref="{E308E602-570F-481A-87DF-59A7FDA0EF9E}"/>
                </msink:context>
              </emma:interpretation>
              <emma:one-of disjunction-type="recognition" id="oneOf8">
                <emma:interpretation id="interp8" emma:lang="" emma:confidence="1">
                  <emma:literal>FE</emma:literal>
                </emma:interpretation>
                <emma:interpretation id="interp9" emma:lang="" emma:confidence="0">
                  <emma:literal>F E</emma:literal>
                </emma:interpretation>
                <emma:interpretation id="interp10" emma:lang="" emma:confidence="0">
                  <emma:literal>f E</emma:literal>
                </emma:interpretation>
                <emma:interpretation id="interp11" emma:lang="" emma:confidence="0">
                  <emma:literal>E E</emma:literal>
                </emma:interpretation>
                <emma:interpretation id="interp12" emma:lang="" emma:confidence="0">
                  <emma:literal>[ E</emma:literal>
                </emma:interpretation>
              </emma:one-of>
            </emma:emma>
          </inkml:annotationXML>
          <inkml:trace contextRef="#ctx0" brushRef="#br1" timeOffset="91106.0441">27636 1716 1034 0,'0'-10'376'0,"6"4"-286"0,-9-1-74 0,-3 2-18 15,-4 2 18-15,1-2-12 0,1 5-4 0,-5 0-1 16,-5 2-3-16,1-2 3 0,-4 2-1 0,-3-1 0 15,-1 1 0-15,1 1 1 0,-6-1 0 0,-1-1-1 16,-1 2 1-16,1-3-3 0,-1 0-2 0,0 0 0 16,8 5-1-16,-8-5-3 0,8 3 0 0,2 2 0 0,0-3-1 15,3 4 0-15,4 2 3 0,1-3 1 0,-2 1 1 0,3 5 2 16,5 1 0-16,2-1 1 0,1 0 3 0,-3 5 3 16,5 4 1-16,1 4 0 0,1 3 2 0,6 0-1 15,-1 9 2-15,-4-1 0 0,10 12-2 0,-1-5 0 16,-1 1 0-16,2 6-3 0,4-1 0 0,-9-4-1 15,6 1-3-15,-3-5-2 0,2-2-1 0,1 0-3 16,-3-1-9-16,1-2-3 0,-1-5-6 0,4 4-4 16,-1-2-4-16,-2-1-37 0,1-2-25 0,-5 0-39 15,4-5 95-15,-3 1-63 0,1-4-23 0</inkml:trace>
          <inkml:trace contextRef="#ctx0" brushRef="#br1" timeOffset="91292.8589">27145 2394 918 0,'0'-8'424'0,"5"-3"-270"15,0 3-112-15,1 2 59 0,9-2-83 0,-7 0-9 16,9 4-4-16,5 0-3 0,5 0-8 0,-6-2-3 16,8 3-4-16,-5-2-5 0,3 0-16 0,1-3-10 15,-2 0-15-15,-2 4-19 0,-4-4-87 0,3 0 120 16,-6-2-74-16,6-3-42 0</inkml:trace>
          <inkml:trace contextRef="#ctx0" brushRef="#br1" timeOffset="92017.1527">27953 1830 781 0,'-11'-3'394'0,"4"0"-224"0,7-4-102 16,-1-1 82-16,2 2-99 0,4 3 10 16,-2 1-17-16,0 2-3 0,9-4-3 0,10-1-4 0,6-2-8 15,-4 3-4-15,8-1-5 0,11-3-5 0,8 0-16 16,-9 2-12-16,4-1-16 0,-2-2-19 0,3 1-91 16,0-2-68-16,12-1 152 0,2 5-115 0,-7-2-82 15</inkml:trace>
          <inkml:trace contextRef="#ctx0" brushRef="#br1" timeOffset="91624.9692">27981 1795 918 0,'0'0'431'16,"0"0"-327"-16,2 0-90 0,0 2-1 0,1 6-13 0,0 0 0 15,3 4-2-15,-1-2 0 0,0 3 3 0,-2-1 1 0,2 8 3 16,-4-3-1-16,4 4 1 0,-3-1-2 0,-1 9 0 16,1-3 1-16,0 4-3 0,-2 0 0 0,1 2 0 15,-1 1-1-15,0 4 0 0,0-5 0 0,2-2 0 16,-2 2 0-16,1 0 0 0,1-5-1 0,3-2 0 16,-2-2 1-16,2-4 1 0,-1 2 0 0,3-6 1 15,-1-2 1-15,2 0 0 0,2-2-1 0,1-1 1 16,2-2-3-16,-2-4-3 0,2 3 0 0,-1-2-4 15,3-4-6-15,2-1-12 0,1 3-7 0,-6-3-9 16,6 0-13-16,-2 0-16 0,5-4-89 0,1-3 115 16,0 2-72-16,-3 1-28 0</inkml:trace>
          <inkml:trace contextRef="#ctx0" brushRef="#br1" timeOffset="91798.2484">28212 2211 781 0,'-3'5'395'0,"0"-5"-241"0,-2-7-113 16,5 9 87-16,-3-4-119 0,0 1-6 0,3 1-1 0,-2 1-2 15,2 1 2-15,0-1 3 0,0-1 2 0,0-3 1 16,0 3 1-16,5 0 2 0,-2 0-2 0,0 0 0 0,2-3-5 16,5 0-5-16,1-2-9 0,3-4-7 15,1-1-13-15,2 0-35 0,1-2-14 0,5 1-21 0,3-1-25 16,-2-2 78-16,1 1-61 0,-1-1-12 0</inkml:trace>
        </inkml:traceGroup>
      </inkml:traceGroup>
    </inkml:traceGroup>
  </inkml:traceGroup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18.42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78D30E1-8E8D-4EB4-9768-87247EA8F524}" emma:medium="tactile" emma:mode="ink">
          <msink:context xmlns:msink="http://schemas.microsoft.com/ink/2010/main" type="inkDrawing" rotatedBoundingBox="894,9396 1217,4399 1313,4405 990,9402" semanticType="callout" shapeName="Other">
            <msink:sourceLink direction="with" ref="{71253F02-20C2-4385-987A-01ED6B4ABB94}"/>
            <msink:sourceLink direction="with" ref="{2564FBC9-2A3A-49C7-AA89-492538B14650}"/>
            <msink:sourceLink direction="with" ref="{269A307F-04C6-41A7-9648-39EDE47C909D}"/>
          </msink:context>
        </emma:interpretation>
      </emma:emma>
    </inkml:annotationXML>
    <inkml:trace contextRef="#ctx0" brushRef="#br0">304 341 411 0,'15'-35'260'0,"-12"5"-115"0,3 1-78 0,-3 4 29 16,2 1-8-16,-3-5-8 0,3 4-15 0,-4-4-8 15,1 10-21-15,4 0-5 0,-6-7-6 0,0 10-7 16,0 2-3-16,0 3-12 0,0 5-2 0,7 4-3 0,-6 0-2 16,-2 2-5-16,2 7 0 0,5 7-2 0,-6-1 1 15,0 7 1-15,0 6 1 0,0 6 1 0,0-2 1 16,0 10 4-16,-3 0 1 0,2 4 0 0,1 2 0 15,0 7 1-15,-3 3 0 0,-2 7 0 0,3 8 0 16,2-11-1-16,-5 17-2 0,4 4 1 0,-6 3 2 16,6-6-1-16,-1 0 1 0,2 10-1 0,-5 9 0 15,1 6 1-15,0-5 1 0,-2-4 2 0,0-7-1 0,-2 20 2 16,-7-7 5-16,4 10 5 0,2-19 4 0,-2 11 8 16,-4 3 4-16,7-3-2 0,-3 6 2 0,3 2 1 15,0-8-4-15,0 1-4 0,3-4-2 0,-1 2-6 16,1 0-2-16,1-2 0 0,0 0 0 0,1-4 0 15,0 1 0-15,1 0 0 0,-2-1 0 0,0 4-1 16,1-2-1-16,-3 5 1 0,1-5-2 0,-1 0 0 16,-1 4-1-16,-2-7-1 0,-1-2 0 0,-1-5-1 15,2-7 1-15,1-8-3 0,-4 1 2 0,3-16-3 0,3-12-1 16,-4-2 1-16,5 2-3 0,-1-10-2 0,1-12-4 16,0 1-2-16,0-8-27 0,2-11-27 0,-1 5-31 15,2-9-35-15,-3-18 87 0,0-4-70 0,1-12-28 16</inkml:trace>
  </inkml:traceGroup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19.45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4E3EFB5-6086-41E7-AA46-BDA90E50E786}" emma:medium="tactile" emma:mode="ink">
          <msink:context xmlns:msink="http://schemas.microsoft.com/ink/2010/main" type="inkDrawing" rotatedBoundingBox="1231,5525 12147,5686 12145,5807 1229,5646" semanticType="underline" shapeName="Other">
            <msink:sourceLink direction="with" ref="{1B8956CF-301C-46E8-B32B-1BEBFA2D021C}"/>
            <msink:sourceLink direction="with" ref="{F7B10C49-4930-4B2A-8164-051CC3BDD35D}"/>
            <msink:sourceLink direction="with" ref="{C2DA5E6D-05EF-410B-BC43-FE56861A9675}"/>
            <msink:sourceLink direction="with" ref="{DD538CB8-0DC7-490C-8B0A-61A9532F1AD1}"/>
            <msink:sourceLink direction="with" ref="{64885B12-55ED-43C2-B6E2-9C3E01A01A54}"/>
            <msink:destinationLink direction="with" ref="{AFC1B18B-4E46-436F-BF68-C77F56CB6ABF}"/>
          </msink:context>
        </emma:interpretation>
      </emma:emma>
    </inkml:annotationXML>
    <inkml:trace contextRef="#ctx0" brushRef="#br0">0-3 414 0,'5'4'222'16,"-3"-4"-119"-16,1-4-71 0,-1 3 16 0,2-1-4 0,-2 2-21 16,0 0-20-16,4 3-1 0,2 1 2 0,1 0 2 15,-1 1 2-15,5 1 4 0,5 2 1 0,4-1 7 16,7-1 2-16,-4 2 3 0,5-3-1 0,9-2 2 0,-3 2-1 15,4-4-1-15,3 3-1 0,3-3-3 16,4 2-3-16,1 1-3 0,1 0 2 0,9 0-4 16,1 0 1-16,5 1-1 0,4 0 0 0,3-2-2 0,-3 0 2 15,7-1 0-15,5-1 0 0,1 3-1 0,1-4 0 16,1 3 0-16,0-3-1 0,5 0 2 0,1 1-5 16,-1-1 1-16,1 0-1 0,7-1 1 0,-2 1-1 15,7 0-1-15,-4 0 1 0,2 0-1 0,1 1 2 16,6-1-2-16,-3 4 1 0,0-3 0 0,-1-1 1 15,3 3-1-15,0-3 1 0,4 4-1 0,-2-1 1 16,3 0-2-16,0 0 0 0,-5 0 1 0,5-1 1 16,-1 1-2-16,9 0 0 0,0-1 1 0,-2 1 1 15,1-3 1-15,2 2 2 0,6 1-3 0,2-3 1 0,4-2 2 16,-5-1-1-16,-2 3-1 0,7-5 0 16,-3 5-1-16,-1-1 1 0,-18-2-1 0,-1 4-3 0,17 1 4 15,-6 1 1-15,-9 0 0 0,-1 0 0 0,-1 0 0 0,17 2 0 16,2-2 0-16,1 2 1 0,-20 0-3 0,7-2-2 15,11 0 0-15,3 4 0 0,2-7-1 0,-16 3 0 16,16 2 1-16,1-4 1 0,-4 1-1 0,-1-1 3 16,6 1 0-16,-4 1 1 0,0 2 1 0,-6-3 0 15,0-2 3-15,0 3 0 0,-2-2 1 0,0 3 0 16,-8-4 1-16,2 0-1 0,-5 0-1 0,2-2 1 0,-50 0-5 16,-31 1-2-16,-1 1 0 15,91-5-2-15,13 0-3 0,-1-1-3 0,-18 1 0 0,-5 0-5 0,11 0-7 16,-2 1-4-16,-37-1-5 0,-6 0-8 0,-8 2-8 15,-19-5-13-15,4 2-103 0,-4-1 117 0,-13-1-65 16,-14 2-39-16</inkml:trace>
  </inkml:traceGroup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27.75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187F973-EEC1-4927-93EB-B613A0C2EB10}" emma:medium="tactile" emma:mode="ink">
          <msink:context xmlns:msink="http://schemas.microsoft.com/ink/2010/main" type="inkDrawing" rotatedBoundingBox="1114,5873 10782,5574 10819,6746 1150,7045" semanticType="callout" shapeName="Other">
            <msink:sourceLink direction="with" ref="{71253F02-20C2-4385-987A-01ED6B4ABB94}"/>
            <msink:sourceLink direction="with" ref="{060E5C41-B313-41B8-B45E-0DFF48907834}"/>
            <msink:sourceLink direction="with" ref="{1C4EE7F7-D83B-44F4-A2C6-6343E5BDA39E}"/>
          </msink:context>
        </emma:interpretation>
      </emma:emma>
    </inkml:annotationXML>
    <inkml:trace contextRef="#ctx0" brushRef="#br0">137 1323 38 0,'-5'-2'1'0,"2"-1"77"0,-7-1 18 0,6-1-31 16,-3-2 20-16,1 3 3 0,-1 0 0 0,3 0-20 15,-1-1-7-15,-2 2-9 0,1-1-8 0,3 3-11 16,0-2-2-16,1 3 0 0,-3-5 1 0,1 2 7 16,0 0 1-16,-2 1 5 0,3 0 2 0,-2-1 1 15,-3 2 1-15,2-4 9 0,-1 5 3 0,3-2-10 16,0 1-1-16,1 1-1 0,0-2 1 0,1 2-3 15,1-3-4-15,1 3-12 0,0 0-4 0,0 0-2 16,0 0-3-16,0-2-3 0,0 2-6 0,3 0 0 0,-1 2 1 16,4 1 0-16,-1-3 0 0,3 2 2 0,1-1 0 15,2 4 0-15,-1-2 1 0,6 0 3 0,0-1-1 16,5-2 1-16,-4 2 0 0,5-1-2 16,5-1 1-16,-1 0-2 0,1 0 1 0,0-1-3 0,5 1-1 15,0 0-1-15,1 0-3 0,-3 0 0 0,6 0 0 16,-3 0-2-16,2 0 1 0,-6 0-2 0,1 1-3 0,7-1 2 15,1 2 2-15,-3-1-2 0,1 1 0 0,4 0 0 16,5-1-1-16,6-1 1 0,-2 0 1 0,-3 0-1 0,-1 0-2 16,8-1 2-16,-3-3 0 0,1 3-3 0,-6-2 2 15,8 1 0-15,-2-1 1 0,6 3 0 0,0 0-1 16,-1-2 1-16,4 2-1 0,-4-3 0 0,3 3-2 16,0-2 2-16,-3-2-1 0,-2 2-1 0,-1-3 2 15,2 4 0-15,1-1 1 0,1 2 2 0,2-2-1 16,-8-1-2-16,7 2 1 0,-1-1 0 0,2 1 2 15,-2-3-2-15,1 1-1 0,-3 2-1 0,-2-3 2 16,7 1 0-16,-4 0-2 0,1 1 0 0,1 1-1 16,-9-1-1-16,0 1-1 0,15-3 3 0,-3 1-3 15,-29 3 0-15,-17 0 1 0,3 0 0 0,54-1-1 0,-1-3 1 16,-1 3 1-16,0-1 0 0,7 2-2 0,-7-1 2 16,2 1-1-16,-13-2 0 0,-2-1 1 0,8 0 0 15,1 1-1-15,-3-3-1 0,-2 2 0 0,6 2 0 16,-2-1 0-16,-1 0 1 0,-1 2-2 0,4-1 1 15,2 1-1-15,1-3 2 0,-2-1-2 0,-4 0 2 16,4-3-1-16,-4 6-1 0,3-2 1 0,-6-2-1 16,-1 5 1-16,2 0-1 0,3-2 1 0,1 2 1 15,2-5-1-15,1 1-1 0,-2-1 2 0,0 3-1 16,-2-3 1-16,5 4-1 0,-8-1 1 0,-6 1-2 0,4-1 0 0,9 0 0 16,-29 1 0-16,-21 1 0 15,1 0-1-15,60-2 1 0,0 2 0 0,-2-3-1 0,3 2 1 0,-3 1 0 16,8 1-1-16,-11-1 1 0,-13 2 0 0,-5 1 0 15,4-3 0-15,2 1 0 0,-4 1 0 0,2 0 0 16,-4-1 1-16,4 1-1 0,-4-1 0 0,2-1 0 16,6 2 0-16,-4-2 0 0,6 0 0 0,1 0-1 15,-4 0 0-15,3 0 1 0,-2 0-2 0,0 0 0 16,-6-2 1-16,5 2 0 0,-3 2 0 0,-1-2 0 16,-4 2 1-16,0-1 0 0,-2-1 0 0,1 0-1 15,-7 2 1-15,2-1 0 0,-4 1-1 0,-2 0 1 16,-1 1-2-16,-1 0 2 0,-2 2 0 0,-2-4 1 0,2 3-1 15,-1-3 0-15,-2 1 1 0,4-1-1 0,-6 1 0 16,1-1 0-16,0-1 0 0,-1 2 0 0,-1 0 0 16,1-2-1-16,-2 0 0 0,-3 0 0 0,2 0 0 15,-5 0 0-15,0 0-1 0,-1 0-1 0,-4 0 0 16,-1 1 2-16,0-1-3 0,-1 2 1 0,-1 1 0 16,-1-1 1-16,-1-1 1 0,1 1-1 0,-2-1 2 15,-3 1-3-15,3 1 3 0,-1 0 0 0,-2-3 1 16,2 2-1-16,2 1-1 0,-1-1 1 0,1-2-2 15,1 1 2-15,0 1-1 0,1-2 0 0,0 0 1 16,0 0-1-16,0 0 1 0,-5-2-1 0,5 2 1 16,-4 0 0-16,1 0 1 0,0 0 0 0,-2-1-1 15,0-1 1-15,2 2 0 0,-5 0-1 0,5 0 0 16,-3 0 0-16,-2-1-1 0,-1-1 1 0,2 2-1 16,-4-3 0-16,0 1 1 0,4 1 0 0,-5-3-1 15,3 4 1-15,1-1 0 0,-4-1-1 0,1 2-1 0,-2-3 1 16,2 3-1-16,-2-2 0 0,2 1 0 0,-3-1 0 15,0 1 1-15,0 1 0 0,2-2 1 0,-2 2-3 16,0-3 3-16,-2 3-2 0,2-2 2 0,0 2-1 16,-2 0 0-16,2 0 0 0,-2 3 0 0,0-3 1 15,0-1-1-15,2 1 1 0,-2-2 0 0,0 2 0 16,2-3 0-16,-2 0 0 0,1 1 1 0,-1 2 1 16,2-1-2-16,-2 1 0 0,2-2 1 0,-2-1-1 15,0 1 3-15,2 1-3 0,-1-2 1 0,0 3-1 16,-3-2 1-16,2-1 2 0,-3 1-2 0,5-1 1 15,-3 0-2-15,-1 1 3 0,3-1-2 0,-1-3 1 0,0 3-1 16,0-1-1-16,0 0 2 0,-1 0 0 0,1 1 2 16,-1-3-3-16,-2 1 4 0,3 2-2 0,-2-7 4 15,1 2 0-15,0-4 1 0,-1-1-1 0,1-3 2 16,1-2 2-16,-1-2-1 0,-1-6 0 0,1 2 1 16,-1-1-1-16,1-4 1 0,-2-1-2 0,0-4 1 15,0 4 0-15,0-2-2 0,2-1 0 0,-4-7-2 16,0 2-2-16,1-2-1 0,-2 3 1 0,1 1-4 15,-1-9-1-15,1 5 1 0,-1-3-2 0,0 5-1 16,0 2-1-16,-1-1-2 0,0-1-2 0,-3 1-9 16,1 4-4-16,3 4-11 0,-7 2-11 0,1 3-43 15,-1 2-37-15,-3 1-59 0,-1 4 124 0,-5-1-107 16,-3 4-53-16</inkml:trace>
  </inkml:traceGroup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36.62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C92C8CF-ACE8-452D-9468-43637AB59B18}" emma:medium="tactile" emma:mode="ink">
          <msink:context xmlns:msink="http://schemas.microsoft.com/ink/2010/main" type="inkDrawing" rotatedBoundingBox="15381,3787 15831,8036 15619,8059 15169,3809" semanticType="verticalRange" shapeName="Other">
            <msink:sourceLink direction="with" ref="{2CA282AE-4B27-47BB-ABF1-23A7C7882910}"/>
            <msink:sourceLink direction="with" ref="{FF0519F8-0068-4E04-B6C2-B1AB48E72753}"/>
          </msink:context>
        </emma:interpretation>
      </emma:emma>
    </inkml:annotationXML>
    <inkml:trace contextRef="#ctx0" brushRef="#br0">199 143 295 0,'-13'-19'170'0,"5"-3"-59"16,-3 1-54-16,4 5 38 0,-5-3-21 0,2 6-19 15,2 2-6-15,-5 3-6 0,7 2-6 0,-4 1-12 16,1 2-5-16,-4 3-3 0,5 0-1 0,-1 6-2 16,1 0-2-16,0 4 1 0,1 0 0 0,-2 7 5 15,4 1 1-15,0 2 0 0,0 1 2 0,-1 1 3 16,0 2 1-16,6 6 0 0,-2-2 2 0,2 3-5 15,0 3 1-15,3 2 0 0,2 3-2 0,3-4-6 16,-2 5-3-16,2 11 2 0,-1-4-5 0,-1-1-2 16,0 4-1-16,-1-1-1 0,2 9 0 0,-1-3 0 15,0 4 0-15,-4-11-3 0,3 14 2 0,1-3-2 0,-1 2 1 16,1 4-1-16,-1-1 2 0,-2 2-1 16,2 3 1-16,5-4 3 0,-2-4 0 0,-1 1 1 0,5-5 1 15,-1-3 1-15,0 2 0 0,0-3-1 16,0 1 2-16,-1-2-3 0,3 6 2 0,-2-1-2 0,-2 5 0 15,4 0-3-15,-2-1 0 0,-1 1 0 0,1 2 0 16,0 1-1-16,0 6-2 0,0 0 1 0,0 3-1 16,-1 1 0-16,1 2 1 0,0 2-1 0,-3-2 0 15,2 4 2-15,-1-3 3 0,-1-3 2 0,-1 1 0 16,-1-2 2-16,0-1 5 0,1-1 3 0,-2-4 2 16,-1-1 3-16,3-3 4 0,-4-4 0 0,3-4 1 15,-3 0 3-15,2-9-1 0,-2 0-1 0,4-4-3 16,-2-2-1-16,-2-4-8 0,0-2-4 0,0 0 2 15,0-5-6-15,0-1-9 0,-1-4-1 0,-2-3-2 16,0-3-5-16,0-3 0 0,0-1-5 0,0-1-15 16,-2-4-4-16,-1-4-10 0,3 0-16 0,-3 2-26 0,-3-3-145 15,-1-5 174-15,-1-3-109 0,0-2-51 0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0:34.14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F1EECA1-8495-48F0-A4E5-A3235A9ACDC5}" emma:medium="tactile" emma:mode="ink">
          <msink:context xmlns:msink="http://schemas.microsoft.com/ink/2010/main" type="inkDrawing" rotatedBoundingBox="140,995 4804,-597 5581,1677 917,3270" semanticType="enclosure" shapeName="Other">
            <msink:sourceLink direction="with" ref="{3E0DE802-6AE6-40F7-A23A-C0FED158E903}"/>
          </msink:context>
        </emma:interpretation>
      </emma:emma>
    </inkml:annotationXML>
    <inkml:trace contextRef="#ctx0" brushRef="#br0">3524 476 617 0,'-9'-11'250'0,"-1"0"-159"16,-3 0-55-16,1 0 5 0,-1-2-2 0,-1-3-3 16,-1 5-3-16,-2-4-4 0,-2 1-5 0,-5 1-6 15,-3-1 0-15,-7 1-2 0,-1 2-1 0,-6-2-5 16,-7 5-2-16,-8 0-4 0,0 4 2 0,-9-1-5 15,-5 2-1-15,-6 1 1 0,-2 1-1 0,7 1 2 0,-3 4-2 0,-17-1 3 16,0 2-1-16,10 0 0 0,-5 1 2 0,1 2 0 16,-10 7 0-16,-5 4-1 0,-2-3 2 15,14 3 1-15,2 2-2 0,-10-1 3 0,-1 6-2 0,3 4 1 16,15-5-1-16,-10 3 1 0,3-1 0 0,-2 1-2 16,4 3 1-16,6 4 1 0,-2-4-2 0,5 3 2 15,2 3-1-15,0 2 1 0,7 6 0 0,7 4-1 16,0 1 1-16,4 1 1 0,2 4 1 0,5-1 0 15,1 1 2-15,5-1-1 0,1-3 1 0,1 3 1 16,6 0-2-16,6 3 0 0,2 2 1 0,7 7-2 0,2-1 1 16,6 3 4-16,6 2-1 0,5-1 0 15,1-2 2-15,4-5 0 0,11-11-3 0,8 16 4 0,-2-7 0 16,2-6-3-16,6 1 0 0,9-3-1 0,5 9 1 16,10-2-3-16,-3 0 4 0,-3-15-4 0,17 4-4 15,2 0-1-15,2-10-1 0,7 0-3 0,10-8-4 16,0 2-4-16,13-6 0 0,-2-4 0 0,11-4-1 15,1-3 1-15,1-7 0 0,6-4 3 0,0-11 5 16,2-1 0-16,5-9 0 0,7 2 0 0,-6-13 4 16,-1 1-1-16,1-4 3 0,-4-2 1 0,5-4-1 15,1-4 0-15,-6-5 0 0,-6-5 2 0,-7 0 1 16,6 1-1-16,-8-4 0 0,-1 2 2 0,-10-4 1 16,-2 3 2-16,-7 1-1 0,-1-2 2 0,-3-5-2 15,2 3 2-15,-13-12-4 0,2 1-1 0,-5-2-2 16,-5-7-1-16,3 6 0 0,-3-4-1 0,-3 1 0 15,-2 3-1-15,-1-3 2 0,-5 1 0 0,-5 2 5 0,-4-2 2 16,-6 4 0-16,-2 3 1 0,-7-1 0 16,-5 6 1-16,-9 4-2 0,3 2 2 0,-7 3-6 0,-4 5 0 15,-3 3-2-15,-7-3-2 0,2 7-1 0,-13-2-4 0,-8-4-1 16,-1 1-1-16,-3 4-5 0,-8-3-1 0,-12 0-3 16,11 18-3-16,20 12-2 0,-1 2 1 15,-74-29 1-15,-7 0-5 0,-1 8 0 0,-2 0 0 0,-8 8-1 16,-20 13-4-16,4 0 1 0,22 11-4 0,-1 3-2 0,0 15-3 15,0-1-1-15,1 12-4 0,-2 6-9 0,5 14-117 16,3 4 129-16,-1 11-66 0,13 4-53 0</inkml:trace>
  </inkml:traceGroup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37.52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A5C9B01-9881-4756-8F7F-1A56A91EC1B8}" emma:medium="tactile" emma:mode="ink">
          <msink:context xmlns:msink="http://schemas.microsoft.com/ink/2010/main" type="inkDrawing" rotatedBoundingBox="15440,5316 27344,5083 27349,5318 15444,5551" semanticType="underline" shapeName="Other">
            <msink:destinationLink direction="with" ref="{52A743DB-2A57-458A-A96F-D83ADE726808}"/>
          </msink:context>
        </emma:interpretation>
      </emma:emma>
    </inkml:annotationXML>
    <inkml:trace contextRef="#ctx0" brushRef="#br0">84 275 331 0,'-7'-1'161'0,"-2"-4"-96"15,1 5-47-15,-2 2 10 0,1 2-6 0,1-4-11 16,1 7-10-16,1-2 1 0,1-1 2 0,0 3 8 16,1-6 11-16,0 6 8 0,4-2 6 0,-1 2 8 0,-1-3 10 15,2 2 3-15,3-1 5 0,1 0-1 0,0-1 3 16,1-2-4-16,1 1 0 0,6 0-3 0,-4 1-8 15,9-1-1-15,4-2 4 0,-2 1-2 0,5 3-14 16,1-4-1-16,6 1-3 0,10 1 2 0,10-1-7 16,-2-2-2-16,-3 1-6 0,9 1-4 0,10-2 1 15,8 0-4-15,-1 0-2 0,-7 0-4 0,13 0 0 16,-1 0-2-16,9 3-1 0,-2-3 0 0,0 2-1 16,9-1 1-16,-2-1 1 0,-1 2-1 0,9-2 0 15,-2 0 2-15,2 1-1 0,0-1 1 0,3 0-2 16,4 0 0-16,3 2-1 0,2 1 2 0,-1-3-3 15,5 0 1-15,1 0-1 0,-1 0-1 0,9 2 0 16,0-2 0-16,7 0 1 0,-4-2-2 0,-17 2 2 0,5 0-1 0,18 0 0 16,3 0 1-16,-18-1 0 0,-2-1 1 0,-5 2-1 15,23 0 2-15,3-3 1 0,-3 0 1 0,-18-2 0 16,0 3 3-16,13 1-1 0,5-3 0 0,6-2 1 16,-20 1-1-16,9 1-1 0,3 0 0 0,3 3-2 15,1-4 1-15,1-1-1 0,-4 1 1 0,-2 3-3 16,-4-3 2-16,12 1 0 0,-7-4 0 0,2 1 0 15,-2-1-1-15,-1 7 2 0,6-7 0 0,1 1 1 16,-1-1 1-16,-8 4 0 0,5-1 1 0,-7 5 1 16,4-3-2-16,-4-4 1 0,-4 6-1 0,-2-1 0 15,0 2-1-15,5-1 0 0,-3-6-3 0,2-1 1 0,-4 5 1 16,-12 1-3-16,-1 1-1 0,19-2 1 16,1-2 0-16,-21 2-3 0,2 1 1 0,-2 1-1 0,17-1 0 15,-1-1 0-15,0-2 1 0,-15 2-1 0,11 0 0 16,-1 1 1-16,2-1 1 0,-9-4 0 0,4 1 1 15,-2 0 0-15,-8-2-1 0,-6 0 0 0,-7 0 0 16,0-3-1-16,-4 1 0 0,-4 5-1 0,-10-3 0 16,-3 0-3-16,-4 2 0 0,-3 0-1 0,-11-2-7 15,2 3-5-15,-7-5-4 0,-8-1-9 0,-10 3-30 16,-1 0-25-16,-10 0-37 0,-5-1-54 0,-14-1 120 16,-5-1-85-16,-10 0-31 0</inkml:trace>
  </inkml:traceGroup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51.49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30DC51A-4F34-4495-850D-0C1A924E751E}" emma:medium="tactile" emma:mode="ink">
          <msink:context xmlns:msink="http://schemas.microsoft.com/ink/2010/main" type="writingRegion" rotatedBoundingBox="30967,4081 32442,4081 32442,5486 30967,5486"/>
        </emma:interpretation>
      </emma:emma>
    </inkml:annotationXML>
    <inkml:traceGroup>
      <inkml:annotationXML>
        <emma:emma xmlns:emma="http://www.w3.org/2003/04/emma" version="1.0">
          <emma:interpretation id="{71E22BC3-9A38-4DC7-AA58-AC1E7B98CE23}" emma:medium="tactile" emma:mode="ink">
            <msink:context xmlns:msink="http://schemas.microsoft.com/ink/2010/main" type="paragraph" rotatedBoundingBox="30967,4081 32442,4081 32442,5486 30967,54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A7486B-CE24-40B7-A0F7-C33BB88E4E11}" emma:medium="tactile" emma:mode="ink">
              <msink:context xmlns:msink="http://schemas.microsoft.com/ink/2010/main" type="line" rotatedBoundingBox="30967,4081 32442,4081 32442,5486 30967,5486"/>
            </emma:interpretation>
          </emma:emma>
        </inkml:annotationXML>
        <inkml:traceGroup>
          <inkml:annotationXML>
            <emma:emma xmlns:emma="http://www.w3.org/2003/04/emma" version="1.0">
              <emma:interpretation id="{809F1C32-8B7E-4523-9574-E1F44E3E0464}" emma:medium="tactile" emma:mode="ink">
                <msink:context xmlns:msink="http://schemas.microsoft.com/ink/2010/main" type="inkWord" rotatedBoundingBox="30967,4081 32442,4081 32442,5486 30967,54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975 189 1312 0,'-3'5'469'16,"9"-2"-333"-16,5-5-102 0,1-1 5 0,5-3 5 15,2 8-34-15,8 2-7 0,4 4-3 0,4 2-4 16,1-4-9-16,1-1-9 0,4 5-10 0,-3 1-14 16,2-5-79-16,-1-3-64 0,-3 0 137 0,4 9-100 15,-3-9-73-15</inkml:trace>
          <inkml:trace contextRef="#ctx0" brushRef="#br0" timeOffset="-183.1516">1001-263 1091 0,'0'0'437'0,"4"0"-318"0,-2-2-97 15,3 1 21-15,1-1-34 0,4 4-9 0,-7 1-3 16,5 3-7-16,-2 4 1 0,-4-1 4 0,6 6 1 15,-2 2-14-15,-3 2 18 0,2 4 0 0,-3 2 0 16,-2 2 2-16,1 5-1 0,-1 8-1 0,0-4 0 16,-5-2 1-16,5 12-1 0,-3 5 0 0,2-5 0 15,1-1-1-15,0-1 0 0,-2-2 0 0,4 4 0 16,-1-6 1-16,1 0 0 0,-1-9 0 0,4-2 1 0,5 3 2 16,-1-5-1-16,6-8 1 0,-3-3-2 0,3-2-10 15,2 2-10-15,1-11-15 0,1 1-19 0,0-2-95 16,0-4 114-16,2-2-71 0,0-4-47 0</inkml:trace>
          <inkml:trace contextRef="#ctx0" brushRef="#br0" timeOffset="-480.2215">-1 28 428 0,'1'-6'252'0,"-1"0"-114"0,2-1-79 16,-2 2 58-16,3 2-55 0,-1 3-13 0,-1-1-4 0,6 4 0 15,1 3 1-15,-2 1-1 0,2-1-4 0,2-1-1 0,6 6 5 16,-1 2-3-16,9-1-1 0,0 1-11 0,8 5-1 15,-3-4-3-15,9 7-5 0,-1 1-4 0,1-5-7 16,2 6-2-16,-4-3-2 0,2 0 0 0,-4-1-4 16,1-2 0-16,-3 1-1 0,0-2 0 0,-2 0-1 15,-1-2 0-15,-6-1 1 0,3-1-3 0,-5 1-2 16,-2-2-1-16,-5 2-1 0,0-3-3 0,-2 1-7 16,-6 1-2-16,-1 1-1 0,-2 1-1 0,-1-2 0 0,-7 4-1 15,-5 4 0-15,1 1 2 0,-3-2 6 16,-3 5 2-16,-5 1 3 0,-2 9 0 0,-5 6 0 15,-2-2 2-15,6-5 2 0,-6 9-1 0,-3-1 0 16,-3 4-1-16,2-1-1 0,5-9 1 0,-3 4 1 0,-1-1-1 16,1-13-1-16,1 1 0 0,5-2-4 0,-2-8-1 15,8-5-5-15,-7-2-7 0,5-2-43 0,5-7-40 16,1-2 79-16,2-1-54 0,-3-7-45 0</inkml:trace>
        </inkml:traceGroup>
      </inkml:traceGroup>
    </inkml:traceGroup>
  </inkml:traceGroup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48.64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2A743DB-2A57-458A-A96F-D83ADE726808}" emma:medium="tactile" emma:mode="ink">
          <msink:context xmlns:msink="http://schemas.microsoft.com/ink/2010/main" type="inkDrawing" rotatedBoundingBox="22302,3238 24866,4407 24452,5315 21888,4145" semanticType="callout" shapeName="Other">
            <msink:sourceLink direction="with" ref="{EA5C9B01-9881-4756-8F7F-1A56A91EC1B8}"/>
            <msink:sourceLink direction="with" ref="{0A13E8D2-AEF8-4784-B284-2BE9665DA4FC}"/>
          </msink:context>
        </emma:interpretation>
      </emma:emma>
    </inkml:annotationXML>
    <inkml:trace contextRef="#ctx0" brushRef="#br0">-9079-203 690 0,'2'-5'313'0,"6"-3"-216"0,-4 2-75 15,0-1-4-15,2 1 3 0,0 0-9 0,5 1-4 16,2 0-4-16,2 0 0 0,-1 2 2 0,0 2 4 0,7-4 4 16,1 2 1-16,4-4 2 0,1 2 1 0,6 2 0 15,-1-1-1-15,5-3-4 0,2-1-1 0,3 3-4 16,-1 1-2-16,7 0 0 0,-5 0-4 0,3-1-1 16,5 3 0-16,0 1 1 0,2 1-1 0,4 0 0 15,0-2 2-15,2-3 1 0,2 2-2 0,-2 0 5 16,3-3-2-16,-3 2 1 0,-3-2 2 0,-2-2 1 15,-5 2 1-15,-1 1-2 0,-4-1 5 0,-4-1-3 0,-2 1 0 16,1-1 1-16,1 3 0 0,-9 0-1 0,0 1-2 16,0 2 1-16,5-2-3 0,-11-1 0 0,4 4-1 15,-5-1 0-15,-2-4 0 0,2 3-4 0,-5-1 1 16,-2 2 0-16,-2 1 0 0,2 0 0 0,1 0 1 16,-7 4-1-16,0-2-1 0,0 1 3 0,-1 2-1 15,-1-2 1-15,1 0-2 0,-2-1 2 0,-2-1 0 16,2 1-1-16,-3 1 3 0,3-1-2 0,-5-1 0 15,2 1 1-15,-2 0-1 0,2 1 1 0,-4-2-2 16,3 1 1-16,-1 3-3 0,0-2 1 0,-1 2 0 16,1 0-1-16,2-1 1 0,-4 1-2 0,2 0 1 0,0 1 0 15,2-1 1-15,0-2-1 0,0 2 0 0,0 3 0 0,-1 0-1 16,3 1 1-16,-1-1-1 0,0 2 2 0,-2 1-2 16,4 2 1-16,0 0-1 0,0 3 2 0,-2-1-1 15,3 5 0-15,-2-3 2 0,2 4-3 0,4 1 4 16,-3 2-2-16,1 1-1 0,2 4 1 0,-1-2 1 15,1 5-3-15,1 3 1 0,2 0 1 0,-5-1-2 16,2 1 0-16,0 1 2 0,-2-1-1 0,3 2 2 0,-2-5 1 16,-1 0 1-16,3-1 0 0,-1 1 3 0,-4 2 2 15,3-2 2-15,-5-4 1 0,3 3 3 0,-2-3 1 16,-2-6 0-16,1 6 6 0,1 2-1 0,1-11 2 16,-1 3-1-16,2-1 0 0,-1 1 3 0,-1 2 0 15,0 0-1-15,-1-5-3 0,-3-3-1 0,3 6-1 16,-1-3 0-16,2 2-2 0,-5-7-7 0,5 4 1 15,-1-4-1-15,-1-1-4 0,2 3 0 0,0-5-4 16,-2-1-1-16,-1-1-1 0,1-1-1 0,-1-3-5 16,0-2-4-16,1 4-4 0,-4-7-8 0,0 1-15 15,-1-1-9-15,1 2-14 0,1-1-13 0,-3-1-50 16,2-1-33-16,-2 1-44 0,0 1 127 0,3 3-109 16,-3-3-49-16</inkml:trace>
  </inkml:traceGroup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8:58.35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D04704B-9E22-4689-B4B3-19C6C787EC40}" emma:medium="tactile" emma:mode="ink">
          <msink:context xmlns:msink="http://schemas.microsoft.com/ink/2010/main" type="inkDrawing" rotatedBoundingBox="10989,1647 14078,1118 14085,1155 10996,1685" semanticType="strikethrough" shapeName="Other">
            <msink:sourceLink direction="with" ref="{64885B12-55ED-43C2-B6E2-9C3E01A01A54}"/>
            <msink:sourceLink direction="with" ref="{D2C9731F-00D5-474B-BE37-A787B55BC07F}"/>
          </msink:context>
        </emma:interpretation>
      </emma:emma>
    </inkml:annotationXML>
    <inkml:trace contextRef="#ctx0" brushRef="#br0">9703 731 425 0,'-12'-2'219'16,"1"1"-110"-16,3-1-64 15,-3-1 31-15,5 0-24 0,-1 1-9 0,3 1-7 0,-1-1-6 0,3 2-10 16,4 0-3-16,1 2 6 0,3-1 0 0,-4-1-1 16,6 3 3-16,-3-1 4 0,4-2 3 0,6 0 1 15,1 0-2-15,-2 0-3 0,15-2-3 0,2-4 1 16,17 3-4-16,2-8-2 0,2 3-4 0,17-3-2 15,-2-4 2-15,14-1-4 0,0 0 1 0,8-3-2 16,10 2-2-16,0-4 0 0,1 4-2 0,7-6-2 16,1 1 1-16,2 3 0 0,-5-2-4 0,0 0 0 15,2 2 3-15,3 5-2 0,-8-5 1 0,-45 9 2 16,-28 6-1-16,-1-1-1 0,81-14 1 0,5-2 0 0,6-1-2 16,-26 7-1-16,-5-2 2 0,0 1-2 15,7 0-2-15,-42 8 0 0,-2 0 0 0,-6 2 0 0,-14 4 0 0,7-3-2 16,-8 4-1-16,-5-4-1 0,-7 3 0 0,-2 1-2 15,4 1-3-15,-6-2-5 0,4 1 0 0,-8 2-4 16,-2-1-19-16,4 2-18 0,-7-2-27 0,4 0-49 16,-4 0 93-16,2 1-61 0,-1-1-28 0</inkml:trace>
  </inkml:traceGroup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50.39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909E7A5-7F9B-461A-A38B-C12211AEFD40}" emma:medium="tactile" emma:mode="ink">
          <msink:context xmlns:msink="http://schemas.microsoft.com/ink/2010/main" type="inkDrawing" rotatedBoundingBox="26890,5114 31457,4683 31468,4804 26901,5236" semanticType="underline" shapeName="Other"/>
        </emma:interpretation>
      </emma:emma>
    </inkml:annotationXML>
    <inkml:trace contextRef="#ctx0" brushRef="#br0">-4067 864 492 0,'0'-3'217'0,"0"1"-132"16,-2 1-57-16,2 1 12 0,2-2-4 0,-2 2-3 16,2 0-4-16,1 0 1 0,0 2 5 0,0-2 8 15,3 0 2-15,1-4 2 0,1 4-2 0,1-3 0 0,2 2-4 16,5-3 0-16,2 1-4 0,-4 0-9 0,5-2 0 15,2 4-2-15,6-6-3 0,2 3-4 0,1-4 0 16,7 0-2-16,1 3-3 0,2-5-1 0,4 2-2 16,1 0-3-16,4-3 1 0,-1 5-1 0,3-1-1 15,2-2 0-15,7 3 1 0,-1-4-2 0,3 0-2 16,5 1 4-16,-3-1-3 0,1-1 0 0,4 2 0 16,-4-3 0-16,-1 1 0 0,6 2-2 0,-15 2 3 0,12 1-3 15,8 0 2-15,0-1-2 0,-10-1 2 0,7 4 0 16,-2-4 0-16,10 3 1 0,-6-2-1 0,4 1 3 15,-12 0 0-15,5-1 1 0,7 1 1 0,7 1 1 16,-5 0-1-16,-10-3 0 0,11 4 1 0,0-1-1 16,-8-1 0-16,7 1 0 0,-2-2-3 0,3 1 0 15,-3 3 1-15,-1-5 1 0,-1-2 0 0,-1 2 0 16,0 5-2-16,-8-3 1 0,0-1 0 0,-4 3-1 16,4-3-1-16,-3 2 0 0,0 2-2 0,1-3 0 15,-6 1-2-15,3 0-1 0,-6 2-1 0,-5 0 1 16,-2 3-1-16,2-3 0 0,-5 3-1 0,-1 0 0 0,-10 0 1 15,6 0-2-15,-7 0 1 0,-4 1-1 0,5-1-2 16,-5 0 1-16,-8 0-3 0,4 0 0 0,1 4-3 0,-3-3-3 16,-7-1-5-16,3 0-4 0,-9 3-1 0,1-1-17 15,1 1-9-15,-5-1-14 0,-1 1-18 0,-3 0-86 16,-2 0 121-16,-1-1-73 0,-1 4-42 0</inkml:trace>
  </inkml:traceGroup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49.64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DF343A1-7BFB-4E15-92C0-1D7F7D7EFD69}" emma:medium="tactile" emma:mode="ink">
          <msink:context xmlns:msink="http://schemas.microsoft.com/ink/2010/main" type="inkDrawing" rotatedBoundingBox="24317,5174 27770,5888 27538,7010 24085,6295" semanticType="strikethrough" shapeName="Other"/>
        </emma:interpretation>
      </emma:emma>
    </inkml:annotationXML>
    <inkml:trace contextRef="#ctx0" brushRef="#br0">-6564 885 567 0,'-7'-8'269'16,"4"-3"-164"-16,2 6-74 0,-6-5 24 0,4 5-15 16,0 1-28-16,-2 0-7 0,2 3-3 0,-5-1 2 15,2 2-1-15,-2-1 6 0,-2 1 2 0,5 0 11 16,2 0 4-16,-2 0 5 0,1 0 2 0,0 1 5 16,1-1 3-16,3 3-1 0,0-1 0 0,-1 3-2 15,-1-2-4-15,2 0 0 0,0 2-1 0,0 3-4 16,5 0-1-16,0 3-1 0,-4 2-2 0,5 0-1 15,-1 2-1-15,2 3-1 0,-1 0-2 0,2 2-2 16,-3-1-2-16,3 4 0 0,0 1-2 0,-2-1-3 16,0 3-1-16,1-1-1 0,2 1 0 0,-4 1-1 15,1-2 0-15,1 6-3 0,-1-3 2 0,2 3-3 16,-3-3 1-16,1 7 0 0,-1-1 0 0,1-4 2 16,1 2-2-16,-2-4 1 0,-1 4 1 0,1-3 0 15,-2-4 1-15,2 3 0 0,-2-6-1 0,1 2 1 0,0-2-1 16,1 2 0-16,0-5 0 0,0 3 0 0,-1-3 0 15,3-1-1-15,-2 1 1 0,-1 2-1 0,3-2 1 16,-3 0-1-16,3 0 2 0,-2-3-1 0,-1 0 0 0,3 1 2 16,-2 1-1-16,-1-4 0 0,3 1 0 0,-1-4 2 15,2 3 0-15,-2-4 0 0,4 2 0 0,-4-2-2 16,1-2 2-16,-1 0-1 0,2 0 1 0,0-2-1 0,-2-3-2 16,1 4 0-16,-2-2 2 0,1-2-3 0,0 0 0 15,1 0-1-15,-3-1 1 0,1 1-1 16,0 0 0-16,1 0 2 0,-1-1 0 0,0-2-1 0,1 0 1 15,-1 0 0-15,1 0 0 0,1 0 0 0,-1 0-1 16,1-2-2-16,-1 2 1 0,0 0 0 0,2 0-2 16,0 0 1-16,2 0-1 0,-4-4-1 0,2 4 1 15,0 0-1-15,2-2 0 0,1 0 0 0,-3-1 1 16,-2 3-1-16,2-1 0 0,3 1 0 0,4 0 1 16,-4 0 0-16,1 0-2 0,-2 0 2 0,6 0-2 15,0 1 2-15,3 1-2 0,-3-1 1 0,3 1-1 0,-3-2 0 16,8 0 2-16,4 0 0 0,-7 2-1 0,6-2 1 15,-1 0 1-15,4 1-3 0,-3-1 3 0,5 0 1 16,0 0-3-16,1 0 0 0,2 0 0 0,5 0-1 16,0 0 1-16,1 0 2 0,-1-1-4 0,5 1 0 15,1 0 1-15,0 0 1 0,2-2-2 0,-4 2 2 16,4-2-1-16,0 1-1 0,-2-1 2 0,0 1-1 16,1-3 0-16,0 3-1 0,-2 1 2 0,-4-2 0 0,4 2-2 15,3 0 1-15,1 0 0 0,-4 0-1 0,-1-3 0 16,2 3 0-16,7-2 1 0,-4-1-1 0,-2-2 0 15,-3 4 0-15,-2-4-1 0,4 3 1 0,-5-4 0 0,1-2 0 16,-6 5 0-16,1 0 0 0,3-2 1 16,1 3 0-16,-3 1-1 0,0-2 0 0,1 1 0 0,-3 0-1 15,-1 1 1-15,7-2 0 0,-7-1-1 0,-2 3 1 16,1-2 0-16,-2 0 0 0,-2 1 0 0,-2-1 1 16,1 0-2-16,-3-2 1 0,-3 2 0 0,-3 1-1 15,0 0 0-15,1-1 1 0,-3 2 0 0,2-1-1 16,-2 2 2-16,-2 0-1 0,1 0 0 0,1-3 0 15,-4 3 1-15,-1 0-1 0,-7 0-1 0,8 1-2 16,-1-1 0-16,-3 0 1 0,1 2-1 0,-5-2-1 0,4 2-1 16,-2-2-2-16,1 0-2 0,-7 0-1 0,4 0-7 15,-4 0-8-15,1 0-3 0,-3 0-9 0,2-2-26 16,1 2-16-16,-2 0-28 0,-1 0-34 0,-4-5 93 16,-3 0-65-16,-1 1-21 0</inkml:trace>
  </inkml:traceGroup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59.94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5384B7C-5128-4807-A59F-C7D922B135A8}" emma:medium="tactile" emma:mode="ink">
          <msink:context xmlns:msink="http://schemas.microsoft.com/ink/2010/main" type="inkDrawing" rotatedBoundingBox="15675,7619 16086,12430 15904,12446 15494,7635" semanticType="verticalRange" shapeName="Other">
            <msink:sourceLink direction="with" ref="{C113449C-8F9C-4971-96C5-5489D0B5A926}"/>
          </msink:context>
        </emma:interpretation>
      </emma:emma>
    </inkml:annotationXML>
    <inkml:trace contextRef="#ctx0" brushRef="#br0">75 44 525 0,'-1'1'288'0,"-4"-4"-149"16,2-3-87-16,-2-2 62 0,0 2-73 0,2-1 5 15,-2-1-8-15,4 5-14 0,-4-2 0 0,3 5 3 16,-1-1-3-16,2 1 3 0,-3 0 2 0,3 3 2 16,-2-3-1-16,-1 5 0 0,1-4-2 0,0 4-4 15,2 1 1-15,-3 2-6 0,1-1-3 0,2 9-3 16,-1 1-1-16,-1 1-4 0,3 4 1 0,-2 10-1 15,2-2-1-15,0 7-2 0,3 4 2 0,-1 2-1 16,3 3 0-16,0 8 1 0,2-1-3 0,1 6 0 16,0 1 0-16,0 6 1 0,4 5-3 0,-3 12 1 0,2 0-2 15,0 3-1-15,1 8 1 0,-1 5 0 16,1 4-1-16,0-12 0 0,2 16 0 0,0 7 0 0,1-1 1 16,-3-6-1-16,1 1 1 0,0 2 1 0,3 18 1 15,0-6 1-15,0-4 2 0,-2-9 1 0,-1-4 3 0,3 19 5 16,-1-3 3-16,-2-3 5 0,0-20-1 0,0 17 12 15,-4 0 3-15,7-5 3 0,-5-2 4 0,-1-6 3 16,1-2 0-16,-3-1 0 0,2-3-1 0,-4-6-6 16,-3 0-5-16,-3-8-3 0,0 3-6 0,0-9-8 15,-5-1-2-15,4-6-2 0,-4-3 0 0,-3-7-6 16,0-8-2-16,0-6-1 0,3-5-3 0,2-8 0 16,-5-9-3-16,2-5-3 0,3-4-3 0,1-4-10 15,-1-5-6-15,-4-5-13 0,6 0-13 0,-1-4-13 0,2-4-26 16,-11-15-77-16,2-3-98 0,-1-6 190 0,-3-12-126 15,1-23-55-15</inkml:trace>
  </inkml:traceGroup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0.74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EA3C0F2-54C7-4988-BF87-A7CAD81C7A61}" emma:medium="tactile" emma:mode="ink">
          <msink:context xmlns:msink="http://schemas.microsoft.com/ink/2010/main" type="inkDrawing" rotatedBoundingBox="15492,8264 31413,8002 31415,8175 15495,8438" shapeName="Other">
            <msink:destinationLink direction="from" ref="{30A888D3-E8E8-4AF1-A511-9985709D79E2}"/>
            <msink:destinationLink direction="to" ref="{30A888D3-E8E8-4AF1-A511-9985709D79E2}"/>
          </msink:context>
        </emma:interpretation>
      </emma:emma>
    </inkml:annotationXML>
    <inkml:trace contextRef="#ctx0" brushRef="#br0">-9 288 780 0,'-1'5'325'0,"-1"-4"-218"0,2 2-82 16,0-3 1-16,7 4 1 0,-3-3-13 0,6 4-15 16,1-2 1-16,7 0 0 0,-1 5 1 0,5 0 10 15,4 0 4-15,6-3 5 0,3 4 1 0,-5-2 5 0,16-2-1 0,8 1 5 16,-3-1-1-16,0-2-6 0,7-1-4 0,2-2-1 16,12 0-2-16,6 0-2 0,-3 0-4 0,-8 0-3 15,12 0-3-15,12 0 1 0,8 1 1 0,1 1-2 16,-8-1 2-16,20 1 0 0,-2 0 2 0,12-2-1 15,-4 0 3-15,5-2 1 0,7 0 1 0,7 1 0 16,-1-1 0-16,1-4 3 0,1 3 1 0,2-4 0 16,4 2-2-16,1 1 1 0,-2-3 0 0,5 1 1 15,0 1-2-15,10 0-2 0,1 2 1 0,4 2-2 16,4-4 1-16,5 0-4 0,3 2 0 0,7 1-3 16,2-1 0-16,-24 0-1 0,4 0-1 0,33 0 1 15,-3-1-1-15,-20 3 1 0,1-4-1 0,7 0 2 0,14 0-1 16,8 1-1-16,-1-1 0 0,-26 0 0 0,0 2-2 0,27 0 2 15,-2 1 0-15,2 2 1 0,-27 0 0 0,30 0 2 16,-5 2 1-16,7 1-1 0,-10-3 1 0,12 3 1 16,0-3-1-16,-4 2-1 0,6-1 1 0,-1-1 1 15,3 0 2-15,8 0 2 0,5-5-1 0,-13 2 3 16,14-5 5-16,4 4 1 0,-6-4-1 0,3 3 1 16,-7-2 1-16,-12-2 0 0,1 3 0 0,13-1-3 15,-18 1-3-15,0-2 0 0,0 1 0 0,-2-4-4 16,7 2-3-16,-13 4-1 0,-6-3 1 0,-24 2-5 0,-13-2-2 15,19 1-1-15,-1-1-4 0,-34 5 0 0,-2-5-2 16,4 2-2-16,6-2-12 0,-13 0-7 0,6 2-7 16,-31-4-14-16,4 0-59 0,-2 1-47 0,-17-2-95 15,-7 0 174-15,-13-5-148 0,-5-3-75 0</inkml:trace>
  </inkml:traceGroup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2.53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0A888D3-E8E8-4AF1-A511-9985709D79E2}" emma:medium="tactile" emma:mode="ink">
          <msink:context xmlns:msink="http://schemas.microsoft.com/ink/2010/main" type="inkDrawing" rotatedBoundingBox="18099,8363 23138,9503 22831,10861 17792,9720" semanticType="callout" shapeName="Other">
            <msink:sourceLink direction="from" ref="{2EA3C0F2-54C7-4988-BF87-A7CAD81C7A61}"/>
            <msink:sourceLink direction="to" ref="{2EA3C0F2-54C7-4988-BF87-A7CAD81C7A61}"/>
          </msink:context>
        </emma:interpretation>
      </emma:emma>
    </inkml:annotationXML>
    <inkml:trace contextRef="#ctx0" brushRef="#br0">14 131 528 0,'-6'-11'227'15,"-1"-1"-151"-15,2-4-57 0,4 4 34 0,-2 0-33 0,3 1-3 16,0 1 1-16,1 0 18 0,-1 1 11 0,2 1 7 16,3 5 10-16,-4-4 9 0,1 3 3 0,-1 2-3 15,1-1-1-15,1 1-15 0,-1 2-8 0,-1 2-7 16,1-2-9-16,1 6-13 0,-1-1-5 0,1 6-2 16,2 0-5-16,-4 4-3 0,4 2-1 0,3 7-2 15,-3 1 0-15,0 4 0 0,-1 5-2 0,4-1-1 16,-1 4 1-16,2 4-3 0,-1 0 1 0,-5 2-1 15,5 0 1-15,0-4 0 0,-1 2-1 0,-1 10 3 16,0-3-1-16,-2-7-1 0,2 5 2 0,-1-3 0 0,0 12 0 16,1-4 0-16,-3 0 0 0,4-7 1 0,-4 1 1 15,0-1 1-15,2-1-1 0,-2 2 1 0,0-12 1 16,0 4 0-16,-1-7 0 0,1-3 0 0,0 0 3 16,-1 2-1-16,1-7 1 0,0-1 2 0,-1-2 4 15,-1 2 2-15,1-5-1 0,3-2 4 0,-4-3 1 16,2 0 3-16,1-3 0 0,-1 4 1 0,-3-6 0 15,3-3 1-15,-3 2 0 0,2-4-2 0,-1 4-2 16,-1-2-2-16,2-1 1 0,-2-2-1 0,0 2-5 16,1-1-2-16,1 1-1 0,-2-1-1 0,0-1 0 15,2 0-3-15,-1 0-2 0,-1 0-1 0,2 0 0 16,-2 0 1-16,3-1-1 0,-1 1 0 0,1 0 0 16,0 0 2-16,-3 0-1 0,3 1 2 0,0-1 0 15,-1 4-1-15,-1-4 1 0,-1 1 2 0,2-1-2 16,0-1 0-16,1 1 1 0,0 0-3 0,-1 0 0 15,2 1-1-15,0 1 0 0,-1-2-2 0,0 1 2 0,0-1-1 0,2 4-1 16,-2-3 0-16,0-1 1 0,2 2 0 0,0 1-1 16,3-2-1-16,0 3 0 0,0-3-1 0,-2 1 2 15,2-2 0-15,3 5-1 0,0-4 2 0,4-1-2 16,-1 3 3-16,4-1 1 0,-1 3 0 0,9 1-2 16,1-3 2-16,3 1 1 0,3 0-1 0,10 3 0 15,-1-3 1-15,7 0-1 0,7 0 0 0,11-2 1 16,-2 3-2-16,15 0 1 0,4-2 0 0,16-3 1 15,2 1-2-15,11-1-1 0,10 0 2 0,12-3-1 16,4 0 1-16,4-7 1 0,10 2-2 0,8 0-2 16,3-1 2-16,5-2 0 0,3 1-3 0,3-1 0 0,0-2-2 15,-17 5-4-15,-8-3 0 0,23 0-8 0,-76 3-4 16,-47 3-8-16,-1 2-8 0,147-14-38 0,-8-2-28 16,0-1-39-16,-3 1-77 0,-12-1 151 0,10-6-129 15,-22 1-64-15</inkml:trace>
  </inkml:traceGroup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4.54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ED8ADEF-FD06-4DAF-8420-18143EF83849}" emma:medium="tactile" emma:mode="ink">
          <msink:context xmlns:msink="http://schemas.microsoft.com/ink/2010/main" type="inkDrawing" rotatedBoundingBox="16244,11384 28188,11348 28189,11479 16245,11514" shapeName="Other">
            <msink:destinationLink direction="from" ref="{E27BE2C9-4221-4134-BC83-4C931636951C}"/>
            <msink:destinationLink direction="to" ref="{E27BE2C9-4221-4134-BC83-4C931636951C}"/>
            <msink:destinationLink direction="with" ref="{EEDA237C-1BC0-42BE-A74A-10916D0438F9}"/>
          </msink:context>
        </emma:interpretation>
      </emma:emma>
    </inkml:annotationXML>
    <inkml:trace contextRef="#ctx0" brushRef="#br0">-1 3 860 0,'0'8'388'0,"1"-6"-267"16,-1-4-100-16,4 4 16 0,-3-1-7 0,9 4-24 15,-1 1-3-15,2-2 0 0,7 0-41 0,3 1 57 16,3-2 6-16,9 5 7 0,-3-3 5 0,12 1 10 16,4 1 3-16,8-4-1 0,0 2 0 0,5 1-8 15,6-3-3-15,4 4-4 0,7-1-5 0,9-6-8 16,2 8-6-16,12-5-2 0,-2 0-3 0,10 2-3 16,8-5-1-16,9 3-5 0,-2-3 1 0,-15 0-1 0,3 2-1 0,16-2 4 15,1 0-3-15,-6 2 0 0,-6-2 1 0,1-4 3 16,15 4-1-16,7 2 0 0,-4-2 2 0,-8 0-2 15,19 0 1-15,-5 0 0 0,10 2-1 0,4-2-1 16,7 0 0-16,0-4-1 0,8 3 0 0,1-1-1 16,5-1 0-16,1-3 1 0,0 1-2 0,7-3 1 15,-3 2 1-15,2-2 2 0,0 0-1 0,2-5 1 16,-7 7 3-16,5-6-1 0,-7 4 4 0,3 2 0 16,-4-2 1-16,3 0-1 0,-4 5 1 0,7 0-1 15,-3 0 1-15,1-2 0 0,1 3-1 0,7 2-2 16,0 2 2-16,-3-1 3 0,9 1 0 0,-5 1 3 15,3-1 2-15,1 3 2 0,-1-1 1 0,-6-1 1 0,-2 1-1 16,-4 2-2-16,1 0-3 0,-6-1-3 16,-7 3-3-16,-7-1-4 0,-3-1-2 0,-1-1 0 0,-6-1-6 15,-7 1-2-15,-10-3-2 0,1 3-3 0,-4-5-10 16,-10 0-6-16,-9 0-9 0,-5-2-14 0,-11-4-47 16,-8 1-34-16,-14 3-53 0,-1-3-86 0,-18-1 184 15,-12 0-130-15,-22-12-46 0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0:37.59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404F2F1-C149-48A0-9381-59E72057D87F}" emma:medium="tactile" emma:mode="ink">
          <msink:context xmlns:msink="http://schemas.microsoft.com/ink/2010/main" type="inkDrawing" rotatedBoundingBox="4476,2160 10011,1671 10018,1753 4483,2242" semanticType="underline" shapeName="Other">
            <msink:sourceLink direction="with" ref="{49A042FF-D1ED-43B4-ADA0-CD56B67AC5BA}"/>
          </msink:context>
        </emma:interpretation>
      </emma:emma>
    </inkml:annotationXML>
    <inkml:trace contextRef="#ctx0" brushRef="#br0">-1 485 798 0,'3'4'374'0,"5"1"-229"16,-2-5-104-16,20-8 58 0,17 3-82 0,-5-1 3 0,7 5-9 16,14-1 0-16,9-8 0 0,18 2 1 15,21-3-3-15,-8 2 0 0,11-2-5 0,12-7 2 16,9 1 1-16,7 2 2 0,12-1 1 0,8-6 4 0,3 4 5 16,4-4-1-16,7 6 5 0,11-4 4 0,-4-4 1 15,4 5 0-15,3 1 1 0,-4 2-1 0,4-1-1 16,-6-3 0-16,-2 1 0 0,-4 5-1 0,-2-2-1 15,-8 0 0-15,-5 7 0 0,-4-4-2 0,-6 0-3 16,-7 5 1-16,-11 2-1 0,-10 1-1 0,0 2 0 16,-14-4-1-16,-6 3-1 0,-21 2-2 0,8 2 2 15,-31 0-3-15,4 0 0 0,-17 0-6 0,4 0-1 16,-23 2-1-16,-1-1-3 0,-5-1-3 0,-6 2 0 16,-2-2-8-16,-3 0-5 0,-1 0-28 0,-6 0-25 15,1 0-39-15,-2-3-58 0,0 1 115 0,-3 0-87 16,-2-7-31-16</inkml:trace>
  </inkml:traceGroup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5.36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27BE2C9-4221-4134-BC83-4C931636951C}" emma:medium="tactile" emma:mode="ink">
          <msink:context xmlns:msink="http://schemas.microsoft.com/ink/2010/main" type="inkDrawing" rotatedBoundingBox="21041,11293 23316,12469 22852,13366 20577,12190" semanticType="callout" shapeName="Other">
            <msink:sourceLink direction="from" ref="{BED8ADEF-FD06-4DAF-8420-18143EF83849}"/>
            <msink:sourceLink direction="to" ref="{BED8ADEF-FD06-4DAF-8420-18143EF83849}"/>
          </msink:context>
        </emma:interpretation>
      </emma:emma>
    </inkml:annotationXML>
    <inkml:trace contextRef="#ctx0" brushRef="#br0">83 69 551 0,'-6'-5'259'0,"3"0"-155"0,-4 2-71 0,3 0 41 15,-4-2-33-15,3 2-8 0,-2-2-5 0,3 2 5 16,-3-2 5-16,-1 3 9 0,4-2 6 0,2-1-2 16,-3 2 20-16,0-1 2 0,2 3 1 0,2-2-6 15,1 0-7-15,0-1-6 0,-2 3-7 0,0 1-17 0,2-2-8 16,0 2-2-16,0 0-7 0,0 2-9 0,0 1-2 15,0 5-3-15,2 0-1 0,1 6-4 0,2 1-1 0,-2-3-1 16,2 7-1-16,0 4 1 0,-1 2 0 16,3 5 0-16,1-1 1 0,3 6 3 0,-5-1 0 0,5 4 1 15,1-2 0-15,0 6 1 0,0-1 0 0,0-4 0 16,-1 3 0-16,-1-4 0 0,0 3 1 0,2-1 0 16,-2 0 1-16,-2-9-1 0,1 4 1 0,-2-3 0 15,1-3-1-15,0-1 2 0,-4-5-2 0,1-1 0 16,0-2 2-16,-2-2 1 0,-1-4-1 0,1 1 1 15,0-2 1-15,-3-1 0 0,3-2 1 0,-3-8 1 16,0 6 1-16,2-3-1 0,-2-3 0 0,3 2 2 16,-1 0-2-16,-2-2 0 0,1 3-1 0,2-2 0 0,1-1 1 15,0 0 1-15,1 0 1 0,0-1 1 0,3-1 2 16,0-1 1-16,3 3 0 0,2-2 1 0,6 1 1 16,0-1-1-16,5 2-1 0,9 0-1 0,7 0 3 15,2 0-2-15,9 2 0 0,6-2 0 0,10 0-1 16,3 0-5-16,6 0-1 0,4-2 0 0,14 2-8 15,-2 0-1-15,7 0-2 0,0 0-3 0,1 0-11 16,2 0 0-16,0 0-6 0,6 0-7 0,-6-1-30 16,-2-3-24-16,6 4-38 0,-8-1-69 0,9-1 137 15,-3 2-92-15,7-1-36 0</inkml:trace>
  </inkml:traceGroup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7.12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308E602-570F-481A-87DF-59A7FDA0EF9E}" emma:medium="tactile" emma:mode="ink">
          <msink:context xmlns:msink="http://schemas.microsoft.com/ink/2010/main" type="inkDrawing" rotatedBoundingBox="28676,3594 30918,15575 30543,15646 28301,3664" semanticType="callout" shapeName="Other">
            <msink:sourceLink direction="with" ref="{D3FBFCB5-0620-4CAB-83FF-FB65CB175951}"/>
            <msink:sourceLink direction="with" ref="{70A15F63-4BBD-40F9-9F14-9394AA678FD8}"/>
          </msink:context>
        </emma:interpretation>
      </emma:emma>
    </inkml:annotationXML>
    <inkml:trace contextRef="#ctx0" brushRef="#br0">0 0 704 0,'13'17'268'0,"-4"-2"-194"0,-1-6-53 0,3 10 0 15,2 1 5-15,0 7-15 0,1 6-2 0,4 4 0 16,-4-2-3-16,3 3-3 0,1 2-3 0,3 1-3 16,-7 1-1-16,3-1-3 0,-2 0-2 0,-2-1 1 15,-1 2-1-15,-1-6-1 0,-1 1-2 0,-2 4-5 16,2-2-5-16,-1-4 0 0,-1 1-4 0,2 2-7 0,1 2-16 16,1-2-10-16,-2 1-6 0,1-9-8 0,5 8-12 15,-2-3 0-15,1-1 7 0,-1-1 8 0,2 4 28 16,0-1 17-16,0 3 16 0,-2 4 18 0,-1-4 26 15,-7-13 10-15,-2-13 5 0,0-1 4 16,7 47 4-16,1 0 1 0,-1-3-2 0,-5-5-3 0,2 5-3 16,-2-1-7-16,-1-4-4 0,2-11-5 0,-3 0-12 15,4 0-6-15,0 1-4 0,3 1-3 0,-3 1-5 16,2 0 0-16,1 4-3 0,2 3-1 0,1-6-6 16,-3 1-1-16,2 0-6 0,1-2-1 0,6 1-12 15,-5-4-5-15,6 1-8 0,-3 1-6 0,2-1-11 16,4 1-5-16,-3 1 0 0,-2 1-1 0,-1-1 13 15,-1 2 5-15,-3 3 7 0,2-2 7 0,-8 0 19 16,2 2 10-16,-4 3 6 0,1-5 4 0,-3 2 7 16,1-2 4-16,-5-3 2 0,3 3-1 0,-1 2 0 15,0-4 0-15,2 6-2 0,-2-3-1 0,-2 1-4 16,3 6-3-16,0 5-2 0,0-6-1 0,-1-5-1 0,-2-4-5 0,2 4 3 16,2 3-5-16,-4-5-3 0,0-6-2 0,0 0-2 15,2 8-2-15,0 1-2 0,1 0-2 0,-2-1-7 16,-1 8-15-16,4 1 8 0,-3 5-20 0,2 0-4 15,-1 1 4-15,1 0 2 0,-1 2 4 0,4-2 8 16,2-1 20-16,-3-3-5 0,3-2 24 0,0-1 10 16,3 1 17-16,0 0 4 0,-1 1 8 0,-1 2 3 15,1-4 10-15,1 0 3 0,-2 1-2 0,3-1-1 16,-3 0-10-16,2-1-2 0,0 1-8 0,-1-2-3 16,0 3-10-16,2 1-6 0,-2 2-1 0,1 1-3 15,0-2-8-15,0 1-3 0,4 6-2 0,-3-1-3 16,1 2-1-16,0 0 1 0,-2 8-3 0,3-5 3 0,-1 3 1 15,-2 0 3-15,4-6 1 0,-3 0 2 16,1 0 4-16,0-7 2 0,0 1 1 0,-2 3 1 0,0-2 5 16,-2 3-1-16,7 0 3 0,-8 4 3 0,2-6 3 15,1 3 0-15,-6-1 4 0,6-1-1 0,2 1 4 16,-7-1 1-16,-6 4-2 0,14 2 2 0,-6-9-3 16,7 2-1-16,2 9 4 0,-3 0-2 0,-2-5-5 15,5-4-3-15,4 1-2 0,-7 9 0 0,5 4-4 16,-1-4-1-16,-2-6-6 0,1 0-1 0,2 8 1 15,-1 4 0-15,1-1 0 0,-5-12-2 0,7 8 1 16,-3 3 1-16,-1 3-1 0,1-4 2 0,-1 2 2 16,2 3 1-16,-1-3-1 0,1 5 1 0,-2-2-1 15,2 1-1-15,-3 0 1 0,0 1-2 0,3 0-3 16,-1 1-1-16,-2 2 0 0,3-3 1 0,-6 2 0 16,3-1-1-16,-2 4 1 0,5 1 1 0,-3-2 0 0,0 1-2 15,1 1 1-15,1-4-2 0,1-7-1 0,-8-12-1 0,12 13 0 16,-6-3-3-16,-4-12-1 0,3-5 1 0,1 0-3 15,-1 6-1-15,2-1-2 0,2-1-2 0,-5-9-2 16,-3-3-1-16,6 5-9 0,-4-3-5 0,2-4-5 16,-3-9-9-16,0 1-36 0,-1 4-30 0,3-5 15 15,-2-1-123-15,-2 0 151 0,-2-3-88 0,-4-2-31 16</inkml:trace>
  </inkml:traceGroup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8.73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60E5C41-B313-41B8-B45E-0DFF48907834}" emma:medium="tactile" emma:mode="ink">
          <msink:context xmlns:msink="http://schemas.microsoft.com/ink/2010/main" type="inkDrawing" rotatedBoundingBox="10830,3839 11470,13991 11215,14007 10575,3855" semanticType="callout" shapeName="Other">
            <msink:destinationLink direction="with" ref="{4187F973-EEC1-4927-93EB-B613A0C2EB10}"/>
          </msink:context>
        </emma:interpretation>
      </emma:emma>
    </inkml:annotationXML>
    <inkml:trace contextRef="#ctx0" brushRef="#br0">35 0 709 0,'2'13'293'0,"-1"-10"-206"0,-2 3-70 15,-1 6 25-15,1-4-32 0,-1 6-11 0,2 3 1 16,0 3 0-16,0 5 5 0,0 2 2 0,0-1 5 16,0-4 1-16,-1 5-1 0,-1 5 1 0,-1 1 0 15,0 4-1-15,-1 1-3 0,1 7-3 0,-2-2 0 16,2 8-5-16,2 0 1 0,-3 3-1 0,3 1-2 16,-1 1 0-16,2-2-2 0,-1 4 2 0,1-3-3 0,0 4 1 15,0-3-1-15,0 5-2 0,0 1 3 16,0 5-3-16,0 1 3 0,1-3 2 0,1 5-2 0,-1-4 2 15,1-1 1-15,3 0 1 0,-2-4 1 0,-3 1 2 16,6 0-2-16,-2-8-1 0,0 5 1 0,3 5 1 16,-1 0-1-16,-3-9 1 0,4 3-2 0,-1-1 1 0,-3 7 0 15,-1 1 0-15,3-1-1 0,-2-9 0 0,-3 8 0 16,0 5-1-16,-2 7 0 0,1-3-1 0,-3-7 1 16,1 10-2-16,-2 1 3 0,-1-1-1 0,3 3-2 0,-2-2 2 15,0 4-1-15,1-2 0 0,2-1 0 16,0-3-1-16,2 1-1 0,-1-3 1 0,2 0 0 15,1-4-1-15,3 2 2 0,-1 7 0 0,1-6-1 0,3 3 3 16,0 4 0-16,2-2 0 0,-2-1 0 0,1 3 1 16,2-3-1-16,-1 4 0 0,1 6-1 0,-3 2-1 15,3 6 0-15,2-3 0 0,-3 6 1 0,-4-10 0 16,2 10 0-16,0 15-1 0,0-7 1 0,1-12 0 16,-4 8-1-16,-2-1 0 0,7 14-3 0,-2-3 1 15,0 0 1-15,-2-16-2 0,4 13-1 0,-2-1 2 16,3 1-1-16,2 0-2 0,-2-2 1 0,-2 1 0 15,4 1 0-15,-2 1 2 0,0-4-1 0,4 3 1 16,-1-1 2-16,-3 7 1 0,-1 1 1 0,1-3 3 16,-2 5 1-16,4-3 1 0,-5 7 1 0,-2 1 2 15,2-3 0-15,0-4 0 0,2-4 1 0,-4-1 0 16,1-1 0-16,-1-1 0 0,4-7 3 0,-2-3 0 16,0 0 3-16,-1-5 1 0,1-4 4 0,4 3 3 0,-4-10 1 15,0 0 3-15,-1-11 3 0,3 4 3 16,-2-12 0-16,0 1-1 0,-2-5 1 0,2-6-1 0,0-4-3 15,2-3-3-15,-1-4-9 0,1-7-7 0,-4-6-5 16,2 2-5-16,2-4-22 0,-4-5-15 0,1-5-21 16,-3 0-40-16,3-2 71 0,-3-5-48 0,1-4-19 15</inkml:trace>
  </inkml:traceGroup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11.46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113449C-8F9C-4971-96C5-5489D0B5A926}" emma:medium="tactile" emma:mode="ink">
          <msink:context xmlns:msink="http://schemas.microsoft.com/ink/2010/main" type="writingRegion" rotatedBoundingBox="15449,10908 16210,15790 15689,15871 14927,10989">
            <msink:destinationLink direction="with" ref="{45384B7C-5128-4807-A59F-C7D922B135A8}"/>
          </msink:context>
        </emma:interpretation>
      </emma:emma>
    </inkml:annotationXML>
    <inkml:traceGroup>
      <inkml:annotationXML>
        <emma:emma xmlns:emma="http://www.w3.org/2003/04/emma" version="1.0">
          <emma:interpretation id="{540375BE-5E71-4A91-BF76-560E94333965}" emma:medium="tactile" emma:mode="ink">
            <msink:context xmlns:msink="http://schemas.microsoft.com/ink/2010/main" type="paragraph" rotatedBoundingBox="15449,10908 16210,15790 15689,15871 14927,109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5F290D-2562-4A1D-B671-CF942AE216EA}" emma:medium="tactile" emma:mode="ink">
              <msink:context xmlns:msink="http://schemas.microsoft.com/ink/2010/main" type="line" rotatedBoundingBox="15449,10908 16210,15790 15689,15871 14927,10989"/>
            </emma:interpretation>
          </emma:emma>
        </inkml:annotationXML>
        <inkml:traceGroup>
          <inkml:annotationXML>
            <emma:emma xmlns:emma="http://www.w3.org/2003/04/emma" version="1.0">
              <emma:interpretation id="{48F2774C-F403-4D2F-8FE9-70C66BB22E77}" emma:medium="tactile" emma:mode="ink">
                <msink:context xmlns:msink="http://schemas.microsoft.com/ink/2010/main" type="inkWord" rotatedBoundingBox="15449,10908 15562,11629 15040,11710 14927,10989"/>
              </emma:interpretation>
            </emma:emma>
          </inkml:annotationXML>
          <inkml:trace contextRef="#ctx0" brushRef="#br0">12 33 1241 0,'0'-3'514'16,"-4"0"-355"-16,1-3-118 0,0 3 7 0,1-4-15 16,2 6-15-16,0-4-6 0,4 3-15 0,0 1-3 15,3 1 0-15,-1-2 0 0,4 2 3 0,2 0 1 16,4 0 0-16,-3 0-1 0,5 3 0 0,1 0-3 15,5 5-3-15,-4-1-5 0,-2-1-4 0,2 8-3 0,0 4-12 16,2 1-5-16,-5 0-2 0,-4 5-1 0,-6 0 1 0,4 9 0 16,-11 2 5-16,-2 4 3 0,0-6 13 0,-10-4 8 15,2 4 11-15,-6 1 9 0,4-4 8 0,-6-6 7 16,4 1 13-16,-1-2 7 0,11-8 3 0,-4 5 3 16,1-4 0-16,6-4-4 0,2-1-4 0,2-1-4 15,4 0-13-15,1-3-6 0,4 1-7 0,4-1-4 16,2-2-13-16,3 1-6 0,7-3-10 0,3 2-9 15,5-3-41-15,6-1-34 0,2-1-51 0,2 3-94 16,9 0 176-16,0 1-121 0,-5 8-46 0</inkml:trace>
        </inkml:traceGroup>
        <inkml:traceGroup>
          <inkml:annotationXML>
            <emma:emma xmlns:emma="http://www.w3.org/2003/04/emma" version="1.0">
              <emma:interpretation id="{A38E9370-58E2-417A-9C7E-8EC15BB2D68D}" emma:medium="tactile" emma:mode="ink">
                <msink:context xmlns:msink="http://schemas.microsoft.com/ink/2010/main" type="inkWord" rotatedBoundingBox="15735,13772 15744,13831 15730,13833 15720,13775"/>
              </emma:interpretation>
              <emma:one-of disjunction-type="recognition" id="oneOf0">
                <emma:interpretation id="interp0" emma:lang="" emma:confidence="0">
                  <emma:literal>: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"</emma:literal>
                </emma:interpretation>
                <emma:interpretation id="interp4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281.8458">792 2789 1339 0,'9'8'588'0,"-5"-8"-458"0,-3 0-128 16,-1 1-17-16,-1 1-77 0,1 1-48 0,0 3-71 0,6 4 142 15,-3 4-132-15,-3-1-63 0</inkml:trace>
        </inkml:traceGroup>
        <inkml:traceGroup>
          <inkml:annotationXML>
            <emma:emma xmlns:emma="http://www.w3.org/2003/04/emma" version="1.0">
              <emma:interpretation id="{21AB7EF9-74C8-4377-A6AB-EB5B6D50A77A}" emma:medium="tactile" emma:mode="ink">
                <msink:context xmlns:msink="http://schemas.microsoft.com/ink/2010/main" type="inkWord" rotatedBoundingBox="15660,14795 15825,15850 15718,15866 15553,14812"/>
              </emma:interpretation>
            </emma:emma>
          </inkml:annotationXML>
          <inkml:trace contextRef="#ctx0" brushRef="#br0" timeOffset="582.1293">851 4623 1235 0,'17'59'518'0,"-21"-41"-353"0,7 7-123 0,-8-11-5 16,-3-1-10-16,2 3-38 0,-2 0-28 0,-2 3-106 0,4 0-72 15,1 4 157-15,-5-3-119 0,-4-5-83 0</inkml:trace>
          <inkml:trace contextRef="#ctx0" brushRef="#br0" timeOffset="435.8363">687 3817 1088 0,'-3'34'444'0,"-2"-2"-320"0,2-5-108 0,-4-13-36 16,1 4-45-16,3 4-91 0,0-3 118 0,3 10-116 16,1-1-61-16</inkml:trace>
        </inkml:traceGroup>
      </inkml:traceGroup>
    </inkml:traceGroup>
  </inkml:traceGroup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19.00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A251967-FC20-4006-99F8-E407E96C376B}" emma:medium="tactile" emma:mode="ink">
          <msink:context xmlns:msink="http://schemas.microsoft.com/ink/2010/main" type="inkDrawing" rotatedBoundingBox="13213,3008 14312,17601 14007,17624 12908,3031" shapeName="Other">
            <msink:destinationLink direction="with" ref="{53D6D37A-87F1-40A1-AD9B-0CCEF9449B8B}"/>
          </msink:context>
        </emma:interpretation>
      </emma:emma>
    </inkml:annotationXML>
    <inkml:trace contextRef="#ctx0" brushRef="#br0">-1 166 268 0,'3'-17'182'15,"-1"-6"-67"-15,-1-1-54 0,4 9 27 0,-3-6 6 16,1 3-6-16,0 6-2 0,2 0-4 0,-2 0-13 16,0 7-4-16,-1 3-5 0,0-4-7 0,-1 6-16 15,2 2-4-15,1 2-7 0,-1 4-4 0,1 3-6 16,3 1-1-16,-4 2-2 0,3 3-2 0,4 7 1 15,-2 2-1-15,1 2 0 0,-1 1 1 0,-1 1-1 16,4 5-2-16,-3 4 0 0,1 0 2 0,-4-5-2 0,-3 6-2 16,4 14 1-16,-1-3 0 0,-2-2-4 0,2 4 2 15,0 4 0-15,0 7-1 0,-1 7 0 0,-1 0 0 16,1-13 0-16,-4 5 1 0,4 11 1 0,-4-2 1 16,0 8 1-16,0-10-1 0,0 8 4 0,2 3 2 0,3 0-2 15,-2 2 2-15,-3 1 1 0,3-5-1 16,-1 7-1-16,1-4 2 0,5 6-2 0,-3 1-1 0,1 0 0 15,-1 0-1-15,3 2-3 0,1-2 2 0,3 7-1 16,-3-2 0-16,-3-3-1 0,2 3 2 0,2-2 0 16,0 5 0-16,1 2 2 0,0-5-3 0,-2 3 0 15,3 0 2-15,-1-8-1 0,0-1-3 0,-3 11 3 16,5 1 3-16,-4-12-3 0,1-1 2 0,1 2 2 0,-2 10 2 16,6 1-2-16,-4-2 2 0,3-9-3 0,0-2 1 15,1 15 2-15,-1-1-2 0,0 1 0 0,2-16-2 0,-1 16 2 16,2 1 0-16,1-4-1 0,-2 4 0 0,0-2-1 15,1 4 2-15,-1-3-1 0,3 4 3 0,-4 3 1 16,2 1 0-16,-1 7 0 0,0-7-1 0,-2 2 0 16,2 4 1-16,-5-3 0 0,2 3-2 0,0 1-1 15,-4-3 0-15,-1 3 2 0,0 0 0 0,0 3-1 16,2 2-1-16,-2 6 0 0,-2-6 0 0,-3 4-4 16,2 2 0-16,0 1-4 0,-5 0-1 0,1-19-1 15,3 3-2-15,-3 8 0 0,-1 8-2 0,0-16 0 16,0-3 3-16,0 1 1 0,3 18 1 0,-3 5 1 15,-3-4 2-15,-6-15 0 0,9 16 2 0,0-1-2 16,-2-1 0-16,4 2-1 0,-2 1 2 0,-2-5-3 16,7 6 1-16,3-4 0 0,-7-2 2 0,4 0 2 15,-3-4-1-15,1 3 1 0,2-15 1 0,1 7 1 16,-1-5-1-16,-4 0 0 0,4-4-3 0,3 1-1 0,-3-2 1 16,3-9 0-16,-3 1-3 0,0-4 1 0,2-7 1 15,0 0-1-15,1-5 2 0,-2-4 0 0,1 0-1 16,-1-1-1-16,2-6 0 0,-2 4 0 0,2-10-2 15,0 3 1-15,0-2-2 0,0-1 1 0,0 2-1 16,2-6 0-16,-4-1 0 0,4 1-1 0,-2-3 1 16,3 1-1-16,-3-4 1 0,-2-3-1 0,2-1 0 15,-2 1 0-15,2-2 1 0,-1-1-3 0,-1 2 2 16,0-5-1-16,1-2 0 0,-2 2 0 0,-1-4 2 16,1-1-1-16,-2 2 0 0,0-4 2 0,1-4-1 15,-4 1 2-15,3-4 0 0,-3-3-1 0,0 6 1 16,0-4-1-16,0-5 0 0,0 2 0 0,0-2 0 0,0 3-2 15,-2-6-1-15,-1-3 1 0,1-1-1 0,1-2-1 0,-1 4-2 16,-1-4-1-16,0-2-3 0,0-2-2 0,0-1-9 16,1 3-8-16,-3-7-15 0,4 3-16 0,-4-9-83 15,2 0-61-15,-4-4-105 0,1-4 212 0,0-19-191 16,-2-4-98-16</inkml:trace>
  </inkml:traceGroup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30.57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997F000-55C0-42F1-B513-F5DE3DBF5874}" emma:medium="tactile" emma:mode="ink">
          <msink:context xmlns:msink="http://schemas.microsoft.com/ink/2010/main" type="inkDrawing" rotatedBoundingBox="15676,6398 24398,6118 24402,6236 15680,6517" semanticType="underline" shapeName="Other"/>
        </emma:interpretation>
      </emma:emma>
    </inkml:annotationXML>
    <inkml:trace contextRef="#ctx0" brushRef="#br0">30 342 622 0,'-3'-8'306'0,"-2"0"-173"16,0-2-84-16,-1 1 15 0,1 1-3 0,3 1-18 15,-2-2-20-15,0 6-18 0,4-4-2 0,-1 2-1 16,1 2-2-16,1-2 7 0,-1 1 4 0,4 0 3 15,0 3 4-15,0-2 2 0,2 0 3 0,4 1 1 16,-1 0-1-16,-1 2-5 0,5 0-2 0,1 0-3 16,5 0-3-16,-1 0-3 0,2 2-2 0,1 0-1 0,9-1 0 15,9 1 0-15,-6-1-1 0,4 4 0 0,4-3 3 16,1-1 0-16,5 2 0 0,1-1-2 0,0 1 2 16,1 2 0-16,4-2 1 0,-1-1 2 0,9 1-4 15,-4-1 0-15,7 2 1 0,0 0 1 0,1-4 0 16,2-2-1-16,1 0 0 0,1 1-1 0,-2-2 0 15,6 1 2-15,0-1-1 0,2 0 0 0,0-1 0 16,0 4 0-16,4-1 0 0,-1-7-1 0,2 5 2 16,0-1-4-16,-1 0 1 0,6 1-2 0,-4-4 0 15,0 1 1-15,0-1-3 0,1 4 3 0,-3-2-1 16,1-1 2-16,-2 0-1 0,5-1 1 0,-4 3 1 16,4 0 0-16,0 0 1 0,-2-3-2 0,2 1-2 15,-2 1 2-15,2-1 0 0,-5-1 0 0,7 1-2 16,-4 1 1-16,3-1 0 0,-4-1 1 0,3 1 4 15,-2 0-3-15,-2 1 1 0,3 0-1 0,-4-1 2 16,0 1 0-16,0 0-1 0,1-1-1 0,-9 4-3 0,-3-3 1 0,10 4 2 16,-2-2 0-16,-7 1-2 0,-4 2-2 0,-2 0 2 15,10 0-1-15,-2 0 1 0,0 0-2 0,-8 0 1 16,-2-1-2-16,6-1 1 0,2-1 1 0,-4 0 1 16,-7 3 0-16,9-2-1 0,-3 2 3 0,1 0-3 15,-2 0 3-15,2-2-2 0,1 2 0 0,0-1 0 16,-4 1-1-16,1 0 1 0,2-2-1 0,-4 1 0 15,4 1-1-15,-4-2 2 0,3 0 0 0,2 2 0 16,2 0 1-16,-7 0 0 0,7 0 0 0,-3 0 1 16,0-1 0-16,-1 1-1 0,-5 0-1 0,0-2-1 15,1-1 0-15,4 1 0 0,-1 1 0 0,0 1-2 16,-2-2 2-16,-6 1 0 0,2-1-1 0,5-3 0 0,-1 2 2 16,-9 0-3-16,-1-2 1 0,2 4 1 0,10-3-1 15,-4 1-1-15,-1-2 1 0,-5 4 1 0,12 1-2 16,-3-3 0-16,-1-1 0 0,-3 1 0 0,-2 2 0 15,4 1 0-15,-5 0 0 0,-2-2 1 0,-6 2 0 16,2 3 2-16,-2-1 0 0,-4 3-1 0,-7-4 4 16,-2-1 1-16,-4 3-1 0,-4 2-1 0,-4-5 2 15,-3 3-2-15,-1-3 0 0,-1 2 2 0,-6 1-5 16,2 0 0-16,-4-1-2 0,4 1 1 0,-8 0-3 16,1-1-3-16,0-1 0 0,1 1-3 0,2 0 0 15,-6-1-9-15,-1 1-6 0,-1-2-5 0,2 0-19 16,1 0-11-16,-4 0-14 0,-3-2-15 0,0 2-83 15,2-5-50-15,-6 4 149 0,-2-1-109 0,-2-4-64 0</inkml:trace>
  </inkml:traceGroup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31.01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9B15F1A-CB54-4368-B340-76E1F88BF07E}" emma:medium="tactile" emma:mode="ink">
          <msink:context xmlns:msink="http://schemas.microsoft.com/ink/2010/main" type="writingRegion" rotatedBoundingBox="23850,5607 27405,6515 27099,7713 23544,6806"/>
        </emma:interpretation>
      </emma:emma>
    </inkml:annotationXML>
    <inkml:traceGroup>
      <inkml:annotationXML>
        <emma:emma xmlns:emma="http://www.w3.org/2003/04/emma" version="1.0">
          <emma:interpretation id="{7924EE20-38AB-4E45-BF65-B9E2676AD4B0}" emma:medium="tactile" emma:mode="ink">
            <msink:context xmlns:msink="http://schemas.microsoft.com/ink/2010/main" type="paragraph" rotatedBoundingBox="23850,5607 27405,6515 27099,7713 23544,68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CFF530-9319-4824-8DDC-AE8722D3C8F7}" emma:medium="tactile" emma:mode="ink">
              <msink:context xmlns:msink="http://schemas.microsoft.com/ink/2010/main" type="line" rotatedBoundingBox="23850,5607 27405,6515 27099,7713 23544,6806"/>
            </emma:interpretation>
          </emma:emma>
        </inkml:annotationXML>
        <inkml:traceGroup>
          <inkml:annotationXML>
            <emma:emma xmlns:emma="http://www.w3.org/2003/04/emma" version="1.0">
              <emma:interpretation id="{C77D88B7-3BAA-481C-BC5D-592A880CC2EF}" emma:medium="tactile" emma:mode="ink">
                <msink:context xmlns:msink="http://schemas.microsoft.com/ink/2010/main" type="inkWord" rotatedBoundingBox="23794,5827 24376,5975 24126,6954 23544,680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22460 4955 729 0,'-10'-7'277'0,"7"-7"-217"16,0 3-60-16,3 1-22 0,-2 4 1 0,1 0-8 0,1 1-1 0,0 3 11 15,0 2-12-15,0 0 37 0,1-1 16 0,1 1 37 16,0 1 8-16,-1 1 4 0,2-2 5 0,1 1-5 16,-1-1 18-16,1 4-31 0,4-1-9 0,0-2-21 15,0-1-6-15,2 4-6 0,3 2-4 0,1-1-7 16,-1-2-2-16,6 5-2 0,-2 0-1 0,4 1 2 15,0 3 1-15,1 0-3 0,2-4 2 0,1 3 2 16,-1 1 1-16,8-1 0 0,-5-2 1 0,-3 1 0 16,5-4 3-16,-7 1 2 0,4 1 0 0,-1-1 0 15,-7 0 1-15,-9 1 1 0,5-3 3 0,2 1 0 16,-4-1-1-16,0 0 0 0,-4 1 2 0,-5-3-3 16,5 2 2-16,-4-5-2 0,0 6-2 0,-2-3 0 15,-5 7-3-15,-5-4 1 0,3 2-2 0,-1 0-3 16,-2 2 0-16,1 6-2 0,-7-2 1 0,-4 7-3 0,3-2 1 15,0 0-1-15,-2 5-1 0,-7 3 2 0,-3 3-2 16,1 5-2-16,1 0 0 0,-2 4-5 0,0-1 1 16,0 5-3-16,-1-2-4 0,1 4-5 0,0-4-3 15,2 1-6-15,1-3-8 0,-2 0 2 0,4-3-66 16,1 1-44-16,-2-5 103 0,0 0-80 0,3-4-44 16</inkml:trace>
        </inkml:traceGroup>
        <inkml:traceGroup>
          <inkml:annotationXML>
            <emma:emma xmlns:emma="http://www.w3.org/2003/04/emma" version="1.0">
              <emma:interpretation id="{A2527A5C-550E-4784-9528-2455991A1B6C}" emma:medium="tactile" emma:mode="ink">
                <msink:context xmlns:msink="http://schemas.microsoft.com/ink/2010/main" type="inkWord" rotatedBoundingBox="26649,6322 27405,6515 27135,7573 26379,7380"/>
              </emma:interpretation>
              <emma:one-of disjunction-type="recognition" id="oneOf1">
                <emma:interpretation id="interp1" emma:lang="" emma:confidence="0">
                  <emma:literal>t</emma:literal>
                </emma:interpretation>
                <emma:interpretation id="interp2" emma:lang="" emma:confidence="0">
                  <emma:literal>a</emma:literal>
                </emma:interpretation>
                <emma:interpretation id="interp3" emma:lang="" emma:confidence="0">
                  <emma:literal>&amp;</emma:literal>
                </emma:interpretation>
                <emma:interpretation id="interp4" emma:lang="" emma:confidence="0">
                  <emma:literal>+</emma:literal>
                </emma:interpretation>
                <emma:interpretation id="interp5" emma:lang="" emma:confidence="0">
                  <emma:literal>4</emma:literal>
                </emma:interpretation>
              </emma:one-of>
            </emma:emma>
          </inkml:annotationXML>
          <inkml:trace contextRef="#ctx0" brushRef="#br0" timeOffset="1584.9526">25409 5534 473 0,'-3'-6'241'0,"3"5"-131"0,-1-6-75 0,-1 1 18 16,2 6-16-16,-2-3-5 0,-2 1-22 0,2 2-5 15,-1 2-2-15,-2 4 0 0,-1 0 2 0,-2 1 1 16,-2 2 1-16,-1 4 3 0,0 3-2 0,-2 5 2 16,0 4 0-16,-1-3 0 0,1-1 0 0,1 6-2 0,-3 2 1 15,1-2-2-15,4 0-1 0,-1-2-1 0,2-1 1 0,-1 5-1 16,1-7-3-16,-1-1 3 0,2 0 2 0,2-4 2 15,-4 2 7-15,5-4 3 0,1-6 2 0,0-1 4 16,0 0 11-16,0 0 2 0,3-8 1 0,1 3 5 16,0-3-1-16,1 2 0 0,3-4 0 0,-3-2-3 0,6-1-8 15,-4-3-4-15,3 0-5 0,-4-5-5 16,7-1-8-16,-2-2-3 0,2 0-1 0,1-2-3 16,-1-2-1-16,4-1 0 0,1-4 0 0,1 1 2 15,1-2-1-15,1-4-1 0,1-4 1 0,-1 3 0 16,-1 4 1-16,0 1-2 0,2 1 1 0,-1-3-1 0,-3 1 0 15,-1 8 1-15,0 5 0 0,1-4-1 0,-4 4 0 16,1 0 3-16,-2 3-1 0,-1 4 0 0,0 2 4 16,-1 4-1-16,-2-2 1 0,-2 1 1 0,0 2 0 15,2 0 0-15,-5 2-1 0,1-1 0 0,1 1-4 16,-2 3 1-16,1 1-1 0,4 2-2 0,-2 2 2 16,2-1-1-16,3 4 4 0,-1 3-2 0,1 1 5 15,1 4 1-15,7 3 0 0,-6-3 0 0,7 2-2 16,-1 3-2-16,5 1-3 0,-1-3 1 0,4 0-10 15,0 0-5-15,3-4-2 0,-1 3-7 0,1-3-20 0,-2-2-16 16,2-2-22-16,-1 1-32 0,-2-2-40 0,0-1 98 0,3 0-93 16,0-1-52-16</inkml:trace>
          <inkml:trace contextRef="#ctx0" brushRef="#br0" timeOffset="1020.1424">25365 5684 480 0,'1'-21'310'0,"4"1"-146"0,-3 2-102 15,1 2 73-15,-1 0-76 0,1 7-26 0,-2-1-9 16,2 7-8-16,-1-3-3 0,0 3-7 0,-1-1 1 0,2 6 6 16,-1 0 0-16,0-2 3 0,-1 1 0 0,2 4 3 15,2 0 3-15,0 7 0 0,1 1 0 0,-1-2-2 16,3 2-2-16,0 11-1 0,2 0-1 0,-2 1-1 0,1 2-7 16,2 5 3-16,-1 0-2 0,-4 6-3 0,7-1-1 15,-2 3-2-15,2 1 0 0,-2 1-2 0,0 1 2 16,-1 1-2-16,1 2 1 0,-2-3 0 0,1 4 0 15,1-6 2-15,-1 0-1 0,-4-4 0 0,4-2 2 16,-1-2-3-16,2-2 1 0,-4-3 0 0,-1-1-1 16,0-4-2-16,-1-1 0 0,3-4-2 0,-6-2-2 15,-2-4-3-15,1-2-4 0,-1-2-3 0,0 0-6 16,-1-3-3-16,-2-2-10 0,-2 0-28 0,5-3-16 16,-5 1-21-16,5-1-25 0,0 0-36 0,-5-1 100 15,-1-7-76-15,1 2-11 0</inkml:trace>
        </inkml:traceGroup>
      </inkml:traceGroup>
    </inkml:traceGroup>
  </inkml:traceGroup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4:22.39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F0C9E73-CAB9-416C-B613-13726BCAE09C}" emma:medium="tactile" emma:mode="ink">
          <msink:context xmlns:msink="http://schemas.microsoft.com/ink/2010/main" type="writingRegion" rotatedBoundingBox="5114,3823 1079,6805 69,5438 4103,2456"/>
        </emma:interpretation>
      </emma:emma>
    </inkml:annotationXML>
    <inkml:traceGroup>
      <inkml:annotationXML>
        <emma:emma xmlns:emma="http://www.w3.org/2003/04/emma" version="1.0">
          <emma:interpretation id="{9D39124F-762C-4370-9239-C37AA493B8F2}" emma:medium="tactile" emma:mode="ink">
            <msink:context xmlns:msink="http://schemas.microsoft.com/ink/2010/main" type="paragraph" rotatedBoundingBox="5114,3823 1079,6805 69,5438 4103,2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5E36EC-4B82-4BE6-A63E-9C931B221BD5}" emma:medium="tactile" emma:mode="ink">
              <msink:context xmlns:msink="http://schemas.microsoft.com/ink/2010/main" type="line" rotatedBoundingBox="5114,3823 1079,6805 69,5438 4103,2456"/>
            </emma:interpretation>
          </emma:emma>
        </inkml:annotationXML>
        <inkml:traceGroup>
          <inkml:annotationXML>
            <emma:emma xmlns:emma="http://www.w3.org/2003/04/emma" version="1.0">
              <emma:interpretation id="{F0214954-F609-40B3-8C03-64EEEC08AEDC}" emma:medium="tactile" emma:mode="ink">
                <msink:context xmlns:msink="http://schemas.microsoft.com/ink/2010/main" type="inkWord" rotatedBoundingBox="5114,3823 3881,4734 2919,3432 4152,2521"/>
              </emma:interpretation>
              <emma:one-of disjunction-type="recognition" id="oneOf0">
                <emma:interpretation id="interp0" emma:lang="" emma:confidence="0">
                  <emma:literal>A</emma:literal>
                </emma:interpretation>
                <emma:interpretation id="interp1" emma:lang="" emma:confidence="0">
                  <emma:literal>*</emma:literal>
                </emma:interpretation>
                <emma:interpretation id="interp2" emma:lang="" emma:confidence="0">
                  <emma:literal>a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(</emma:literal>
                </emma:interpretation>
              </emma:one-of>
            </emma:emma>
          </inkml:annotationXML>
          <inkml:trace contextRef="#ctx0" brushRef="#br0">3347 2434 392 0,'2'-12'248'15,"-2"0"-104"-15,0 4-80 0,0 1 57 0,0 0-45 16,0 1-13-16,5 1-10 0,-1 0-8 0,3 5-15 15,-1 0-7-15,0 5-3 0,-2-2-6 0,2-1-8 16,-3 9-4-16,5 2-2 0,-2 3 0 0,-1-2-3 16,5 3 0-16,-4 4-1 0,5 8-3 0,-1 6-2 0,-1-3-1 15,6 4-5-15,-4 7-14 0,-2 7-10 0,6 4-15 16,1 5-35-16,0 9 62 0,3 1-41 16,-2 9-15-16</inkml:trace>
          <inkml:trace contextRef="#ctx0" brushRef="#br0" timeOffset="-172.1149">2935 2133 66 0,'-2'0'56'16,"2"2"-13"-16,-5-2-22 0,5 0 17 0,-3 0-3 0,0 0-5 0,3 2-3 15,-3-1-9-15,0 1-2 0,-1-1-4 0,3 2 1 16,-2 1-8-16,-2 0 1 0,2 0 1 0,-2-1-3 15,5 2 4-15,-5-1 2 0,2 6 1 0,0-5 2 16,3-2 5-16,-3 3 1 0,3 2 2 0,0-1 3 16,0-3 2-16,0 0-4 0,0-1 17 0,1-2 3 15,1 3 0-15,-2-3 6 0,1-1 2 0,1 3 9 16,4-4 0-16,1 1 4 0,-3-2-13 0,3-1-2 0,4-2-3 16,0-1-4-16,3-5-3 0,-2 3-12 0,2-2-3 15,0-3-4-15,1 1-6 0,0-1-2 0,1 0-6 16,4 2 0-16,-6 1-4 0,3 1 0 0,-1 1-1 15,-3 2-3-15,-7-1-2 0,6 4-1 0,-6 0-4 16,-1 3-5-16,-2 1 0 0,0 3-3 0,-3 0-3 16,0 3-1-16,0 4 2 0,-2-2-1 0,-1 7 0 15,-1 3 5-15,-6 4 0 0,2-4 2 0,2 2 4 0,-6 6 0 16,0 3 3-16,-3-5 1 0,1-1 4 0,0 2 0 0,1-4 2 16,-3 7 1-16,2-7 1 0,-2-1 3 0,3-4 1 15,2 1 2-15,-2-1 3 0,2-1 0 0,0 0 2 16,5-5 2-16,-4-1 5 0,2 3 1 0,3-4 0 15,-1-1 3-15,4-2 3 0,-1-1 0 0,1-3 0 16,1 3-1-16,-1-4-3 0,2-1-1 0,2 2 0 16,4-1-1-16,-3 1-5 0,5 0-2 0,-1-2-3 15,2 0-1-15,2 1-2 0,1-1-3 0,0 3-1 16,0 1-3-16,2-3-2 0,0 5 1 0,1-2 0 16,-3 0-3-16,4 3 0 0,-1-2-2 0,-3 1-1 15,3-1-2-15,-4-2 1 0,-2 2-4 0,2 1-5 16,2-1-2-16,-5 0-1 0,2-2-6 0,-1-2-2 0,-1 3-22 15,0-4-8-15,0 0-9 0,0 0-5 0,-2-2-14 0,2-3-41 16,-1 0 79-16,1-3-53 0,0-1-2 0</inkml:trace>
          <inkml:trace contextRef="#ctx0" brushRef="#br0" timeOffset="-840.7737">2492 2528 152 0,'-3'-3'150'16,"0"0"-33"-16,-2-2-58 0,0 2 29 0,0 0-5 15,2-2-8-15,-2 0-20 0,4 0-6 0,1 2-2 16,0 0-1-16,-2 0-5 0,2 1-3 0,-2-1-4 16,2 1-2-16,0 2-10 0,0-1-4 0,0 1-3 0,0 1-6 15,0-1-7-15,-1 5-3 0,2 5-2 16,-1-1-3-16,0 1 0 0,2 3 0 0,1 1 1 0,-1 7 0 15,3 6 1-15,-1-3 2 0,3 1 0 0,-1 5-1 16,1 1 3-16,0 2 0 0,0 1-1 0,1-3 0 16,1 0 0-16,-1 1 0 0,-3-5 1 0,1-2 1 15,1-1 0-15,-1-2 0 0,-3-3-1 0,2-4 1 16,-3-3-1-16,1-2 0 0,3-4 0 0,-1 2-6 16,-3-6-4-16,4 0-6 0,-4-1-5 0,1-2-23 15,3 1-14-15,-6 0-21 0,10 0-21 0,-5-10 65 16,3 5-49-16,6-8-13 0</inkml:trace>
          <inkml:trace contextRef="#ctx0" brushRef="#br0" timeOffset="-1219.9058">2156 2079 511 0,'-2'-5'219'0,"1"1"-146"16,1 2-55-16,-2 0 13 0,4 7-14 0,-1 0-7 15,2 13-6-15,1-3-5 0,2 8 1 0,-1 4 0 16,-4 5 2-16,3 3 0 0,-3 3 2 0,-1 2-2 16,-5 0 1-16,4-2-3 0,-6 3 0 0,-1-4-1 15,-3-2 1-15,2 3-1 0,-2 0-1 0,-1-3-2 16,3 2 1-16,-4-2-1 0,4-3 3 0,-3-7-2 0,-5 7 2 15,3-3-2-15,1-7 2 0,-6-4 1 0,3-4 0 0,0 2 2 16,2-2-2-16,1 2 3 0,3-6 2 0,-1-6 3 16,0 1 5-16,0-3 6 0,1-2 5 0,1-2 2 15,-1-4 13-15,-4-4 5 0,7-2 1 0,1 0 4 16,-2 1 2-16,2-5-3 0,1-3-2 0,2 2-1 16,1-1-12-16,2-1-4 0,0 2-3 0,2-3-7 15,3 3-8-15,1-1-4 0,5 6 0 0,0-1-4 0,2 2 0 16,4 4-3-16,-1 3-1 0,5-1-2 0,-2 3 0 15,4 2-2-15,-4 7 0 0,3-3-2 0,-3 3-1 16,-1 4 1-16,5 5-1 0,-2 0-1 16,-5 0 2-16,2 3 0 0,1 0 0 0,-2 3 0 0,2 5-2 15,0-3-1-15,-4 0 3 0,-1-3-2 0,-1 1-6 16,-2-3 0-16,0 4-2 0,-3-11-2 0,0 3-12 16,0 1-6-16,-2-9-13 0,1 1-9 0,1 2-56 15,-2-5-41-15,1-2 107 0,-1 0-79 0,0 2-49 16</inkml:trace>
        </inkml:traceGroup>
        <inkml:traceGroup>
          <inkml:annotationXML>
            <emma:emma xmlns:emma="http://www.w3.org/2003/04/emma" version="1.0">
              <emma:interpretation id="{1C4EE7F7-D83B-44F4-A2C6-6343E5BDA39E}" emma:medium="tactile" emma:mode="ink">
                <msink:context xmlns:msink="http://schemas.microsoft.com/ink/2010/main" type="inkWord" rotatedBoundingBox="3314,4484 759,6372 69,5438 2623,3550">
                  <msink:destinationLink direction="with" ref="{4187F973-EEC1-4927-93EB-B613A0C2EB10}"/>
                  <msink:destinationLink direction="with" ref="{C42FC8D4-630B-43A2-BBCC-EC1DC21DB25D}"/>
                  <msink:destinationLink direction="with" ref="{EC90641C-87CD-418A-ABC5-285B42918A5C}"/>
                </msink:context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1" timeOffset="-302153.0738">-1022 4474 351 0,'-10'1'180'0,"-1"1"-115"15,2 3-46-15,-1-2 10 0,4 2-13 0,1 1-7 16,-3 5-5-16,3 5 0 0,2-2 0 0,0 1 3 16,1 1-2-16,1 4 10 0,1 4 2 0,1 0 1 15,3 0 4-15,-1 3 8 0,2 0 2 0,4-1 0 16,-1 2 3-16,5-1-4 0,0 0 1 0,-1-1-1 15,4-1 1-15,3-4-1 0,0 1 1 0,2 1 3 16,3-9 2-16,0 0 14 0,3-3 1 0,-2-3 2 16,-1-3 2-16,7-3 0 0,-4-2-1 0,1-7-1 15,-4 4-2-15,0-6-11 0,2-2-4 0,-6-4-2 16,1-1-3-16,-5 0-2 0,0-4-3 0,-3-1 0 0,-2-1-1 16,-3 3-5-16,-4-5 0 0,-2-2 0 0,0 1 1 15,-1 2-7-15,-2 0 2 0,-4-4-3 0,2 1-1 16,-5 1-3-16,0-1 0 0,3 7-4 0,-6-3-6 15,0-1-3-15,-4 6-5 0,-1 1-4 0,-4 2-14 16,2 1-6-16,-6 3-7 0,-3 1-8 0,-5 4-26 16,1 2-17-16,-6 3-24 0,-4 3-56 0,-6 11 119 15,0-4-74-15,-8 9-25 0</inkml:trace>
          <inkml:trace contextRef="#ctx0" brushRef="#br1" timeOffset="-291311.1316">324 4690 155 0,'-9'-12'89'0,"-4"1"-45"0,0-1-29 16,2 3 28-16,-2-1-24 0,1 2-11 0,-1 2-3 16,0-2 0-16,2 3 5 0,0 2 0 15,0-5 6-15,-2 2-3 0,3 1 15 0,-4 3 3 0,5-4 5 16,-3 1 9-16,0 2 1 0,4 1 3 0,-2-1-1 15,-1 0-1-15,3 0 2 0,-6 1-3 0,4 1-1 16,5-1-9-16,-4 0-2 0,4 1-3 0,-1 1-4 16,3 0-6-16,3 1-6 0,3 1 1 0,-2 0-4 15,-1 1-5-15,0 0-2 0,-1-1 0 0,1 2-4 16,3 6-1-16,-3-4 0 0,3 2-1 0,-5-1 0 0,2 4-1 16,0 2-1-16,2-1-2 0,-4 1 2 0,-1 0-2 15,0 3 3-15,2-2-3 0,-1 4 3 0,-3-4 0 16,-1 2 1-16,-2 0 0 0,1-2 1 0,-4-3 5 15,0 2-1-15,-5-4 3 0,3-1 1 0,-4 0 7 16,-4-4 3-16,1 0 2 0,0 0 4 0,1-4 6 16,-1 0 5-16,1-5 2 0,1 3 2 0,2-1 6 15,2-3 0-15,-1-2 2 0,1 0 0 0,5 0 0 16,-3-2 0-16,3-1 1 0,-2 0-1 0,3 1-7 0,3-2-2 16,2-4 4-16,-2 1-3 0,2 3-8 0,3-1-3 0,1-1-5 15,4-4-1-15,5 2-6 0,-4 2-1 16,5 1-8-16,2 0-2 0,1-1-3 0,5 3 0 0,1 4-3 15,0 1-4-15,-2 1 0 0,1 2-3 16,5 3-2-16,-8 2 0 0,4 4-8 0,-1 0-1 0,-3 6 0 16,-1 2-1-16,2 2-2 0,-6 5 2 0,1-1 1 15,-1 4-1-15,-7-2 7 0,1 2 1 0,0 0 2 16,-3 2 3-16,-1-6 2 0,-1 4-1 0,-1-5 2 16,-4 0 4-16,0 1 0 0,-3-4 2 0,-1-1 1 15,-4-3 4-15,0 2 2 0,-3-1 0 0,2-4 4 16,-4-4 2-16,1 5 2 0,-1-10-1 0,-1 0 3 15,5 1 3-15,-4-4 0 0,6-5 1 0,-3 2 0 16,2-1 1-16,6-1 0 0,-1-4 0 0,1-1-1 16,2-3-2-16,1 0 1 0,2 0 1 0,0-3-1 15,2-2-4-15,5 2-1 0,2-3-3 0,2 3 0 0,1 0-5 16,4 0-2-16,4-1-6 0,-3 4 0 16,0 1-1-16,9 7-3 0,-4 0-1 0,0-2-2 0,-1 4-3 15,-3 6 3-15,4 0-4 0,3 0-1 16,-3 4-2-16,-1 1-1 0,-1 0 2 0,3 1-1 0,-1 4-2 15,-2 1-1-15,-2 3 1 0,-5-1 2 0,0 3-1 16,2-2 2-16,-12 2-2 0,6 5 3 0,-4 0 3 16,-3-1 1-16,0-2 2 0,0-2 1 0,-6-2 3 15,-1 1 1-15,1 0 2 0,-4-3 1 0,-2-6 2 16,-3 2 0-16,2 0 2 0,-4-3 0 0,1 1 5 16,-2-6-1-16,-2 0-1 0,2-2 3 0,2-1 3 15,-3-3-1-15,6-4 3 0,-2 1-3 0,3-4 0 16,4 0 1-16,0-6 0 0,1 5-2 0,3-2-2 0,1-3-2 0,2-2-2 15,2 4 2-15,-1-2-5 0,5 1-1 0,-2 2 2 16,7-1-1-16,2 1-3 0,0 0 2 0,-1 5-2 16,0 1-1-16,0-3-1 0,2 5 0 0,-1 0-4 15,1 5 0-15,0 0-3 0,1 3 1 0,1-2-1 16,-4 4 0-16,0 1 1 0,2 4-1 0,-4-4-2 16,-2 3 1-16,-1 0 1 0,-3 4-2 0,4 0 0 15,-6-1-2-15,1 1-2 0,-1 2 0 0,1 1-2 16,-4 0-7-16,1 0-8 0,-6-1-10 0,1 1-20 15,-4 1-115-15,2-7 137 0,4-4-79 16,0 2-56-16</inkml:trace>
          <inkml:trace contextRef="#ctx0" brushRef="#br0" timeOffset="-1730.0223">1089 2761 206 0,'-5'5'126'0,"0"-4"-75"0,0-1-34 0,4-1 4 0,-2-1 6 16,3 2 8-16,0 3-3 0,0 2 0 0,3-2 4 15,0-1 4-15,0 4 11 0,4 0 0 0,-1 1 1 16,2-2-11-16,2-2-1 0,-1 0 0 0,7-1-7 16,0 2-1-16,1 1-9 0,4-2-4 0,5 2-3 15,-4 0-5-15,2-2-2 0,3 5-5 0,2 2 0 16,-1-1-4-16,1 1-4 0,-2 1 1 0,-2 3 1 15,3 0 0-15,-3 2-5 0,-3 0-1 0,-1 7 0 16,-2-6-1-16,-3 4-2 0,0 0 0 0,-3 4-2 16,-4-3 1-16,-1 4 0 0,-5-2 0 0,1 0-1 0,-4-1 1 15,0 0 2-15,-2-1-4 0,-4 5-3 16,1-1-1-16,-2-2 1 0,0-1-3 0,-1-2-2 0,-4 5-12 16,1-4 2-16,0-1-32 0,0-4-33 0,0-3 70 0,1 2-55 15,-1-1-32-15</inkml:trace>
          <inkml:trace contextRef="#ctx0" brushRef="#br0" timeOffset="-2084.1396">536 4267 266 0,'-6'-4'148'0,"-2"-4"-61"16,-5-2-47-16,0-1 23 0,4 3-14 0,2-2-11 0,1 2-7 15,1 0-8-15,1 2-5 0,0 0-8 0,3-1-4 16,-1-1 1-16,1 4-2 0,-1 2-2 0,0-3-4 15,2 0-1-15,-1 2-1 0,1 2-1 0,0-2 0 16,0-1-1-16,0 3-1 0,0-2 3 0,0 3 1 16,0-2 2-16,0 2 0 0,0-2 4 0,0 2 3 15,0 0 4-15,0 0 4 0,0 0 2 0,0 0 8 16,0 2 2-16,0 0 2 0,0-2 4 0,0 0 3 16,0 0 2-16,0 0-1 0,0 0 0 0,1 0-2 0,-1-2-4 15,2-3 9-15,-2 5-3 0,2 0-6 0,-1-1 0 16,1-4 0-16,-2-2 3 0,3 1-1 0,0 0 2 15,2-2-8-15,0-3 3 0,3-1-1 0,0 0-1 16,0-6-3-16,3 1-3 0,0-2-4 0,2-4-2 16,6 3-2-16,0-8-2 0,-3 1-3 0,6 0-1 15,-3 0-1-15,5-5-3 0,-3 2 2 0,-1-5-1 0,1 0-1 16,1-2 0-16,1 2 0 0,1-1-2 0,0-4 3 16,-2 2-3-16,3 0 1 0,1-2-3 0,1 1 2 15,-3 1-2-15,3 0-1 0,1 1 0 0,1 4-1 16,1 1 1-16,1-3 1 0,1 11-1 0,1-4-2 15,-1 5 3-15,1-1 0 0,-4 7 0 0,3-1-1 16,-4 6-1-16,-2-1-1 0,-7 3 1 0,2 2-2 16,-5 2-3-16,-4 1 0 0,1 5-3 0,-5-3 1 15,-5 1-4-15,0 1-1 0,2-1-3 0,-2 5 1 16,2-1-2-16,-3 1-2 0,-2-1 0 0,0 3-1 16,3-1 0-16,-1-2-6 0,2 3-6 0,1-4-7 15,-5 1-8-15,5-1-13 0,-7-2-60 0,4 1-43 16,3 0 112-16,-5 0-80 0,4-3-35 0</inkml:trace>
        </inkml:traceGroup>
      </inkml:traceGroup>
    </inkml:traceGroup>
  </inkml:traceGroup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23.96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FC1B18B-4E46-436F-BF68-C77F56CB6ABF}" emma:medium="tactile" emma:mode="ink">
          <msink:context xmlns:msink="http://schemas.microsoft.com/ink/2010/main" type="inkDrawing" rotatedBoundingBox="7329,3866 9718,4527 9416,5619 7027,4957" semanticType="callout" shapeName="Other">
            <msink:sourceLink direction="with" ref="{C4E3EFB5-6086-41E7-AA46-BDA90E50E786}"/>
            <msink:sourceLink direction="with" ref="{269A307F-04C6-41A7-9648-39EDE47C909D}"/>
          </msink:context>
        </emma:interpretation>
      </emma:emma>
    </inkml:annotationXML>
    <inkml:trace contextRef="#ctx0" brushRef="#br0">5780 3667 494 0,'0'-12'258'0,"0"-2"-138"0,6 5-79 16,-1-3 18-16,3 6-9 0,-1-3-14 0,2 1-24 15,2 1-4-15,2-2 0 0,1 2 1 0,1-1-1 16,1-3 3-16,-1 6 1 0,3-1 0 0,0 0 3 0,-1 2-2 0,9 1 1 16,-3 2 1-16,1 2-2 0,3-1-2 0,8 5 0 15,0-3 2-15,12 4-3 0,-6-1 1 0,4-4 0 16,6 7 1-16,0-4 0 0,0-3 2 0,-1 2 0 15,8-1 0-15,-2 1 3 0,-1 0 0 0,-2 0 1 16,6-4-1-16,1 1 3 0,1 0-2 0,-1-3-1 16,1 3 1-16,-2-5-1 0,1 0 0 0,-2 2-1 15,-6 0 0-15,1-2-3 0,-5 0 1 0,-2 0-1 0,-5 1-1 16,4-1 0-16,-5-1 0 0,-2 1-1 16,2 0 1-16,-2-1-1 0,-2 2 0 0,-4-2 0 15,2 0 1-15,-1-1-2 0,-11 1-1 0,6 0 1 0,-9-1-2 16,1 1 0-16,-7 4-3 0,3 1 1 0,-5 1-3 15,-1 0 0-15,-1 1-1 0,-1-1-1 0,-1 3-2 16,-1-1 1-16,-1 0 0 0,0 1 0 0,-2-2-3 16,0 3 2-16,0-3 0 0,0 1-1 0,0 1 2 15,-1 0-1-15,1 3 0 0,-1-2-1 0,1 2 2 16,-1 2 0-16,1 0 1 0,-3 0-1 0,3 1 0 16,-3-1-2-16,2 2 2 0,-2 1 0 0,0-3-2 15,1 8-2-15,1 0 0 0,1 0 1 0,-3 0-2 16,3 3 2-16,-1 2-1 0,1 2-2 0,0 1 2 15,0 0 2-15,0 2-1 0,2 6 3 0,0-2-2 0,0 5 0 16,1 1 1-16,-1 3 1 0,0 4 0 16,1 1 0-16,-1 1 0 0,0 1 0 0,-2-1 0 0,2 2 3 15,-2-2-1-15,0-2 1 0,0-2 1 16,0-4 2-16,-1-2 1 0,1-6 4 0,0 1 2 0,0-3-1 16,-1-2 2-16,0-4 0 0,-1 0 1 0,1-4-2 15,-1-1-1-15,-1 0-6 0,2-2 0 0,-2-4-3 16,2 0-1-16,-2-3-4 0,1 1-3 0,-1-3-4 15,2 0-5-15,-2-3-18 0,0 2-23 0,-3-4-34 16,-2 0-61-16,-5-3 109 0,-2-3-74 0,-11-10-32 16</inkml:trace>
  </inkml:traceGroup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34.32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C90641C-87CD-418A-ABC5-285B42918A5C}" emma:medium="tactile" emma:mode="ink">
          <msink:context xmlns:msink="http://schemas.microsoft.com/ink/2010/main" type="inkDrawing" rotatedBoundingBox="509,7082 2393,6137 2416,6183 532,7128" semanticType="callout" shapeName="Other">
            <msink:sourceLink direction="with" ref="{1C4EE7F7-D83B-44F4-A2C6-6343E5BDA39E}"/>
          </msink:context>
        </emma:interpretation>
      </emma:emma>
    </inkml:annotationXML>
    <inkml:trace contextRef="#ctx0" brushRef="#br0">1036 5205 378 0,'0'0'293'16,"0"0"-146"-16,2 0-99 0,1-2 31 0,-3 2-24 0,-2 3-19 15,-1-1-13-15,2 0-5 0,-3 10-9 0,-3-2 9 16,-1-1 2-16,0 3 4 0,0-1 0 0,-2-2 3 0,-3 7 5 16,-4-6 2-16,-5 1-1 0,4-2-4 0,-4 4-1 15,-1-2-2-15,-10 1-2 0,3 2-2 0,-1-3-7 16,-2 2-2-16,-8 3-3 0,4-2-1 0,-4 4-3 16,-2-1-2-16,-2 4-2 0,0-2 0 0,-7 5 0 15,4 0-1-15,-1 0-1 0,-5-1 0 0,-2 6 2 16,0 0-1-16,-6 1 2 0,3-1 1 0,-3-1 0 15,0 3 2-15,0-1 1 0,4 2 3 0,4-7 0 0,8 2-1 16,-5 0 5-16,-3 2-1 0,9-5 2 0,4-2-1 16,3-1 1-16,-2 3 0 0,5-5 1 0,-3-2 2 15,7-1-4-15,7-3 0 0,-1 1 0 0,3-2-1 0,3-3-1 16,-1-1-3-16,8-2-1 0,-3 2-1 16,7-3-4-16,0 2 0 0,0-4-3 0,5 0-2 15,0 0-1-15,0-1-5 0,3-1-6 0,0 1-4 0,-2-4-4 16,2 1-8-16,0-1-23 0,0-1-13 15,4 0-22-15,3 1-25 0,1-6 74 0,5 5-54 0,14-8-16 16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1:05.09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810C64A-EB70-4E8D-BB5C-D9EADB353B33}" emma:medium="tactile" emma:mode="ink">
          <msink:context xmlns:msink="http://schemas.microsoft.com/ink/2010/main" type="inkDrawing" rotatedBoundingBox="395,11999 9177,11588 9249,13129 467,13540" semanticType="callout" shapeName="Other"/>
        </emma:interpretation>
      </emma:emma>
    </inkml:annotationXML>
    <inkml:trace contextRef="#ctx0" brushRef="#br0">32 790 820 0,'0'-5'357'0,"-1"-3"-224"16,-9-3-85-16,2 3 15 0,5-2-2 0,-2 4-25 16,3 1-11-16,-1 2-7 0,2 0-7 0,1 3-7 15,3 0-4-15,0 3 0 0,-1 0-5 0,2 4-2 16,3 1-1-16,1 3 1 0,0 3 1 0,0 7-1 15,1 1 2-15,7 8 0 0,-3-1 2 0,0 0 1 0,1 6 0 16,5 13 0-16,0-2 1 0,0-6 1 0,-3 6-1 16,3-3 0-16,5 8 0 0,0-4 1 0,3 1 0 15,-5-8 1-15,2-2-1 0,7 5 2 16,-3-1 3-16,4-3-2 0,-5-5 4 0,8 3 0 0,-4 1 5 16,5-10-1-16,1 1 3 0,3-7-2 0,1-2 1 15,5-1 1-15,-1-2 0 0,4-6-3 0,4-1-1 16,4-2 1-16,0-3 0 0,2-4 2 0,2-2-1 15,-2-12 0-15,4 3-1 0,6-2 5 0,-4-9-2 16,4-3 1-16,-2 2-1 0,4-7 1 0,3 2 0 16,-3-2 0-16,-2 1 1 0,-9-1-4 0,-4 3 0 0,11-1-2 15,3 0 0-15,-13 5-5 0,2 3-1 0,5 1 1 0,4 1-3 16,2 3 0-16,0-2-2 0,-7 3 1 0,-4 3-1 16,12 2 1-16,-2 2-2 0,6 6-1 0,-13 2-2 15,12-1-1-15,3 6 2 0,-1 4-3 0,-1 0 1 16,-1 5 0-16,-4 1 3 0,-5 6 0 0,5-3 2 15,-10 4 0-15,-1 2 0 0,-6-4 0 0,1 3 0 0,-3 1 2 16,-5-5-1-16,2 1 0 0,-5-1 0 0,-2-1 1 16,-2 1 1-16,-3-3-1 0,-1 1 2 0,-1-3-3 15,-2-2 2-15,-4-5 0 0,1 4 1 0,-5-6 0 16,-2-4 2-16,-1-3 1 0,0 0-2 0,-7 0 1 16,5-7-3-16,3 1 1 0,-4-4-2 0,-1 2 1 15,4-1-1-15,3-5-2 0,6-1-1 0,0-4 1 16,-1 2 1-16,6-6-1 0,7-2-1 0,-1-1 0 15,4-2-4-15,6-1 1 0,-1 0-3 0,8-2 0 16,1 2-3-16,3 3 1 0,13 1-1 0,-2-2 0 16,8 1 2-16,0 7 0 0,2 0 5 0,2 3-1 15,1 0 3-15,6 2 1 0,-6 6 1 0,2 3 3 16,2 2-2-16,-4 0 3 0,2 3-1 0,1 1 1 16,-8 3 0-16,5 4-1 0,0-4 1 0,-3 1-1 0,5 2 0 15,-4-3-1-15,1 1 1 0,2-2 0 0,-7-3-1 16,3-3 1-16,-2-2 2 0,-2 2 1 0,11-8-1 15,-9 0 0-15,0-5 0 0,5-6 0 0,-8 1 1 16,8-1-1-16,-8-2 1 0,-1-2-1 0,-3-7 1 16,3 1 2-16,-2-2 0 0,-2-5 0 0,-3-6-1 15,-3 2 2-15,-3-6-3 0,-5 1 0 0,-5 3-2 16,-2-6-1-16,-4-3-1 0,-5 2-3 0,8-6-1 16,-11 4-6-16,-2-2-17 0,2-6-12 0,-5 5-19 15,-2-2-26-15,-2 11-29 0,-12 5-29 0,-2-4 85 16,4-3-68-16,-5 4-10 0</inkml:trace>
  </inkml:traceGroup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34.95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42FC8D4-630B-43A2-BBCC-EC1DC21DB25D}" emma:medium="tactile" emma:mode="ink">
          <msink:context xmlns:msink="http://schemas.microsoft.com/ink/2010/main" type="inkDrawing" rotatedBoundingBox="2026,5944 2672,6774 2203,7140 1557,6310" semanticType="callout" shapeName="Other">
            <msink:sourceLink direction="with" ref="{1C4EE7F7-D83B-44F4-A2C6-6343E5BDA39E}"/>
          </msink:context>
        </emma:interpretation>
      </emma:emma>
    </inkml:annotationXML>
    <inkml:trace contextRef="#ctx0" brushRef="#br0">431 5310 195 0,'-8'-6'179'0,"2"-2"-59"0,1 0-79 16,-1 1 43-16,1 4-36 0,-2-3-15 0,1 3-25 16,3 1-2-16,-2 0-2 0,0 2 5 0,2 0 10 15,0-1 5-15,-2 1 5 0,2 0 6 0,0 0 12 16,0-2 2-16,1 2 3 0,0 0 1 0,1 0-6 0,-1 2-3 0,2-1-1 16,-1-1-4-16,1 0-9 0,0 0-4 0,1 4-2 15,1-3 1-15,3-1-5 0,-2 0-2 0,2 0-4 16,-1 5-3-16,6-2-2 0,-1-1 1 0,4 1-1 15,0 0-6-15,8 0 2 0,-5 5 1 0,7-6-1 16,1 3 1-16,3-2 3 0,2 2 1 0,0-2 0 16,-2-2 4-16,-2 1 4 0,2-1 2 0,4-1 2 15,-6 0 2-15,-1 0 1 0,0-1 1 0,-3-2 1 16,-1 1 1-16,-1 2-2 0,-3-1-1 0,-4-1-2 16,-1 0 1-16,-2 2-3 0,-2-1 0 0,-1-2-3 0,0 3 0 15,-4 0-3-15,1-2-1 0,-3 2 0 16,3 0-3-16,-1 0-1 0,-2 0-4 0,0 3 2 0,0-1-3 15,0-2 0-15,0 1-2 0,0-1-1 0,-2 2-2 16,1 3-2-16,-1-2 1 0,1-2-2 0,1 7-2 16,0-1-1-16,-2 2 1 0,2 4-2 0,0 5 1 15,-2-1 1-15,2 5-1 0,0 6 0 0,0 3 2 16,0 0 1-16,-1 5 1 0,-1 4 0 0,-1-2 0 16,1 1-2-16,-1 0 2 0,2 0 0 0,-3-3 0 15,3 2-2-15,-2-4-1 0,-1-1-4 0,3 2-4 16,-2-1-1-16,-1-1-7 0,3-4-8 0,-2 3-30 15,1-2-22-15,-3-1-34 0,5-1-58 0,0 3 120 16,-1-3-84-16,4-7-31 0</inkml:trace>
  </inkml:traceGroup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28.69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60380B7B-C8E3-458E-B40B-BC3FC637AA01}" emma:medium="tactile" emma:mode="ink">
          <msink:context xmlns:msink="http://schemas.microsoft.com/ink/2010/main" type="writingRegion" rotatedBoundingBox="3759,5953 8419,5431 8734,8246 4075,8768"/>
        </emma:interpretation>
      </emma:emma>
    </inkml:annotationXML>
    <inkml:traceGroup>
      <inkml:annotationXML>
        <emma:emma xmlns:emma="http://www.w3.org/2003/04/emma" version="1.0">
          <emma:interpretation id="{AD8B1F68-4AD4-41FA-A4BE-F97BD5EE40D1}" emma:medium="tactile" emma:mode="ink">
            <msink:context xmlns:msink="http://schemas.microsoft.com/ink/2010/main" type="paragraph" rotatedBoundingBox="3796,5895 6227,5888 6228,6511 3798,6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FA13BF-E97F-4EE4-9039-0E9ECCB3E64B}" emma:medium="tactile" emma:mode="ink">
              <msink:context xmlns:msink="http://schemas.microsoft.com/ink/2010/main" type="line" rotatedBoundingBox="3796,5895 6227,5888 6228,6511 3798,6518"/>
            </emma:interpretation>
          </emma:emma>
        </inkml:annotationXML>
        <inkml:traceGroup>
          <inkml:annotationXML>
            <emma:emma xmlns:emma="http://www.w3.org/2003/04/emma" version="1.0">
              <emma:interpretation id="{27C5AB9F-8502-49F3-A8B6-4339B4EE0731}" emma:medium="tactile" emma:mode="ink">
                <msink:context xmlns:msink="http://schemas.microsoft.com/ink/2010/main" type="inkWord" rotatedBoundingBox="3796,5895 6227,5888 6228,6511 3798,6518"/>
              </emma:interpretation>
              <emma:one-of disjunction-type="recognition" id="oneOf0">
                <emma:interpretation id="interp0" emma:lang="" emma:confidence="0">
                  <emma:literal>LOWO</emma:literal>
                </emma:interpretation>
                <emma:interpretation id="interp1" emma:lang="" emma:confidence="1">
                  <emma:literal>Lo wo</emma:literal>
                </emma:interpretation>
                <emma:interpretation id="interp2" emma:lang="" emma:confidence="0">
                  <emma:literal>Lowo</emma:literal>
                </emma:interpretation>
                <emma:interpretation id="interp3" emma:lang="" emma:confidence="0">
                  <emma:literal>Towo</emma:literal>
                </emma:interpretation>
                <emma:interpretation id="interp4" emma:lang="" emma:confidence="0">
                  <emma:literal>Lowe</emma:literal>
                </emma:interpretation>
              </emma:one-of>
            </emma:emma>
          </inkml:annotationXML>
          <inkml:trace contextRef="#ctx0" brushRef="#br0">2966 4998 297 0,'-5'-8'209'15,"-3"-2"-85"-15,3 4-81 0,4-1 32 0,-4 3-32 16,3 0-12-16,-2 4-30 0,2 2-4 0,-3 3-8 0,4 1-1 16,-4 4-5-16,0 1 2 0,2-2 3 0,-3 4 0 0,-1 0-2 15,1 1 3-15,-5 4 1 0,3-1 3 0,-2 5 1 16,-1-2 2-16,1 5 2 0,-7-3-1 0,1 5 4 16,0-1 0-16,10-1 2 0,-10 2-1 0,0-1 5 15,0-2 0-15,-6-4-2 0,9 4 3 0,2-3 2 16,-10-2 4-16,0-3 2 0,4-2 3 0,3 1 5 15,-1-3 3-15,2-2 3 0,1-2 0 0,-4-3 4 16,3 0 0-16,0-5-1 0,5 3 1 0,-4-3-1 16,2-5-2-16,2-1 1 0,-1 2-1 0,2 0-2 15,2-4-3-15,-1 0 5 0,0-2 2 0,1 1-5 16,0-1 1-16,0 0 0 0,2-4 3 0,0 0-2 16,0-1 1-16,3 1-7 0,-2 1-3 0,2 1-2 0,0-1-3 15,0 3-4-15,2-1-4 0,3 2-1 16,-2 1-2-16,0 5-2 0,3-2-3 0,1-2 0 0,2 4-2 15,-1 5 0-15,3-1 0 0,0 1-5 0,2 3 2 16,0 0-2-16,1 4 1 0,-1 2 1 0,1-1 0 16,1 1 0-16,1 2 0 0,0 1 2 0,1 2 0 15,1 0 2-15,-3 0-2 0,1-2 0 0,0 2-1 16,0 0 1-16,-1 0-1 0,-3-2-2 0,3-1-1 16,-3 1-1-16,0-4-1 0,2 3-2 0,-5-5-4 15,4-1-3-15,-2 3-23 0,0-4-16 0,2 1-18 16,0-1-18-16,0-1-67 0,3 0 109 0,1-5-76 15,-3 3-32-15</inkml:trace>
          <inkml:trace contextRef="#ctx0" brushRef="#br0" timeOffset="324.2516">3173 5359 307 0,'0'-5'208'0,"-2"-1"-77"0,-1 1-78 15,0 3 53-15,0 1-38 0,-2-1-40 0,0 2-15 16,0 2-5-16,-1 1-5 0,-2 2-3 0,0 3-1 15,0 0-1-15,-1 1 3 0,1 2 0 0,-2 1 7 16,1 0 1-16,1 3 4 0,0-1 1 0,1 0 6 16,1 1 2-16,1-1 0 0,2 2 3 0,1-5 2 15,1 2 4-15,1-2-1 0,0-3 4 0,5 1 2 16,-1 1 3-16,3-4 3 0,1-1 2 0,3-2 2 16,0 0-2-16,2-1-1 0,1-2-2 0,0-2-5 15,2-1-3-15,0-5-6 0,0 0-1 0,2-1-7 16,-2 1-1-16,-2-5-2 0,0 4-2 0,-1-6-3 0,0 4 0 15,-5-3 0-15,4 3-1 0,-7-2-3 16,2-1 0-16,-3 1-1 0,1-1-1 0,-5 1-3 0,0 0-4 16,-5 2-3-16,-1-2-4 0,3 4-12 0,-5-1-8 15,-3 2-5-15,1 2-13 0,-3 1-19 0,2 3-6 16,-3 1-10-16,1 1-13 0,-6 3 58 0,2 3-38 16,-3 7-2-16</inkml:trace>
          <inkml:trace contextRef="#ctx0" brushRef="#br0" timeOffset="863.3078">3694 5248 803 0,'-2'-10'313'0,"2"5"-237"0,0-3-68 16,0 3 5-16,0 4-22 0,0-2-11 0,2 1-5 15,-2 2 1-15,1 0 2 0,1 0 1 0,-2 5 5 16,0-2 1-16,-2 0 7 0,1 0 6 0,-1 5 0 0,-1 0 1 16,-2 2 1-16,2-1 3 0,1 3-2 0,-1 5 1 15,0-1 1-15,1 5 0 0,2-4 1 0,0 2 6 16,2 4 0-16,3-7 2 0,-2 1 4 0,5 1 6 16,-2-6 1-16,4-2 1 0,-2 1 1 0,1-5 0 15,3 2-1-15,0 0 0 0,-1-3-3 0,2-2-5 16,0 0-2-16,1 1-1 0,-1-3 0 0,0-1-3 15,-1 0 1-15,-2-1 0 0,0-4 0 0,-1 2 6 16,-1-4 2-16,-3-4 0 0,4 3 1 0,-4 2-2 0,-2-9-2 16,2 4-2-16,-2 0-1 0,1 0-7 0,-1 2-4 15,0 2-2-15,-1-2-5 0,-1 5-4 0,1 1-2 16,-1 0-1-16,-1 1-1 0,2 2-4 0,-2 0 1 16,1 2 2-16,1 1 3 0,1 2 1 0,0 0 4 15,4 6 0-15,-1-2 2 0,5 1 6 0,4 3 0 0,-3-2 2 16,1 0 2-16,3 2 5 0,2-4 2 0,1-1 3 15,-3-3 2-15,1 0 4 0,2-2 1 0,-3-3 2 16,3-2 0-16,0 1 2 0,1-2 2 0,-6-5 0 16,3 3 1-16,-5-3 4 0,0 2 0 0,1-4-1 15,-3 2-1-15,-4-1-4 0,0-4-4 0,-1 2 0 16,0 0-8-16,-2-2-7 0,-1 2-4 0,-2-1-3 0,1 0-7 16,-2-1-5-16,-1 2-7 0,2-2-4 0,-3 2-6 0,-2-2-29 15,0 2-20-15,4 3-25 0,1 0-28 0,0 0 83 16,0 0-63-16,6 7-22 0</inkml:trace>
          <inkml:trace contextRef="#ctx0" brushRef="#br0" timeOffset="1177.3984">4587 5232 621 0,'2'0'330'0,"-2"0"-236"0,-2 0-78 16,1 0 10-16,-3 3-25 0,3 2-9 0,-2 6-6 15,1-2-1-15,-1-1 2 0,0 7 3 0,-2-3 1 16,2 3 4-16,0-3 3 0,-1 3 4 0,3-1 4 16,-1 0 2-16,1 2 0 0,1-1 5 0,1-3 2 0,2 4 1 15,2-1 5-15,1-6 6 0,1 4 3 0,2-4 6 16,3-1 2-16,3-3 8 0,0 0 0 16,2-3 3-16,6-2 0 0,-3-4 0 0,3 0-1 0,1-6-2 15,-5-1-1-15,1-3-1 0,1-1-1 0,-7-2 1 16,-1-2-2-16,1-2-1 0,-2 2-4 0,-3 0-4 15,-1-2-2-15,-5 0-8 0,5-1-4 0,-5 4-6 16,-3-1-7-16,-3-1-4 0,-5 1-20 0,-4 4-13 16,5-2-15-16,-10 6-47 0,-2-2-35 0,-15 3-87 15,-1 2 150-15,-8 8-134 0,-9 0-50 0</inkml:trace>
        </inkml:traceGroup>
      </inkml:traceGroup>
    </inkml:traceGroup>
    <inkml:traceGroup>
      <inkml:annotationXML>
        <emma:emma xmlns:emma="http://www.w3.org/2003/04/emma" version="1.0">
          <emma:interpretation id="{AC20A98F-3BBA-4E67-ADE8-CBB2D3227756}" emma:medium="tactile" emma:mode="ink">
            <msink:context xmlns:msink="http://schemas.microsoft.com/ink/2010/main" type="paragraph" rotatedBoundingBox="4040,7745 8620,7232 8734,8246 4153,8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129E43-31AF-483C-A424-A26A6ECC32E4}" emma:medium="tactile" emma:mode="ink">
              <msink:context xmlns:msink="http://schemas.microsoft.com/ink/2010/main" type="line" rotatedBoundingBox="4040,7745 8620,7232 8734,8246 4153,8759"/>
            </emma:interpretation>
          </emma:emma>
        </inkml:annotationXML>
        <inkml:traceGroup>
          <inkml:annotationXML>
            <emma:emma xmlns:emma="http://www.w3.org/2003/04/emma" version="1.0">
              <emma:interpretation id="{C3F73561-7C43-4D0B-890B-E2AD3EC3036E}" emma:medium="tactile" emma:mode="ink">
                <msink:context xmlns:msink="http://schemas.microsoft.com/ink/2010/main" type="inkWord" rotatedBoundingBox="4040,7745 5715,7557 5829,8572 4153,8759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714.5754">2906 7200 1095 0,'-22'-39'471'16,"-2"-3"-310"-16,5-1-116 0,0 2 47 0,-1 4-69 15,1 2-7-15,8 10-6 0,-5-1-9 0,7 5-21 16,2 10-8-16,-1 6-10 0,0 5-6 0,7 8-6 15,-4 7 1-15,2 12 0 0,3 0 4 0,-2 11 14 16,4 10 7-16,1 1 9 0,7 2 7 0,-2 2 8 16,3 1 4-16,9-3 1 0,0 1 2 0,0-1 3 15,9-3-1-15,1 0 1 0,-6-5 0 0,8-2-1 0,-7-6-1 0,6 2 2 16,-4-4-1-16,-2-4 1 0,-1-8 1 0,-3-2 1 16,3-2 4-16,-5-12-1 0,2 5 2 0,-6-10-3 15,3-3-1-15,-1-4-2 0,-1-7 0 0,0-5-3 16,-1-8-2-16,-1 3 2 0,0-10-4 0,-1-4 2 15,-3 0-1-15,2-3-3 0,-2-4-1 0,1 8 1 16,0 2-5-16,-1-1-3 0,-1 7-3 0,1 7-1 16,-1 6-7-16,-2 3-1 0,-1 5-2 0,5 6-3 15,0 4 3-15,1 3-1 0,4 4 5 0,-1 3 1 16,6 2 8-16,1 0 6 0,2 2 3 0,3-5 5 16,2 0 13-16,0 4 6 0,1-12 3 0,-1 2 5 15,-2-5 10-15,3 0 4 0,-9-5 1 0,1-1 4 16,-3-7 2-16,-1 0 1 0,-6-1-1 0,3-2-1 0,-3-2 0 15,-4-4 0-15,0 1-2 0,-3-1-1 0,-3-3-6 16,-1-3-4-16,-2 0-4 0,-2 1-2 0,-4-5-13 16,-1-2-6-16,-4-2-4 0,-1 1-5 0,-3 0-12 15,0-3-6-15,-2 1-5 0,1 0-6 0,-2 4-16 16,1 1-10-16,2 6-13 0,0 3-20 0,4 0-19 16,1 12-30-16,-1 2-173 0,3 2 222 0,1 4-130 15,1 5-65-15</inkml:trace>
          <inkml:trace contextRef="#ctx0" brushRef="#br0" timeOffset="4151.1465">4226 7033 772 0,'-12'-19'380'0,"-1"1"-218"0,3 3-103 0,2 0 28 16,-3-1-15-16,10 5-14 0,-4 2-10 0,3 2-19 15,2 2-7-15,0 2-4 0,-3 3-7 0,6 0-10 16,-3 5-2-16,-1 6-3 0,2 2 0 0,1 4 1 16,3 6-1-16,-1 4 2 0,3-2 0 0,2 6 1 15,1 0 1-15,4 3-1 0,-4-1 0 0,2-2 0 16,4 2-3-16,-1-1-2 0,2-2-1 0,-4 0-6 15,3-3-3-15,-3-1-5 0,-1 1-7 0,-1-3-8 16,-3-5-16-16,2 3-97 0,-2 2 114 0,0-10-65 0,-2 1-39 16</inkml:trace>
          <inkml:trace contextRef="#ctx0" brushRef="#br0" timeOffset="4319.0772">4360 6645 1159 0,'-10'3'441'0,"7"-8"-341"15,-3 0-98-15,3 0-39 0,0 1-53 0,6 4-69 0,2 1 115 16,4 6-105-16,4 1-57 0</inkml:trace>
        </inkml:traceGroup>
        <inkml:traceGroup>
          <inkml:annotationXML>
            <emma:emma xmlns:emma="http://www.w3.org/2003/04/emma" version="1.0">
              <emma:interpretation id="{88811008-27F4-41CF-9917-8F2C8E3FA164}" emma:medium="tactile" emma:mode="ink">
                <msink:context xmlns:msink="http://schemas.microsoft.com/ink/2010/main" type="inkWord" rotatedBoundingBox="5852,7614 6684,7521 6763,8229 5931,8323"/>
              </emma:interpretation>
              <emma:one-of disjunction-type="recognition" id="oneOf2">
                <emma:interpretation id="interp6" emma:lang="" emma:confidence="0">
                  <emma:literal>th</emma:literal>
                </emma:interpretation>
                <emma:interpretation id="interp7" emma:lang="" emma:confidence="0">
                  <emma:literal>the</emma:literal>
                </emma:interpretation>
                <emma:interpretation id="interp8" emma:lang="" emma:confidence="0">
                  <emma:literal>The</emma:literal>
                </emma:interpretation>
                <emma:interpretation id="interp9" emma:lang="" emma:confidence="0">
                  <emma:literal>Th</emma:literal>
                </emma:interpretation>
                <emma:interpretation id="interp10" emma:lang="" emma:confidence="0">
                  <emma:literal>Oh</emma:literal>
                </emma:interpretation>
              </emma:one-of>
            </emma:emma>
          </inkml:annotationXML>
          <inkml:trace contextRef="#ctx0" brushRef="#br0" timeOffset="5039.1989">4554 7059 683 0,'-3'-15'362'15,"-2"4"-186"-15,1-2-112 0,0 1 37 16,3-1-33-16,-2 2-7 0,1 1-32 0,2 1-7 0,5 2-4 16,0-2-3-16,1-2 1 0,4 3 1 0,2-4 0 15,6 3 2-15,-5-1 0 0,9-1-3 0,3-8 1 16,-2 3 1-16,2 2-6 0,1-2-2 0,1-2-2 0,0-2-1 15,-5-3-2-15,0 1-1 0,-1 6 1 0,0 0-3 16,-2-1-2-16,-3 2 0 0,-5 4-3 0,3 2 0 0,-3 1-5 16,4-3 0-16,-7 9-5 0,-2-4-2 0,0 4-7 15,1 2-2-15,1 6-1 0,-5 1-2 0,2 2 1 16,-2 4 1-16,-2 1 2 0,1 5 2 0,1 2 8 16,-1 1 3-16,1 1 4 0,-1 1 1 0,4 1 3 15,-1 1 1-15,1 2 0 0,-1-4 0 0,0 2 3 16,-1 1-1-16,3-3 1 0,-2 0-1 0,-1-4 1 15,0-1 1-15,0-1 2 0,4 1 1 0,-4-6-3 16,2-2 3-16,0 0 2 0,2 0 7 0,-1-8 5 16,-1 4 7-16,2-4 3 0,-2-2 3 0,2-1 11 15,-3-4 0-15,0-14 0 0,1 9-5 0,1-4-1 16,-1-3-3-16,2-8-6 0,0 2-2 0,0-1-10 16,1 3 0-16,-4 5-5 0,3 0-2 0,-2-1-7 15,1 8-6-15,-1 1-4 0,1 4-5 0,-3 3-8 16,3 3-6-16,2 5-4 0,1-3-3 0,-2 6-9 15,5 3-4-15,-2 7-5 0,1-5-7 0,4 5-51 0,0 1-46 16,3 2 110-16,-1-2-76 0,-2 2-30 0</inkml:trace>
          <inkml:trace contextRef="#ctx0" brushRef="#br0" timeOffset="4563.4">4616 6673 694 0,'2'2'253'0,"1"1"-210"0,-3 5-47 0,2 1-4 15,1-1-14-15,3 15-4 0,1-4 0 0,-2 10 6 16,1 2 6-16,-1 6 4 0,3 0 0 0,0-1 7 15,-2 2 2-15,2 4 1 0,-2-5 2 0,5-1 0 16,-1-2 0-16,1 1 0 0,-4-5 1 0,0 0-4 16,0-4-3-16,4-4-4 0,-9 0-4 0,2 0-16 15,0-6-12-15,0 0-16 0,0-3-22 0,-3 0 52 0,1-4-39 16,-2 1-26-16</inkml:trace>
        </inkml:traceGroup>
        <inkml:traceGroup>
          <inkml:annotationXML>
            <emma:emma xmlns:emma="http://www.w3.org/2003/04/emma" version="1.0">
              <emma:interpretation id="{5DDDD0B5-51CF-431C-B32A-EE6208E01677}" emma:medium="tactile" emma:mode="ink">
                <msink:context xmlns:msink="http://schemas.microsoft.com/ink/2010/main" type="inkWord" rotatedBoundingBox="7255,7493 8632,7339 8727,8186 7350,8340"/>
              </emma:interpretation>
              <emma:one-of disjunction-type="recognition" id="oneOf3">
                <emma:interpretation id="interp11" emma:lang="" emma:confidence="1">
                  <emma:literal>FE</emma:literal>
                </emma:interpretation>
                <emma:interpretation id="interp12" emma:lang="" emma:confidence="0">
                  <emma:literal>FEE</emma:literal>
                </emma:interpretation>
                <emma:interpretation id="interp13" emma:lang="" emma:confidence="0">
                  <emma:literal>FOE</emma:literal>
                </emma:interpretation>
                <emma:interpretation id="interp14" emma:lang="" emma:confidence="0">
                  <emma:literal>FAE</emma:literal>
                </emma:interpretation>
                <emma:interpretation id="interp15" emma:lang="" emma:confidence="0">
                  <emma:literal>FIE</emma:literal>
                </emma:interpretation>
              </emma:one-of>
            </emma:emma>
          </inkml:annotationXML>
          <inkml:trace contextRef="#ctx0" brushRef="#br0" timeOffset="5507.0931">6195 6691 805 0,'3'-18'356'0,"-2"2"-225"0,1-1-91 0,4 1 21 16,-1 1-21-16,-5 1-12 0,5 3-9 0,-3 1-14 15,2 4-3-15,0 0-2 0,-4-1 0 0,0 4-3 16,0 0-3-16,0 3-2 0,-5-2-1 0,0 2-2 16,0 0-2-16,-3 0-2 0,-1 4 1 0,-6-3 0 15,-1 2 3-15,-1-1 2 0,1 1 1 0,-2 0 6 0,1 0-1 16,-4-1 3-16,4 0 1 0,2-1 3 0,3 1-1 15,-1-2 0-15,-1 3 2 0,2-3-2 0,0 2 4 16,4 1-4-16,-2 2-1 0,1-2-2 0,2 3 3 16,-1 2-3-16,4 2 0 0,-1 1 1 0,2 2 0 15,-1 2 0-15,3 5 2 0,1 3 2 0,0 1-1 16,3 5 3-16,2 0-1 0,0 4 2 0,4 2 0 0,-1-1-2 16,5 7-1-16,-4-4-3 0,6 4 1 0,-1-3-3 15,0 2-1-15,1-2-7 0,1 1-5 0,3 0-3 16,-7-5 0-16,3-2-38 0,-2 1-28 0,-4-4-36 15,4-2 83-15,-2 0-58 0,5-13-25 0</inkml:trace>
          <inkml:trace contextRef="#ctx0" brushRef="#br0" timeOffset="5690.302">6032 7098 781 0,'3'-8'423'0,"-3"-3"-227"0,0 2-125 0,-1 1 77 0,-1 3-87 15,2-3-20-15,8 3-10 0,2 0-10 16,-2 1-12-16,6 2-5 0,-1-3-4 0,8 1-3 0,6-1-5 16,1 2-4-16,-4-2-3 0,6-2-5 0,-1 3-20 15,6-4-14-15,-1 1-18 0,-6 3-25 0,7-3 65 16,-3 2-49-16,2-1-16 0</inkml:trace>
          <inkml:trace contextRef="#ctx0" brushRef="#br0" timeOffset="6412.0987">6669 6496 952 0,'-9'-6'390'0,"4"1"-270"0,-1 0-86 15,1 2 15-15,5 3-10 0,-2-1-5 0,4 1-4 16,7 0 0-16,3 1 1 0,7 2-1 0,3-3-1 15,8 0-9-15,8 0-6 0,9-4-10 0,0-3-11 0,8 3-58 16,5-8-42-16,4 6-63 0,-1-4 122 0,4-2-116 16,3 4-62-16</inkml:trace>
          <inkml:trace contextRef="#ctx0" brushRef="#br0" timeOffset="5997.3212">6781 6598 520 0,'8'2'514'15,"1"0"-249"1,-2-2-184-16,-7-5 117 0,0 3-158 0,3 1-6 0,0 1-26 0,-3 3-8 0,2-2-11 16,2 9-1-16,-2-4-2 0,0 5 1 0,-1 4 1 15,2 1 4-15,-1 4 3 0,1-2 3 0,0 7 1 16,1-1-1-16,-1 5 4 0,0 0 0 0,3 4 1 15,-6-4 0-15,2 4 0 0,-1 1 0 0,6-3-2 16,-4 1 1-16,2 2 1 0,0-4 1 0,1-1 1 16,0-1 1-16,2-4 1 0,0 0 2 0,2-3 3 15,-1-4 1-15,6-2 1 0,-3-6-1 0,3-1-1 16,2 2 0-16,-1-4-1 0,3 0-4 0,4-6-4 16,-1 5-3-16,-5-2-8 0,4-3-4 0,5 0-5 0,-3-3-18 15,5-3-13-15,-3-4-9 0,-1 4-12 0,-2 0-17 0,5-7-67 16,0 0-28-16,-4-1 115 0,-1-2-80 0,-1-2-54 15</inkml:trace>
          <inkml:trace contextRef="#ctx0" brushRef="#br0" timeOffset="6202.1928">7045 6928 659 0,'-30'13'346'0,"6"-7"-184"0,-3-3-104 0,11-3 36 0,-2 0-28 16,1 0-16-16,4 0-21 0,2-1-20 0,2 2 3 15,-4 2 2-15,5-1 15 0,3-2 3 0,0 0 7 16,2 0 5-16,3 0 0 0,2-3 5 0,9-3-3 16,-3 1-4-16,1-5-14 0,6 1-9 0,-1 2-9 15,4-5-13-15,1-3-13 0,1 2-45 0,9-1-23 16,-2-3-34-16,2 4-46 0,-1-1 108 0,4-2-84 16,0 0-25-16</inkml:trace>
        </inkml:traceGroup>
      </inkml:traceGroup>
    </inkml:traceGroup>
  </inkml:traceGroup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1:33.14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EB5D1FB-41B0-4472-B1EE-A29238F7338E}" emma:medium="tactile" emma:mode="ink">
          <msink:context xmlns:msink="http://schemas.microsoft.com/ink/2010/main" type="writingRegion" rotatedBoundingBox="430,11046 12910,10714 13136,19243 657,19574"/>
        </emma:interpretation>
      </emma:emma>
    </inkml:annotationXML>
    <inkml:traceGroup>
      <inkml:annotationXML>
        <emma:emma xmlns:emma="http://www.w3.org/2003/04/emma" version="1.0">
          <emma:interpretation id="{EB909970-0F8A-435F-BF85-5CF5D0F111BC}" emma:medium="tactile" emma:mode="ink">
            <msink:context xmlns:msink="http://schemas.microsoft.com/ink/2010/main" type="paragraph" rotatedBoundingBox="430,11046 10567,10777 10674,14771 536,150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19764B-0601-49A9-942B-AA43E3E416CF}" emma:medium="tactile" emma:mode="ink">
              <msink:context xmlns:msink="http://schemas.microsoft.com/ink/2010/main" type="line" rotatedBoundingBox="430,11046 10533,10778 10572,12231 469,12500"/>
            </emma:interpretation>
          </emma:emma>
        </inkml:annotationXML>
        <inkml:traceGroup>
          <inkml:annotationXML>
            <emma:emma xmlns:emma="http://www.w3.org/2003/04/emma" version="1.0">
              <emma:interpretation id="{2564FBC9-2A3A-49C7-AA89-492538B14650}" emma:medium="tactile" emma:mode="ink">
                <msink:context xmlns:msink="http://schemas.microsoft.com/ink/2010/main" type="inkWord" rotatedBoundingBox="430,11046 6055,10897 6092,12313 468,12462">
                  <msink:destinationLink direction="with" ref="{278D30E1-8E8D-4EB4-9768-87247EA8F524}"/>
                </msink:context>
              </emma:interpretation>
            </emma:emma>
          </inkml:annotationXML>
          <inkml:trace contextRef="#ctx0" brushRef="#br0">2210 10919 866 0,'-13'3'428'15,"12"-6"-258"-15,1 0-125 0,1 0 62 0,1-2-90 16,1 3-23-16,7-1-16 0,-2 0-7 0,9 0-12 15,1-1 3-15,6-2 4 0,-2 1 5 0,8-3 13 16,2 0 5-16,1 2 7 0,2-2 4 0,-1-1 7 16,1 1 3-16,3 0-3 0,-3 0 1 0,0 0 0 15,-1 0-2-15,-6 3 0 0,1-1-2 0,-2 1-3 0,-1 3-1 16,1-3 1-16,-4 4 0 0,-5-1-1 16,1 2 1-16,-3 0-1 0,3 0 5 0,-8 3 0 0,-1 1 1 15,-4 0 1-15,-1 3-1 0,1 2 3 0,-1 2-2 16,3 4-1-16,-3 1-2 0,-4 4 0 0,6 1 0 15,-2 8-2-15,1-2 0 0,0 6-2 0,-1 4 3 16,2 0 0-16,-3-1-2 0,-1 1-1 0,1-1 1 16,-1-1-1-16,2-1 1 0,-4-4-3 0,1-1-4 15,1-5-2-15,0-2-3 0,0 0-20 0,1-4-17 16,0-4-31-16,0 1-67 0,0-6 107 0,-1-1-68 16,2-3-32-16</inkml:trace>
          <inkml:trace contextRef="#ctx0" brushRef="#br0" timeOffset="-355.7636">2396 10105 1112 0,'0'7'481'0,"0"-3"-328"16,0-2-120-16,0 4 23 0,0 1-19 0,0 5-51 0,2 1-9 15,1 8-4-15,-1 1 0 0,3 12 4 0,-1 5 3 16,-1 8 3-16,4-3 3 0,-2 7 7 0,1 6 3 16,-1 1 1-16,3-1 2 0,-3-9 0 0,1-2 0 0,5 7-2 15,-5 4-2-15,2-9-3 0,2 0-3 0,-2-2-2 16,0 8-12-16,-2 3-6 0,1-1-6 0,-1-11-11 0,-3 1-49 16,-1 1-37-16,-1-5 92 0,1-7-67 15,-4-3-44-15</inkml:trace>
          <inkml:trace contextRef="#ctx0" brushRef="#br0" timeOffset="161.2669">2643 10444 1297 0,'2'0'522'0,"1"4"-390"0,-3-4-115 15,0 1-123-15,0 1-88 0,2 3 141 0,1 2-110 16,6-2-74-16</inkml:trace>
          <inkml:trace contextRef="#ctx0" brushRef="#br0" timeOffset="867.2452">3264 10702 1036 0,'10'16'409'0,"-1"5"-299"0,-1-2-89 0,-1 5 1 16,2 3-13-16,1 5-11 0,-4 0-9 0,1 6-5 15,-1 3-3-15,-3-2-1 0,2 0 0 0,-5-4 5 16,0 1 4-16,-6-5 3 0,4 0 4 0,-3-7 5 0,5-10 6 0,-3 3 9 16,-2-1 4-16,0-5 1 0,5-4 3 0,0-4 4 15,0 0 5-15,0-3 1 0,-3-1 0 0,3-4-3 16,-1-2-3-16,1-4 4 0,0-3-1 0,3-13-1 16,-2 1-7-16,3-4 0 0,-1 1 1 0,2-14-4 15,6 2-3-15,-2-5-5 0,1 0-3 0,3 4-3 16,-1 2 0-16,4 2-4 0,3 5-1 0,-9 9-1 15,3 0-2-15,-2 8-14 0,-3 5-7 0,1 6-4 16,-2 2-7-16,-1 3-6 0,4 5-2 0,7 8 0 16,-4 1 2-16,1 7 10 0,5 6 7 0,0 3 5 15,-1 0 7-15,0 0 6 0,-3 1 2 0,1 8 3 16,0 0 0-16,0-9 2 0,-1 2 0 0,-3-4 1 0,3 3 0 16,-1-6 3-16,-1 1 0 0,-2-7 0 0,-2-6 0 0,4-2 6 15,-3-8 1-15,1 2 3 0,-3-5 1 0,1-2 6 16,1-1 3-16,-1-10 2 0,3 0 4 0,-3-1 2 15,2-8 0-15,-1-7-1 0,1 2-1 0,0-5-2 16,0-4-3-16,2-1-4 0,-3-1-2 0,-1 3-11 16,1 0 0-16,-1 9-3 0,-2-6 0 0,1 7-8 15,-2 9-4-15,-3 5-2 0,4-2-3 0,-3 8-9 16,0 2-4-16,-1 3-1 0,0 3-4 0,0 2 1 16,-3 6 0-16,8 5 2 0,0 3 2 0,2-3 10 0,2 6 2 15,-1 1 2-15,7 1 4 0,4 1 1 16,-1 1 1-16,-2-6 3 0,0-5 0 0,2 2 2 0,4-3 2 15,2-2 3-15,-6-8-1 0,3-2 6 0,6 3 6 16,-1-15 2-16,0 5 0 0,-2-7 8 0,0-7 1 16,1-4 1-16,1 1 1 0,-2-7 2 0,-1-1-1 15,-6 1-1-15,3-2 2 0,-3-6-3 0,-2 2-2 16,-5-2-2-16,-1 2-2 0,-5-1-8 0,-1-3-7 16,-6 3-5-16,0 1-3 0,-3 1-9 0,-3 2-4 15,-4 10-5-15,-1 0-2 0,-3 11-5 0,-1 4 1 16,-4 6 1-16,0 1-3 0,1 3 5 0,-2 16 1 0,-4 5-1 15,0-3 1-15,2 1 6 0,3 8-1 0,4 0 0 0,-1 7-2 16,10 3-10-16,-4-4-4 0,6-2 4 0,7 3-7 16,6 1-9-16,6 2-4 0,5-5-4 0,4-4-2 15,8 3-22-15,-2 1-40 0,21-13-89 0,-4 4 147 16,13-9-104-16,9-1-61 0</inkml:trace>
          <inkml:trace contextRef="#ctx0" brushRef="#br0" timeOffset="-1843.0281">-209 10166 671 0,'0'-10'320'0,"0"5"-172"16,-3-7-100-16,-5 4 56 0,0 0-51 0,1 0-39 0,-1 3-9 15,-4 0-4-15,-1 0-1 0,-5 1-1 0,2 4-1 16,-3 0 2-16,-1 0 3 0,-4 3 0 0,-2 0 3 16,-2 5 2-16,-3 1 0 0,3 6-1 0,-4-1 3 0,0 5-1 15,-1 5-3-15,2 6 0 0,-2 4 0 16,1 9-3-16,2 3-1 0,3 11 0 0,-2-2-1 0,2 3-2 15,1 6 0-15,3-2-2 0,3 2 2 0,5-2-3 16,-1-3 0-16,8 2 2 0,3-4-3 0,3-1-1 16,4-4-2-16,4-4 0 0,2-5-6 0,3-3-1 15,2-10-7-15,8-1-9 0,1-1-4 16,-1-9-2-16,7-4-2 0,4-7-5 0,8 1-18 0,9-17-10 16,-2 4-3-16,-8-9 2 0,6-8-5 0,3 2 5 15,-7-10 9-15,-4-3 12 0,-8-1 51 0,1 3 27 16,-8-5 24-16,-3 0 21 0,-8 4 41 0,1 0 12 15,-6 5 4-15,-1 2 2 0,-4 5-13 0,1-3-10 16,-2 6-11-16,-2 3-13 0,-1 4-29 0,-2 1-11 16,-1 6-8-16,-2 2-10 0,0 5-16 0,-3 0-4 15,0 7-5-15,-4 4 0 0,1 8-4 0,1-3 0 16,-1 9-2-16,1-1 1 0,2 3 0 0,0 3-1 0,6-5-1 16,-1 2 1-16,3-5-6 0,-1 2-1 0,9-10-1 15,-2 3-1-15,7-8 2 0,1-1 1 0,2-5 1 16,3 0 1-16,3-3 11 0,-2-4 5 0,4 1 4 15,3-5 2-15,-2-5 10 0,2 0 4 0,-2-3 4 16,-1-2 1-16,0-5 6 0,-4-2 3 0,-2-4 0 16,-3 3 3-16,0 0-4 0,-4-3-3 0,-8-1-4 15,0 1-3-15,1 5-10 0,-4 0-6 0,-2-2-9 16,-1 2-7-16,-2 0-12 0,3 5-10 0,0-1-9 0,-3 3-24 16,-1 0-15-16,-1 0-14 0,4 2-15 0,-4 2-21 0,4 2-104 15,-2 1 157-15,5 0-98 0,0 4-27 0</inkml:trace>
          <inkml:trace contextRef="#ctx0" brushRef="#br0" timeOffset="-1279.7762">149 10801 1031 0,'2'0'437'0,"-2"0"-291"0,3 0-69 16,-3 8-34-16,2 0-24 0,-2-2-22 0,0 6-5 15,3-1-1-15,-3 5 0 0,1 3-2 0,-1 3 1 16,2 0-1-16,-2-3 5 0,0 7 1 0,2 1 0 15,-1 3 1-15,-1-3-1 0,0 0 4 0,2-1-2 16,-2 1 3-16,-2-6 0 0,2-1 1 0,-1-1 1 16,-1-4 0-16,2-1 1 0,-2-1 1 0,1-4 0 0,-1-1 2 15,2-1 1-15,-3-2 0 0,1-1 6 16,-1-4 3-16,-2-3 0 0,4-2 4 0,-2 1 2 0,1-8 0 16,2-5-1-16,-2 3 0 0,1-7-2 0,1-3-2 15,8-1-3-15,-5-1-4 0,0 1-3 0,4-3-2 0,1-2-3 16,1 2-3-16,4 2-3 0,-4-1-2 0,4 3-1 15,0 0 0-15,3 8-2 0,-2-3-2 0,0 6 0 16,-2 4-1-16,4 1-6 0,-2 5-1 0,2 3 0 16,1 6-2-16,1 4 2 0,-1-2 2 0,4 12 2 15,0-1 2-15,1 5 7 0,0 3 2 0,-1 4 2 16,0-3 1-16,-2 1 2 0,0 3 0 0,-3 0 1 16,0-2 1-16,-5-5 1 0,-3 1 1 0,1-2 1 0,-1-3 1 15,0-2 2-15,-1-7 3 0,-4 0 2 0,-1-5 0 16,6 1 12-16,-5-6 2 0,-2-4 3 0,-1 1 2 15,0-4 3-15,0-3 0 0,-4-8-3 0,2 5 4 16,-4-2-13-16,6-7-3 0,-2-6-1 0,2 1-3 16,-5 1-4-16,5-3-2 0,2-2-2 0,1-6-1 15,-1 2-2-15,-2-1 0 0,3 7-5 0,2-3 0 16,-2-2-2-16,3 3-1 0,0 7-3 0,-1 3-7 16,0 1-2-16,0 6-4 0,6 7-5 0,-6 2-1 15,6-1-8-15,0 4-2 0,0 7-1 0,3 4 4 16,2 2 2-16,0 3 4 0,-3 0 3 0,5 6 0 15,-1 5 9-15,2-2 1 0,0 2 0 0,-3 4-6 16,0-1-3-16,3 3-5 0,2-1 4 0,-7-1-44 0,2 0-21 16,-1 0-39-16,1-3-65 0,-1-4 135 15,1 0-94-15,-3-8-39 0</inkml:trace>
          <inkml:trace contextRef="#ctx0" brushRef="#br0" timeOffset="-603.9743">1089 10878 546 0,'0'-5'252'0,"-2"-3"-151"0,1 3-64 16,-1-3 33-16,-1 0-16 0,0 3-5 0,1-3-3 15,-1 4 4-15,1-1 1 0,1 2 0 0,1-4-2 16,-2 7-11-16,2-3-3 0,2 3-7 0,-2 0-5 16,3 3-14-16,0 4-4 0,0 4-4 0,2 2-1 15,-2 2-4-15,4 6-1 0,1 1 0 0,0 4-1 16,-2-2 3-16,3 4-3 0,3 8 0 0,-1-6 0 16,-2-3-1-16,1 5 4 0,-2-4-2 0,1 3 3 0,-2-7 0 15,-2-2 2-15,-1-5 1 0,1 2 1 0,-2-4 2 16,0-4-1-16,-1 0 3 0,-2-5 0 0,0-1 6 15,2 3 5-15,-2-6 3 0,-2-1 2 0,-1-1 5 16,0-4 2-16,-2-1-1 0,3-2 2 0,1-2-6 16,-1-5-2-16,-4-2-2 0,3 0-3 0,1-5-2 15,0-4-4-15,2-4 1 0,-3 3-4 0,2 1-1 16,2-5-3-16,2 1-2 0,1 0-2 0,0 7-6 16,3-2-4-16,2 5-5 0,1 1 1 0,-2 4-11 15,1 5-5-15,-1 1-2 0,-1 1-4 0,-1 2 3 0,0 5-2 0,7 5 2 16,-3-2 0-16,-1 2 10 0,9 5 7 0,-5 1 1 15,4 0 9-15,1 7 1 0,-1-2 6 0,-3-2 2 16,-1 3 7-16,-5-2-1 0,0 1 1 0,2-4 2 16,-2 3 2-16,-5-4 2 0,0-2 1 0,3 1 3 15,-2-5 3-15,2 1 5 0,-1-3 4 0,-5-1 3 16,3-2 5-16,2-5 2 0,-5-3-2 0,1-5 1 16,4 1-1-16,-5-4-1 0,5-5-4 0,0-3-2 15,-1-1-7-15,4-1-2 0,-3-1-2 0,5 2-3 16,-6-4-8-16,6 0-3 0,0 2-3 0,1 5-2 15,-2 1-5-15,1 1-5 0,-1 12-4 0,-1-5-2 16,0 8-8-16,2 0-3 0,-2 10-2 0,0-2-3 16,0 5 0-16,1 3 1 0,4 7 3 0,-3-1 0 0,2 6 3 15,1 4 3-15,-3-2-1 0,2 4 1 0,4 3-4 16,-5 0-5-16,2 1-4 0,-2-1-5 0,2-2-29 16,0 2-25-16,1-3-40 0,2-4 88 0,-2-6-74 15,4-3-37-15</inkml:trace>
        </inkml:traceGroup>
        <inkml:traceGroup>
          <inkml:annotationXML>
            <emma:emma xmlns:emma="http://www.w3.org/2003/04/emma" version="1.0">
              <emma:interpretation id="{01C50B31-34DC-4396-9F40-82E2075B12C8}" emma:medium="tactile" emma:mode="ink">
                <msink:context xmlns:msink="http://schemas.microsoft.com/ink/2010/main" type="inkWord" rotatedBoundingBox="6667,11149 10540,11046 10572,12231 6699,1233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763.2489">6571 10194 585 0,'0'0'313'0,"-2"0"-167"0,0-3-98 0,1 2 41 15,-1-1-30-15,-1 0-29 0,0-1-13 0,1 2-16 0,-1 1-1 16,-2 0 5-16,2 1 5 0,0-1 3 0,0 0 6 16,-2 0 4-16,2 3 9 0,-4-1 4 0,3 0 3 15,0-1-4-15,1-1-1 0,-3 2-2 0,3 1-3 16,-4-1-4-16,1 1-8 0,1 0-3 0,0-2 0 15,-3 1-4-15,0 1-2 0,2 0 1 0,0 1-2 16,1 2 1-16,-1-1-3 0,-1 0 0 0,2 3-2 16,-1 3 0-16,-2-3-1 0,0 6-3 0,-1 0 0 15,2 7-2-15,-4-5 2 0,0 5-3 0,1 4 0 16,-4 1 1-16,3 4 1 0,-3-1-1 0,-6 1 0 16,0 0-1-16,1 3 0 0,1-4 1 0,-4 0 0 0,-4 3 2 15,1-4 0-15,3 1 0 0,-4-5 1 0,-1 0 0 0,-3 4 4 16,-2 1-3-16,0-3 2 0,5-3 2 0,-3-2-1 15,-4-2 3-15,2 0 3 0,1-3 2 0,3-5-2 16,-5 1 5-16,3-3 2 0,1-2-3 0,-3 1 4 16,4-5 3-16,-3 0-1 0,3-3 1 0,-3 0 0 0,4-5 0 15,0-3 2-15,2 0-1 0,1-1 0 16,2-3-2-16,1 0-1 0,2-3 1 0,3-2-2 0,0-1 0 16,5-1-3-16,0 2-1 0,1-2-2 0,2-4-2 15,3 4 0-15,4 0-5 0,-2 3 1 0,1-1-4 16,0 4 0-16,6-5-1 0,-1 2-1 0,1 5 0 15,1 0-4-15,0 2 1 0,1-4-1 0,2 3-2 16,-1 1 1-16,-1 2 0 0,-1-2-3 0,1 4 0 16,1-1 0-16,1 3 1 0,-4-1-2 0,3 4-1 15,1 0-2-15,-2 2 0 0,4 3 0 0,-1-4-2 16,2 6 0-16,-1 1 1 0,3-2 1 0,-4 4 3 16,2 1 1-16,5 0 2 0,-3 2 1 0,0-1 2 15,1 1 2-15,0 3 1 0,-1 0 0 0,8 1 0 16,-4 3 0-16,-1-1 0 0,2 5 0 0,3 1 1 15,-1 1 1-15,1-3 0 0,3 4 0 0,-7-4 2 0,9 1-3 0,-1 8 3 16,1-7-1-16,-2 0-2 0,0 3 1 0,1-5 0 16,5 6-2-16,4 1 0 0,-6-4 1 0,3-4-1 15,-1 2 0-15,3-2-2 0,1 1-7 0,1-4-6 16,-6-2-4-16,2-4-22 0,1 6-22 0,2-8-37 16,-4-3-59-16,5 7 112 0,-2-4-75 0,-1-2-30 15</inkml:trace>
          <inkml:trace contextRef="#ctx0" brushRef="#br0" timeOffset="4146.0737">7074 10884 174 0,'-5'-3'110'0,"5"3"-43"16,0 0-33-16,0 0 26 0,-2-2-11 0,-1 2-2 0,3 0 6 15,0 0 3-15,0 0 1 0,0 0 11 0,0 2 2 16,0-1 3-16,0-1 3 0,0 2 5 0,0 0-1 16,0-2 0-16,0 3 3 0,-1-3-5 0,1 0 2 15,0 0-5-15,1 0-2 0,1-2-9 0,1-3-2 16,7-1-4-16,-1-4-6 0,4-1-12 0,4-6-7 16,6-4-5-16,1 0-5 0,6-6-12 0,2-3-4 15,6 0-6-15,0-1-3 0,2-5-10 0,5-1 0 16,-10-1-4-16,8 0 1 0,-8 3-6 0,-4-5-1 15,-3 6-1-15,-6 1-1 0,-5 6-3 0,-4 3-3 16,-2 7 0-16,-4-1-2 0,-1 7 4 0,-9 6-3 0,-4 4-3 16,3-3 1-16,-3 4 8 0,-4 5 5 0,-5 1 3 0,0 9 3 15,-1 6 3-15,1-6 7 0,-3 6 5 0,4 3 4 16,-1 0-2-16,5 3 1 0,5 0 1 0,-4-3 1 16,6 5 0-16,4-4-1 0,3 2-1 0,2 0-2 15,3 2 1-15,3-2-1 0,3 0-1 0,2 0 0 16,-3-1 1-16,3-1-2 0,1-1 1 0,2 0 1 15,-4 0 0-15,-3-4 0 0,-1 0 0 0,1 2 2 16,-3-1-1-16,-4 1 1 0,-3-1 1 0,-4 1 0 16,-3 0 0-16,-3 0 0 0,-1 1 0 0,-7-1-5 15,1 0-1-15,-12 2-5 0,7 0-2 0,-6-3-14 16,1 1-7-16,-6-8-12 0,4 2-6 0,3-3-28 16,4-5-15-16,5 2-19 0,1-4-20 0,5-4 80 15,5-1-56-15,4-2-10 0</inkml:trace>
          <inkml:trace contextRef="#ctx0" brushRef="#br0" timeOffset="4525.9824">7779 10510 1220 0,'-9'9'477'0,"7"-9"-343"0,2 0-139 0,-3 0 13 0,5 3-59 16,-1 1-26-16,4-1-24 0,-2 2-124 0,7-2 157 15,-2 2-101-15,0 4-28 0</inkml:trace>
          <inkml:trace contextRef="#ctx0" brushRef="#br0" timeOffset="4367.956">7829 10827 604 0,'8'-12'377'15,"0"-2"-168"-15,1 0-120 0,-2 6 49 0,-3 0-30 16,1 1-30-16,0 0-13 0,0 2-13 0,-1-2-10 16,1 6-17-16,0 1-4 0,-2-2-4 0,2 2-5 0,0 0-1 15,-2 5-8-15,0 0-2 0,0 1 2 16,0 5 0-16,-1 2-3 0,0 0 0 0,-1 3-1 0,-1 1 0 15,0 4-1-15,0 1 1 0,0 0-2 0,0 1-2 16,-1 1 0-16,-1 0-3 0,-1 1-1 0,1-3-4 16,-1-1-8-16,3 3-9 0,-3-5-8 0,0 2-13 15,1-7-49-15,1 0-38 0,-1-1-68 0,2-2 140 16,0-6-121-16,-2 0-60 0</inkml:trace>
          <inkml:trace contextRef="#ctx0" brushRef="#br0" timeOffset="4926.1118">8064 10602 368 0,'2'2'283'0,"1"-1"-117"0,-3-1-118 0,0 0 59 0,0 0-52 15,0 0-32-15,0 3-25 0,2-1-3 0,-2-2 5 16,0 0 6-16,1 2 21 0,-1-2 7 0,4 3 7 16,-3-3 7-16,4-3 7 0,1 3 1 0,4 0-2 15,-2 0 5-15,5-5-23 0,-1 0-6 0,6 5-5 16,1-2-6-16,0 2-13 0,3-1-2 0,5 1-3 16,-6 0-8-16,3 1 5 0,-6 3-2 0,2-3-5 15,1 4 2-15,0 0 0 0,-7 1-1 0,-4-3 1 0,2 4-2 16,-1 1 0-16,1-2 3 0,-6 5 3 0,-4 2 0 15,-1-2 3-15,-1 7 1 0,3 2 0 0,-9 3 5 16,0 0 0-16,-6 5 2 0,4-3 0 0,0 4 4 16,-3-1 1-16,0 1-1 0,-8-2 4 0,11-1 1 15,3-3 3-15,-3 3-1 0,7-1 0 0,-6-5 0 16,4-1-1-16,6 1 0 0,2-5-4 0,3-1-5 16,-3-1-6-16,1-5-2 0,1 0-1 0,9-4-11 15,-2 0-4-15,7-3-4 0,3 1-7 0,3-5-28 16,-2-1-24-16,10-11-43 0,0 2-78 0,3-5 143 15,-3 1-96-15,-1-12-40 0</inkml:trace>
          <inkml:trace contextRef="#ctx0" brushRef="#br0" timeOffset="5272.2003">8676 10847 619 0,'-6'7'400'0,"1"-6"-176"0,2 6-140 0,-1-7 77 0,3 1-63 0,-1 1-41 16,2-2-34-16,0 0-27 0,0 1-5 0,0 3-2 15,3-4-1-15,1 0 0 0,0 0 2 0,1 0 4 16,0-2 4-16,5-6 5 0,-3-2 4 0,6 3 2 16,0-5 1-16,3 1 2 0,-2-3 0 0,5 0-3 15,-1-1 0-15,-1 2-5 0,-1-2-1 0,0 3 1 16,-3-4-2-16,-2 4 0 0,-1-1 1 0,-6 3 1 16,1-2 0-16,-5-1 3 0,0 0-1 0,-1 0-3 15,-3 2 1-15,-4 3-2 0,1-3 0 0,-6 3-2 16,3 0-2-16,1 4-3 0,-6-1-2 0,-1 5 0 15,2 1-1-15,1-1 0 0,1 7 0 0,-1 1 1 16,0 3-2-16,0 0 3 0,4 3 2 0,2 5 0 0,-1 2 1 16,5 5-4-16,0-3 0 0,2 1 1 0,2 2 0 0,7 4-6 15,3 0 1-15,7-1 0 0,2-3-3 0,6 4-2 16,-1 0 0-16,15-1-4 0,-5-1-2 0,7-5-10 16,1-1-9-16,6-3-19 0,0-1-47 0,4-6 79 15,4-4-47-15,-6-14-19 0</inkml:trace>
        </inkml:traceGroup>
      </inkml:traceGroup>
      <inkml:traceGroup>
        <inkml:annotationXML>
          <emma:emma xmlns:emma="http://www.w3.org/2003/04/emma" version="1.0">
            <emma:interpretation id="{E47A446E-07E7-439E-9598-8061B363B748}" emma:medium="tactile" emma:mode="ink">
              <msink:context xmlns:msink="http://schemas.microsoft.com/ink/2010/main" type="line" rotatedBoundingBox="9675,12331 10681,12450 10554,13524 9549,13406"/>
            </emma:interpretation>
          </emma:emma>
        </inkml:annotationXML>
        <inkml:traceGroup>
          <inkml:annotationXML>
            <emma:emma xmlns:emma="http://www.w3.org/2003/04/emma" version="1.0">
              <emma:interpretation id="{24469634-5686-4069-AD0A-C03BE2A4D1D5}" emma:medium="tactile" emma:mode="ink">
                <msink:context xmlns:msink="http://schemas.microsoft.com/ink/2010/main" type="inkWord" rotatedBoundingBox="9675,12331 10681,12450 10554,13524 9549,13406"/>
              </emma:interpretation>
              <emma:one-of disjunction-type="recognition" id="oneOf1">
                <emma:interpretation id="interp1" emma:lang="" emma:confidence="0">
                  <emma:literal>loa</emma:literal>
                </emma:interpretation>
                <emma:interpretation id="interp2" emma:lang="" emma:confidence="0">
                  <emma:literal>too</emma:literal>
                </emma:interpretation>
                <emma:interpretation id="interp3" emma:lang="" emma:confidence="0">
                  <emma:literal>loan</emma:literal>
                </emma:interpretation>
                <emma:interpretation id="interp4" emma:lang="" emma:confidence="0">
                  <emma:literal>loo</emma:literal>
                </emma:interpretation>
                <emma:interpretation id="interp5" emma:lang="" emma:confidence="0">
                  <emma:literal>Loa</emma:literal>
                </emma:interpretation>
              </emma:one-of>
            </emma:emma>
          </inkml:annotationXML>
          <inkml:trace contextRef="#ctx0" brushRef="#br0" timeOffset="7195.8371">8318 11460 886 0,'4'-14'418'0,"-2"0"-245"0,1 3-114 15,-3 3 29-15,0 1-15 0,-1 3-27 0,1 0-15 16,0 3-23-16,0 1-2 0,0 0-5 0,-4 6-1 16,3 4-5-16,1-1 0 0,0 6 2 0,1 4 2 15,-2 8 3-15,1 3 1 0,0 3 1 0,0 2 0 16,0 12 0-16,0-1 2 0,-2 8-1 0,1 0-1 16,1 3-2-16,3-1-2 0,-2 5 0 0,3-1 1 15,-1-4-2-15,3 1-2 0,-3-6-1 0,2 0-2 16,-2-3-3-16,0 1-1 0,-3-14-5 0,2-1-6 0,-2-5-30 15,0-7-19-15,5-5-31 0,-4-1-41 0,1-9 96 16,3-4-73-16,4-10-25 0</inkml:trace>
          <inkml:trace contextRef="#ctx0" brushRef="#br0" timeOffset="7494.0155">8506 11894 759 0,'-7'-4'356'16,"7"4"-189"-16,-1 2-109 0,-1 6 51 0,-1 0-36 15,1-2-32-15,2 7-35 0,-3 3-7 0,3 5-4 16,-2-1-1-16,2 1-1 0,2 0-2 0,3 4 2 16,0-1-1-16,-4 0 2 0,9-5 3 0,-2-1-1 0,1-2 3 15,4-2 3-15,1-3 8 0,1-1 3 16,4-4 4-16,1-1 4 0,3-4 7 0,-1 1 1 0,2-5 1 16,-2-2 0-16,1-5 4 0,-1 1-3 15,-1-4 2-15,-4-3-1 0,-3-1 7 0,2-1 2 0,-3-3 1 16,-3 1 3-16,-6-3-5 0,3 1 1 0,-7 1-6 15,0-1-4-15,-2 0-15 0,-1 0-4 0,-7 4-7 16,2-1-6-16,-1 5-16 0,-2-1-9 0,-4 7-6 16,3-1-8-16,-4 4-19 0,1 3-10 0,1 2-10 15,0 0-14-15,-1 7-42 0,3-2-27 0,2 1-45 16,1 4 130-16,4-1-106 0,2 2-46 0</inkml:trace>
          <inkml:trace contextRef="#ctx0" brushRef="#br0" timeOffset="7825.9098">9230 11730 979 0,'0'0'485'16,"0"0"-319"-16,0 0-118 0,0 0 18 0,-5 1-28 15,2-1-13-15,-5 10-14 0,2-4-9 0,-5 4-7 16,-4 2 0-16,3 8-1 0,-4-5 1 0,0 5 2 16,-3 0 2-16,3 1 1 0,-2 1 2 0,7 2 0 15,-3-2 0-15,3-6-1 0,-2 5 2 0,5-2-1 16,2-1-2-16,4-1 0 0,-1-2-1 0,0-4 2 15,3 0-3-15,0-2-1 0,6-2 1 0,-3 1 1 0,4-7 0 16,-4-1 5-16,5 0 3 0,-2 0 4 0,0-4 7 16,2-4 4-16,0 0 9 0,3-5 2 0,1 0 4 15,-1 0-2-15,-2 2-1 0,1-6 1 0,-1 1-4 16,-2-2-2-16,-2 4-9 0,-1-4 0 0,-2 3-3 16,0 2-6-16,-1-2-1 0,-1 6-7 0,0 4-3 15,0 4-6-15,0-4-4 0,0 5-14 16,0 1-5-16,0-1-4 0,0 4-9 0,0 0-12 0,0 1-6 15,3 5-8-15,2 2-9 0,3-4-43 0,3 8-29 16,7 2-43-16,-1-2 125 0,9-2-107 0,6 0-48 16</inkml:trace>
        </inkml:traceGroup>
      </inkml:traceGroup>
      <inkml:traceGroup>
        <inkml:annotationXML>
          <emma:emma xmlns:emma="http://www.w3.org/2003/04/emma" version="1.0">
            <emma:interpretation id="{E1FFEA23-5C77-4A1A-9B66-E4E91248CA08}" emma:medium="tactile" emma:mode="ink">
              <msink:context xmlns:msink="http://schemas.microsoft.com/ink/2010/main" type="line" rotatedBoundingBox="2124,12729 5829,12784 5797,14936 2092,14881"/>
            </emma:interpretation>
          </emma:emma>
        </inkml:annotationXML>
        <inkml:traceGroup>
          <inkml:annotationXML>
            <emma:emma xmlns:emma="http://www.w3.org/2003/04/emma" version="1.0">
              <emma:interpretation id="{66AC06B4-F437-438C-8C16-4FF249D87E17}" emma:medium="tactile" emma:mode="ink">
                <msink:context xmlns:msink="http://schemas.microsoft.com/ink/2010/main" type="inkWord" rotatedBoundingBox="2124,12729 5829,12784 5797,14936 2092,14881"/>
              </emma:interpretation>
              <emma:one-of disjunction-type="recognition" id="oneOf2">
                <emma:interpretation id="interp6" emma:lang="" emma:confidence="0">
                  <emma:literal>hizi</emma:literal>
                </emma:interpretation>
                <emma:interpretation id="interp7" emma:lang="" emma:confidence="0">
                  <emma:literal>him i</emma:literal>
                </emma:interpretation>
                <emma:interpretation id="interp8" emma:lang="" emma:confidence="0">
                  <emma:literal>Lia i</emma:literal>
                </emma:interpretation>
                <emma:interpretation id="interp9" emma:lang="" emma:confidence="0">
                  <emma:literal>Dizi</emma:literal>
                </emma:interpretation>
                <emma:interpretation id="interp10" emma:lang="" emma:confidence="0">
                  <emma:literal>Liz i</emma:literal>
                </emma:interpretation>
              </emma:one-of>
            </emma:emma>
          </inkml:annotationXML>
          <inkml:trace contextRef="#ctx0" brushRef="#br0" timeOffset="11165.0256">3600 12410 1225 0,'-4'3'492'0,"0"0"-360"16,1-3-113-16,3 0-8 0,0 0-32 0,0 0-27 15,0 2-20-15,2-2-67 0,-1 3-68 0,11-5 141 16,-1 5-97-16,5-9-55 0</inkml:trace>
          <inkml:trace contextRef="#ctx0" brushRef="#br0" timeOffset="9176.7328">1723 12223 1006 0,'-4'-8'496'0,"3"2"-292"0,-4-4-139 16,0 4 21-16,1-2-13 0,0 5-31 0,1-4-20 16,-2 7-28-16,2-1-7 0,-2 6-4 0,2 1-6 0,-2 7-3 15,-2 4 1-15,0 10-1 0,-2 0 2 0,-1 12 8 16,-3 4 2-16,-1 4 1 0,-4 4 4 0,1 5 3 15,-2 5 0-15,-3-1 1 0,-2-2 2 0,-2 2-2 16,1-3 2-16,-4-4 1 0,4-1 2 0,-6-1 0 16,3-3 2-16,-1-6 2 0,5-4 2 0,0-5 4 15,5-10-1-15,-2-1 4 0,1 2-1 0,4-13 2 16,3-3 0-16,-1-5 0 0,1 0 4 0,3-3-1 16,-1-1 2-16,2-6-5 0,1-9 1 0,1 5-3 15,1-5-1-15,1-4 1 0,4-4-8 0,-4-5-2 16,5 0-2-16,0-2-2 0,3-3-3 0,3-3-2 15,4 1-2-15,-1 4-3 0,6-1-2 0,1-1 3 16,3 5-1-16,3 6 0 0,-1 3 2 0,3 1 1 16,1 5-1-16,2 8 1 0,-1 4 3 0,1 2-2 0,1 3 1 15,4 5 3-15,3 10 0 0,-4-1 2 16,2 4 2-16,-4 3-1 0,6 4-1 0,-3 0 2 0,-7 2-3 16,4 2-1-16,-2-1-3 0,0 1-4 0,-3 0-4 15,0 2-3-15,-4-4-16 0,3 0-13 0,-4-1-17 16,2-2-21-16,-4-3-91 0,1-2 128 0,1-4-82 15,-2-1-44-15</inkml:trace>
          <inkml:trace contextRef="#ctx0" brushRef="#br0" timeOffset="10196.0556">2221 12346 888 0,'-1'-6'399'16,"1"2"-250"-16,0 0-112 0,1-4 25 0,-1 3-28 0,0-2-21 0,3 4-18 15,5 0-5-15,-4 0 0 0,2 1-3 16,0 1 2-16,2 1-1 0,-1 0-1 0,-3 0 2 0,3 3 0 15,-2-3 4-15,-2 3-2 0,-2 2 1 0,-1-4 1 16,0 4 3-16,-1 2-1 0,-2-3 1 0,-4 3 5 16,1-1 1-16,-2 2 1 0,-2 0 3 0,1 0 2 15,-4-2 3-15,2-1 4 0,0 0 0 0,1 0 3 16,-3-5 3-16,2 1 3 0,2-1 0 0,4 0 7 16,-3-1-1-16,0-1-1 0,-2 2 2 0,7-5-1 15,-2 4-3-15,5-4-4 0,-1 2-5 0,-2 0-10 16,6-2-9-16,0 2-17 0,2-2-9 0,-2 0-14 15,0 2-15-15,5 0-16 0,3-2-97 0,8 0 122 16,-4 0-74-16,10-3-30 0</inkml:trace>
          <inkml:trace contextRef="#ctx0" brushRef="#br0" timeOffset="9395.8558">2266 12703 862 0,'0'-13'463'0,"3"8"-249"0,-3 0-146 0,0 4 81 16,0-1-73-16,0 5-32 0,0 1-18 0,0 5-26 15,0 1-4-15,-2 9-4 0,2-2 0 0,0 7-45 16,-1 6 48-16,1 1 3 0,0 2-2 0,-2 2 4 16,-1 2-1-16,3-1 0 0,0 1 1 0,0 1-3 15,2-1-2-15,-2 0-4 0,0-2 1 0,1 0-13 16,-1 0-3-16,0-2-5 0,0-6-10 0,0 0-41 16,2-1-27-16,3-6-43 0,-2 3 100 0,0-7-70 15,3-5-36-15</inkml:trace>
          <inkml:trace contextRef="#ctx0" brushRef="#br0" timeOffset="10787.0641">2747 12497 684 0,'-8'-11'329'0,"5"1"-193"15,-5-1-91-15,3 2 33 0,2 1-21 0,-1 3-19 0,1-3-7 16,3 2-18-16,2 4-2 0,7 1-2 0,-4-3 1 16,3 4-6-16,7 0 0 0,2-1 1 0,2 1 2 15,7-2 5-15,-4 2 3 0,2-1 1 0,4-1 0 16,1 0 0-16,1 1 0 0,1-1-2 0,1 1-8 16,-2-3-1-16,-2 3-2 0,-4-1-1 0,2-1-2 15,-4 1-1-15,-1 1-1 0,-5-1 0 0,-5 1-3 16,2 1-1-16,-5 0-1 0,0 1 1 0,-7 4 0 15,1 0 0-15,-2 4 1 0,-5 3 1 0,-3 8 3 16,2-1 1-16,-9 7 0 0,-1-1 2 0,-1 10-1 16,-4-3 0-16,0 6 0 0,2 1 2 0,-3-4-2 15,0 3 3-15,-1-5-3 0,3 4 1 0,-1-4 2 16,0 1-1-16,1-4-1 0,-1 2 0 0,0-3 0 16,1 1 0-16,2-5-2 0,0 1 3 0,4-5 1 0,3-4 4 15,3-4 3-15,-2-2 3 0,7-5 4 16,0-2 1-16,3-6 2 0,2-4 1 0,1-2 2 0,3-4-2 15,1-3-3-15,-3 0 0 0,6-6-1 0,-2 1-2 16,5 1-2-16,-1-2-3 0,-4 0-3 0,8 4-3 0,-5-2 0 16,4 0-4-16,1 4-2 0,-5 2-3 0,2 5-2 0,-1 1-6 15,1 5-5-15,0 0-2 0,-2 1-2 16,2 6-4-16,1 1-5 0,2 3-1 0,-2-2-2 0,1 4 5 16,2 5-12-16,1-2-5 0,-4 1-9 15,4 4-11-15,-1-2-55 0,2 7-43 0,0-3 113 0,-1-1-84 16,-1-4-50-16</inkml:trace>
          <inkml:trace contextRef="#ctx0" brushRef="#br0" timeOffset="11024.7625">3672 12690 1010 0,'-3'-5'455'0,"-2"2"-289"0,2 3-117 0,0 3 30 16,0 5-27-16,-2 5-30 0,0-5-29 0,2 8-4 15,-2 0-1-15,-1 11-1 0,1-3 3 0,-3-1 5 16,2 8 2-16,2-4 1 0,0 5 2 0,2-2-1 16,2-1 1-16,0-6 2 0,2 3-2 0,2-5-4 15,1-2 0-15,0-3-4 0,3 0-1 0,0-4-9 16,0-2-4-16,5-4-6 0,-6 1-7 0,6-3-21 16,-2-4-16-16,4-1-20 0,-4-6-29 0,0 4-38 0,2-14 102 15,1-6-94-15,-1 3-47 0</inkml:trace>
          <inkml:trace contextRef="#ctx0" brushRef="#br0" timeOffset="11874.9789">1108 12238 696 0,'-3'-16'359'16,"-4"3"-193"-16,3 0-102 0,-3-1 60 0,2 0-55 15,1-4-10-15,-3 0-8 0,1 1-6 0,0 1-5 16,-1-1-1-16,1 4-1 0,-2-2-1 0,0 6-4 16,2-1-3-16,-4 6-2 0,2-3-5 0,0 6-7 0,0 1-4 15,-3 3-7-15,1 5-5 0,-2 0-8 0,-1 3-2 16,-1 11-1-16,-6 12 1 0,-2 21-2 0,1-1 2 15,2 1 3-15,0 15 2 0,-3 17 0 0,1 14 1 16,8 2-2-16,6-6-2 0,3 16-1 0,-4-1-2 16,26-2-1-16,-5-4-1 0,14-2 1 0,8-5 0 15,8-12 2-15,6 1 2 0,12-15-3 0,9-6-5 16,13-5-13-16,1-6-36 0,13-8 52 0,13-4-30 16,6-20-17-16</inkml:trace>
          <inkml:trace contextRef="#ctx0" brushRef="#br0" timeOffset="11422.936">4129 11844 962 0,'11'26'557'0,"0"-6"-318"15,-9-20-176-15,4 13 116 0,-1-5-127 0,5 6-62 16,-1 9-9-16,9 4-1 0,4 6-2 0,-1-1 9 16,3 14 1-16,3 10 2 0,3 0 2 0,-5-2 3 15,-1 8 2-15,-1 5-2 0,-4 8 2 0,-5 4-1 16,2 1 3-16,-5-10 0 0,-6 2 1 0,-5 15-2 16,-3 3 0-16,-15 8-1 0,-1-12 2 0,-16 10-2 0,3 4-1 15,-23-14-6-15,-1 7-8 0,-11-6-33 0,-10-14-22 16,-7-1-31-16,-4 0-63 0,-7-7 117 0,-13 2-88 15,-20-7-31-15</inkml:trace>
        </inkml:traceGroup>
      </inkml:traceGroup>
    </inkml:traceGroup>
    <inkml:traceGroup>
      <inkml:annotationXML>
        <emma:emma xmlns:emma="http://www.w3.org/2003/04/emma" version="1.0">
          <emma:interpretation id="{15A4F4FC-4FCF-448C-80DA-899946BBE988}" emma:medium="tactile" emma:mode="ink">
            <msink:context xmlns:msink="http://schemas.microsoft.com/ink/2010/main" type="paragraph" rotatedBoundingBox="724,15800 13026,15397 13152,19219 849,196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4B32A0-B9DB-4D47-831A-8E2D5EC478A2}" emma:medium="tactile" emma:mode="ink">
              <msink:context xmlns:msink="http://schemas.microsoft.com/ink/2010/main" type="line" rotatedBoundingBox="724,15800 13026,15397 13084,17167 782,17570"/>
            </emma:interpretation>
          </emma:emma>
        </inkml:annotationXML>
        <inkml:traceGroup>
          <inkml:annotationXML>
            <emma:emma xmlns:emma="http://www.w3.org/2003/04/emma" version="1.0">
              <emma:interpretation id="{F3473DAA-00EA-4A68-818F-005095102267}" emma:medium="tactile" emma:mode="ink">
                <msink:context xmlns:msink="http://schemas.microsoft.com/ink/2010/main" type="inkWord" rotatedBoundingBox="726,15868 2881,15797 2933,17377 778,17448"/>
              </emma:interpretation>
              <emma:one-of disjunction-type="recognition" id="oneOf3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829.9683">-201 15039 1014 0,'3'-6'502'0,"-6"-4"-291"0,-2 0-140 0,0-1 74 0,-1 0-88 16,1 2-16-16,-4 1-15 0,2-4-9 0,1 3-13 15,-2 1-3-15,1 2-2 0,-2 1-2 0,-1 0-1 16,-2 0-3-16,0 4-2 0,-2 1 1 0,0 3-3 16,-2 2-1-16,-2 3-1 0,-1 4-4 0,-3 11-1 15,1-3 2-15,1 1 2 0,0 8-1 0,-2 12-1 0,0 8 1 16,3 10 0-16,3-6 4 0,0 11 1 16,0 1 0-16,3 2-2 0,4-3 2 0,5-1 3 15,3-4-1-15,4-3-7 0,2 1-4 0,0-9-5 16,9 0-3-16,2-12-4 0,0 6-5 0,-2-10-12 0,4-5-7 15,2-7 0-15,1 0-7 0,3-8-26 16,0-2-12-16,1-7-16 0,2-6-18 0,2-8 84 0,0-4-59 16,-4-4-11-16</inkml:trace>
          <inkml:trace contextRef="#ctx0" brushRef="#br0" timeOffset="13861.3786">-147 15781 476 0,'6'-27'343'0,"-6"3"-125"0,-1 2-113 0,-4 3 52 16,2 4-22-16,-4-2-19 0,1 6-22 0,-2 1-19 0,2 2-32 15,-5 3-13-15,3 1-9 0,0 5-10 16,-4-1-7-16,1 7-9 0,2 2-4 0,-2 7-2 0,1 3-3 15,1 7 2-15,-3 2-1 0,1 4 3 0,3 0-1 16,2 3 4-16,1 3 0 0,2 2 0 0,0-6 1 16,3-1 1-16,1-1 0 0,4-8 0 0,0 3 1 15,0-6-1-15,3-7 2 0,0-1 1 0,1-2 0 16,2-5 4-16,0-3 2 0,2-1 1 0,0-4 3 16,0 2 3-16,-4-8 2 0,4-4 5 0,1-1 3 15,-4 0-2-15,1-6 2 0,-3-5 0 0,2-3 8 16,-6-10 3-16,4 6 0 0,-6-6-1 0,1 0 6 15,0-1-1-15,-1-2-1 0,-1 4-2 0,7-3-10 16,-1 4-6-16,4 4-3 0,-2 2-6 0,1 5-14 16,3-2-4-16,-2 6-6 0,2 4 0 0,-1 9-9 15,0-2-2-15,2 6-1 0,2 4-2 0,-2 6 3 16,2 4 2-16,2 2 2 0,-1 6 2 0,-1 3 9 0,2 5 1 16,-3 2 4-16,-2 3 3 0,2 3 1 0,-6 0 2 15,-1 1 1-15,-2-2 0 0,-2 1 0 0,0-2 4 16,-2-6-1-16,0 4 1 0,-2-9 6 0,0 3 3 15,0-7-3-15,0 1 3 0,0-11 0 0,-2 1-2 16,0-4 0-16,1 0-1 0,1-2-4 0,0-3-2 16,0-5-1-16,0 1 0 0,3 0 0 0,0-3-1 15,2-5 2-15,1-2-2 0,-1-7 5 0,1-1 2 16,2-3 1-16,0-1 0 0,4-4 2 0,-1-4-2 16,0-1-1-16,0 2-2 0,2 1-3 0,1 0-3 15,-3 4-2-15,0 0-2 0,-1 5-3 0,-2 11-2 0,1 1-4 16,3 2-1-16,-6 1-4 0,2 8 2 0,1 3-2 0,1 5 0 15,3 5 0-15,-2-4 3 0,0 4 3 0,3 4 3 16,2 4 5-16,2 0-1 0,-2 3 2 0,1-4 2 16,1 1 1-16,1 1 3 0,-5-2 0 0,-1-8 5 15,0 4-1-15,-2-8 1 0,6-1 1 0,-5-4 1 16,-6-2 0-16,5-1 0 0,-1-3 1 0,2-5-1 16,-1-1-2-16,-4-4 1 0,4-6-1 0,-1-5-1 15,2 2 0-15,1-9-2 0,-2 4-2 0,-1-8-4 16,1 2-1-16,-6-1-1 0,-5 6-1 0,6 2 0 15,-3-2-1-15,-1 8-1 0,-5-3 3 0,3 10 0 16,0-2 2-16,-2 7-2 0,4-1 0 0,-2 3-1 16,0 1 0-16,1 2 1 0,2 1-3 0,1-1 1 15,2 3 0-15,5 0 0 0,-5 0 0 0,2-3 0 16,4 3 0-16,0-2 0 0,3-1 1 0,-1 0-1 16,-1-2 1-16,3-5 2 0,0 2 0 0,1-1 2 15,1-2 2-15,-4-4 0 0,3 3 0 0,-2-3 2 0,-2 1-1 16,1 0-2-16,-1 1-1 0,-4-1-3 0,2 4-4 15,-3 4-1-15,2 1-6 0,-2 5-4 0,1 5-5 16,-2-2 3-16,-1 13-3 0,4 6 1 0,2 10 2 16,1 9 1-16,0-1 6 0,-2 13 2 0,2-1 5 15,-2 10-2-15,0 0 2 0,0 4 3 0,-1 1-1 16,-2 1 0-16,-2 1 1 0,4-1 1 0,-2-1 1 16,1-3-1-16,-2-2 1 0,-3-7 0 0,3-2 2 0,-3-13 1 15,-4 1 3-15,4-6 3 0,-4-9 1 0,0-10 4 16,0 1 3-16,0-7 1 0,-2-5 6 0,-1-5-2 15,3-2 1-15,-3-8 0 0,-2-2 2 0,-1-4 1 16,1-3-2-16,2 1 0 0,1-7-5 0,-1-10 5 16,-4-2-1-16,3 2-3 0,0-10-2 0,-2-2 1 0,5-6-3 15,-1-9-3-15,-1 0-3 0,1 9-7 0,4-6-5 16,1 2-2-16,6 3-5 0,3 11-3 0,-3 5 1 16,2 1-1-16,4 13 0 0,-3 5 0 0,4 8-3 15,-3 0-2-15,1 6 0 0,9 6 0 0,-4 6-4 16,-3-2 2-16,4 7 1 0,1 7 3 0,-3 4 5 15,4 1 4-15,-5 4 3 0,-2 1 0 0,-1 3 3 16,-3 3-3-16,-3-2-3 0,-3-1-7 0,0 3-23 16,-4-1-14-16,-1 1-18 0,-3-5-16 0,-2-3-12 15,1 2-69-15,0-10-45 0,0 3 131 0,2-6-96 16,-3-2-39-16</inkml:trace>
        </inkml:traceGroup>
        <inkml:traceGroup>
          <inkml:annotationXML>
            <emma:emma xmlns:emma="http://www.w3.org/2003/04/emma" version="1.0">
              <emma:interpretation id="{82D4901E-0B4C-4AB9-9990-0E090EB94518}" emma:medium="tactile" emma:mode="ink">
                <msink:context xmlns:msink="http://schemas.microsoft.com/ink/2010/main" type="inkWord" rotatedBoundingBox="3549,15708 5530,15643 5574,17008 3594,17073"/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4088.1338">2197 14778 837 0,'5'-2'497'0,"-3"2"-222"0,-2-3-180 16,0 5 157-16,0 9-183 0,1-7-28 0,9 11-51 16,-4 9-8-16,-1-4-5 0,6 14-1 0,-1 4 0 15,2 11 2-15,6-1 4 0,-5 10 1 0,-4 4 1 16,4 3 0-16,0 0 1 0,-2 7-2 0,-2-2 1 15,-1-3-9-15,0 0-2 0,-1-4-6 0,-1-2-7 16,-3 1-38-16,2 2-22 0,-3-2-34 0,1 0-45 16,-3-3 120-16,-2 1-89 0,-1 1-28 0</inkml:trace>
          <inkml:trace contextRef="#ctx0" brushRef="#br0" timeOffset="14435.2217">2309 15588 1280 0,'-2'7'573'0,"1"-7"-376"15,1 1-149-15,1 1 34 0,4-2-23 0,-3 0-63 16,7-2-15-16,4 1-17 0,0-1-7 0,1 1 0 16,2-4 1-16,1-2-1 0,4 1 4 0,1 0 5 15,-1-1 5-15,-2 1 15 0,-4-2 6 0,4 2 5 16,-3-2 4-16,-2 3 4 0,-1 0 3 0,-2 3 0 15,0-2 1-15,-5 4-1 0,1 0 0 0,-1 1-3 16,-1-1-2-16,3 2 0 0,-5 1-3 0,2 2-1 16,1 0-1-16,-3 4 1 0,4 4-1 0,-4 1 3 15,-2 4-1-15,-2 4 0 0,4 4 2 0,-3 2 0 16,2 4 0-16,-1 0 1 0,1 3-1 0,-1 2-2 0,3 1 0 16,2 0 0-16,-3-5-1 0,0-1 0 0,2-5-3 0,0 2-3 15,0 0-4-15,1-7-1 0,-1-3-5 0,-2-5-10 16,2 2-32-16,-2-8-20 0,3 0-24 0,-1-1-29 15,0-3-39-15,0-4 107 0,-1-1-87 0,3-13-12 16</inkml:trace>
          <inkml:trace contextRef="#ctx0" brushRef="#br0" timeOffset="14568.7263">2651 15200 1083 0,'2'1'498'0,"-2"-1"-308"0,0 2-135 16,-2-2 13-16,-1 0-23 0,3 0-39 0,-5 0-34 15,4-2-39-15,-4 1-29 0,5 4-122 0,0-3 157 16,0 0-94-16,0 2-48 0</inkml:trace>
          <inkml:trace contextRef="#ctx0" brushRef="#br0" timeOffset="15310.1981">3005 15227 432 0,'1'25'363'0,"1"7"-121"0,3-11-149 16,-2 1 70-16,3 4-48 0,-1 2-36 0,1 1-52 15,2 3-10-15,0 1-8 0,2-2-4 0,-2 5-7 16,0-1-4-16,1 0 0 0,-2 0-2 0,-1-4 2 0,-4-4 1 16,1 4 3-16,0 1 2 0,-3-8 2 0,0-1 3 15,-2-4-1-15,1 1 5 0,-1-5 1 0,-1 1 3 16,2-4 3-16,-1-5 3 0,0-1 10 0,1-1 3 16,-1-5 4-16,2 0 0 0,-1-7 3 0,1 3 0 15,0-11-3-15,0 3 0 0,0-9-5 0,0-3-4 16,0-5-2-16,1-4-4 0,2-4-4 0,2-6-2 15,0-3-4-15,3 0-2 0,0 1-8 0,1-2 1 16,-1 4-1-16,3 3 1 0,-1 6-2 0,0 6-2 0,-6 5-1 16,6 4-4-16,-2 11-7 0,-2 5-3 0,4 6-5 15,-1 5-2-15,-1 0 2 0,3 16-1 0,4 5 1 16,-2-2 4-16,-1 0 8 0,1 8 3 0,-2 0 3 0,0 3 3 16,-4 4 1-16,1-3 0 0,-2-4 3 0,-4 0 0 15,2 1 0-15,0-3 2 0,-1-3-1 0,0-3-1 16,0-3 1-16,2 0 0 0,-3-6-2 0,2-6 0 15,-2 3-3-15,-1-9-2 0,-1-3 0 0,0 2 0 0,7-5 0 16,-2-2 2-16,3-9 3 0,-5 3 2 0,5-4 9 16,4-6 3-16,-4-4 3 0,4-2 1 0,-6-5 1 15,2 1-4-15,0-6-1 0,6 2-3 0,-9-3-7 16,6 0-2-16,7 8-4 0,-7-3 0 0,-2 4-2 16,1 6-3-16,4 5 0 0,-3 3-3 0,2 4 1 15,-3 8-3-15,2 0-3 0,1 1-1 0,2 4 3 16,-4 3 2-16,3 3 0 0,4 2 4 0,1 4 1 15,-2-1 1-15,1 0 3 0,4 3 2 0,0 2 0 16,1-3 1-16,0-3 2 0,3-2 0 0,-2 0 2 16,0-5 0-16,0-2 0 0,1-3-2 0,2-1 2 15,-1-4-2-15,1-4 2 0,-2-3 0 0,2-1 1 16,2-4 2-16,-7-4 3 0,-3-4 3 0,2 0 4 16,-7-4-1-16,2 1-2 0,-6-7 0 0,-4 1-2 15,-1-4-1-15,-2-1-3 0,-4 1-6 0,1 0-4 0,-5-2 0 16,-5 4-1-16,-2 7-7 0,0-4-1 15,-7 14-2-15,0-3-3 0,0 11-3 0,-6-3-1 0,4 14-2 16,-3 2-1-16,11 4 0 16,7-4 0-16,1 0-2 0,-17 30 1 0,3 5-4 0,-4 1-1 0,14 5-4 15,2 8-3-15,6 4-11 0,-4 1-6 0,16-13-3 16,2 0-8-16,6-5-18 0,7 1-14 0,4-7-20 16,2 2-26-16,9-7 92 0,5-2-61 0,10-5-15 15</inkml:trace>
        </inkml:traceGroup>
        <inkml:traceGroup>
          <inkml:annotationXML>
            <emma:emma xmlns:emma="http://www.w3.org/2003/04/emma" version="1.0">
              <emma:interpretation id="{4AAC3333-C767-4EA5-A714-5595F68A3897}" emma:medium="tactile" emma:mode="ink">
                <msink:context xmlns:msink="http://schemas.microsoft.com/ink/2010/main" type="inkWord" rotatedBoundingBox="6351,15793 7166,15766 7203,16891 6388,16918"/>
              </emma:interpretation>
              <emma:one-of disjunction-type="recognition" id="oneOf5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5720.9464">5814 14840 1178 0,'0'-3'523'0,"0"-1"-343"15,-2 4-134-15,-1-1 34 0,-1 1-30 0,0 1-53 16,-2 4-11-16,-5 5-10 0,0-2 0 0,0 1 0 16,-4 7 1-16,-4 5 3 0,-5 6 7 0,-4 10 4 15,0-2 2-15,3 0 9 0,1 8 2 0,-6 5 2 0,3 4 1 16,-5-6 0-16,3 0-1 0,-1 5-2 16,0-1 1-16,-1-2-3 0,0-4-1 0,-3 1 0 0,4-1-1 15,0-7 2-15,-1 1-2 0,4-4 4 0,-1-6-1 16,4-7 3-16,-2 1-2 0,6-7 2 0,0-4 3 15,6-5 1-15,1 1 0 0,4-7 3 0,2 0 2 16,1-5 0-16,0-2 2 0,3-4 3 0,1-2-1 16,0-4-1-16,2-2-2 0,0-5 0 0,2-3-3 15,1-3-3-15,3-1-2 0,-2 3-3 0,5-1-4 0,4-4-1 16,-3 4 0-16,1 2-4 0,1 5 0 0,4 6-1 0,-1-3-1 16,1 11 0-16,0-5 0 0,-2 16 1 0,7-1-1 15,-1 9 1-15,3 5 2 0,-1 3 0 0,8 8 3 16,-3 2 0-16,3 2 1 0,1 3 0 0,-6 4-1 15,1-3-2-15,-2 3-2 0,1 1-2 0,-4-3-10 16,-1 2-7-16,0-1-8 0,-3-7-16 0,-3 4-72 16,6-4-62-16,-6-1 132 0,3-2-97 0,-4-10-69 15</inkml:trace>
        </inkml:traceGroup>
        <inkml:traceGroup>
          <inkml:annotationXML>
            <emma:emma xmlns:emma="http://www.w3.org/2003/04/emma" version="1.0">
              <emma:interpretation id="{B9AAE7B7-8C39-4D78-9C09-69A214F7C8AB}" emma:medium="tactile" emma:mode="ink">
                <msink:context xmlns:msink="http://schemas.microsoft.com/ink/2010/main" type="inkWord" rotatedBoundingBox="7854,15849 9557,15793 9586,16676 7883,16732"/>
              </emma:interpretation>
              <emma:one-of disjunction-type="recognition" id="oneOf6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6640.9273">6575 15611 538 0,'-6'1'401'0,"0"-1"-161"16,2 0-141-16,-2 0 120 0,1-1-111 0,0-1-20 16,1-1-9-16,-1 0-5 0,0-4-3 0,0 1 0 15,5-4 1-15,-1 1-2 0,1-4-7 0,1-1-8 16,7-5-4-16,-3-2-7 0,3 3-17 0,10-5-9 0,2-9-6 15,1 1-6-15,0 0-7 0,6-3-3 0,-2-2-2 0,10-6-5 16,-4-4-3-16,0 1-2 0,-2 6 0 0,-2 0-4 16,0 1-14-16,-1 5-3 0,-6 2-6 0,-8 7-1 15,0 5-11-15,3-3-3 0,-9 14 0 0,-3-1 0 16,-3 5 14-16,-1 4 2 0,-7 7 7 0,0 2 5 16,1 6 15-16,-9 2 6 0,-1 4 2 0,4 0 5 0,0 4-1 15,2 2 3-15,3-1 1 0,-1 1-1 16,2 3 0-16,4 0 0 0,2 2 0 0,1-2-1 0,0 1 1 15,3 2 1-15,5 2-1 0,1-5-1 0,-1-1 2 16,7-4-1-16,-3 4 1 0,1 1-1 0,1-3 2 16,-2-3-1-16,-8-3 1 0,6 5 0 0,-9-4-2 15,1 0-2-15,0-3 2 0,-2-1-1 0,-8-1-15 16,3-1-9-16,-9-5-11 0,-2 2-15 0,4 0-47 16,-2 0-27-16,-2-5-36 0,2-2 99 0,-5-1-95 15,6-1-36-15</inkml:trace>
          <inkml:trace contextRef="#ctx0" brushRef="#br0" timeOffset="16842.7237">7231 15216 821 0,'5'-2'453'16,"0"2"-248"-16,0 0-136 0,-4 0 38 0,1 5-32 0,0 3-31 16,1 3-17-16,0 7-12 0,-1-3-5 0,1 1-9 15,0 5-1-15,2 5 0 0,-1 2-3 0,0 4-2 16,-1-8 0-16,-2 6-3 0,4 2-2 0,-5-2-3 15,2 1-3-15,-4-4-10 0,2-2-3 0,-3-1-9 16,3 3-6-16,-3-5-39 0,1-1-23 0,2-7-32 16,-1 6-53-16,-1-6 129 0,2-3-91 0,2-8-28 15</inkml:trace>
          <inkml:trace contextRef="#ctx0" brushRef="#br0" timeOffset="16982.9622">7255 15018 648 0,'7'10'372'0,"-4"-7"-209"0,2 0-141 0,3-3 26 15,-2 0-152-15,5 2 88 0,7-2-107 0,1-5-76 16</inkml:trace>
          <inkml:trace contextRef="#ctx0" brushRef="#br0" timeOffset="17343.9113">7571 15139 1223 0,'8'19'515'0,"-4"-14"-362"15,-2 2-127-15,1-3 37 0,-3 1-82 0,2 1-19 16,1 1-12-16,2-1-9 0,1 1-9 0,4-1 4 16,-1-3 5-16,1 2 10 0,4-2 24 0,0-1 10 15,2-2 13-15,-3 0 10 0,-2-2 19 0,4-3 3 16,-4 2 2-16,-2-3-3 0,-1 1-5 0,2 2-6 0,3-2-9 15,-2 2-2-15,-3-2-9 0,4 3-3 0,-4 1-3 0,4 1-3 16,-4 0-1-16,1 0 1 0,-4 1 2 0,-2 3 0 16,-1 2 5-16,-1 4 1 0,-2 9 3 0,-4-7 5 15,-6 11 5-15,3-4 3 0,-13 8 0 0,5 2 3 16,-5 1 1-16,-1-2 3 0,1 3 2 0,-1 1 1 16,3-2 1-16,0 0 0 0,8 2 2 0,-2-5-1 15,3 0-1-15,4-1-4 0,3-6-5 0,1 3-1 16,2-4-10-16,0-3-5 0,10-5-6 0,-2 3-6 15,3-4-11-15,5-1-6 0,-5-6-4 0,7 2-7 16,2-3-3-16,4-7-8 0,2-1-40 0,-1-2-23 16,-1-3-28-16,8-1-43 0,1-4 121 0,2-4-116 15,-1-7-51-15</inkml:trace>
          <inkml:trace contextRef="#ctx0" brushRef="#br0" timeOffset="17601.9198">8037 15413 847 0,'-1'-3'447'16,"-1"1"-242"-16,1 2-132 0,1 0 78 0,-2 0-84 15,2 0-20-15,0 0-14 0,0 0-11 0,0 0-16 16,2 0-4-16,2-4 0 0,0 4-6 0,3-4-5 16,3 0 0-16,0-3-1 0,4 3 1 0,-3-3-1 0,5-2 0 15,0-1-4-15,-2-1 2 0,-1 1 2 0,0-2-3 16,-1-1-3-16,-2-5 0 0,0 1-4 0,-2 2-3 16,-4 0 1-16,0-5-2 0,-1 6-2 0,-3-3 3 0,-3 2 2 15,-1 6 0-15,-7 1 4 0,3-5 3 0,-3 15 0 16,-2-2 2-16,-1 4 2 0,-4 6-2 0,-1 6 1 15,3 0-3-15,4 8-7 0,-6 1-4 0,2 2-4 16,5 2-5-16,3 4-21 0,5 1-9 0,3 1-11 16,2-2-12-16,4-4-40 0,7 1-26 0,11-4 96 15,-2-2-71-15,11-2-30 0</inkml:trace>
        </inkml:traceGroup>
        <inkml:traceGroup>
          <inkml:annotationXML>
            <emma:emma xmlns:emma="http://www.w3.org/2003/04/emma" version="1.0">
              <emma:interpretation id="{355F9943-7FEB-4105-8204-ADEBA4B27CF2}" emma:medium="tactile" emma:mode="ink">
                <msink:context xmlns:msink="http://schemas.microsoft.com/ink/2010/main" type="inkWord" rotatedBoundingBox="10152,15542 13028,15448 13084,17167 10208,17261"/>
              </emma:interpretation>
              <emma:one-of disjunction-type="recognition" id="oneOf7">
                <emma:interpretation id="interp15" emma:lang="" emma:confidence="1">
                  <emma:literal>d</emma:literal>
                </emma:interpretation>
                <emma:interpretation id="interp16" emma:lang="" emma:confidence="0">
                  <emma:literal>R</emma:literal>
                </emma:interpretation>
                <emma:interpretation id="interp17" emma:lang="" emma:confidence="0">
                  <emma:literal>^</emma:literal>
                </emma:interpretation>
                <emma:interpretation id="interp18" emma:lang="" emma:confidence="0">
                  <emma:literal>h</emma:literal>
                </emma:interpretation>
                <emma:interpretation id="interp19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8123.9916">8971 15023 954 0,'-10'13'426'0,"0"6"-279"0,-1-3-111 0,-1 1 32 16,-4 4-43-16,0 4-23 0,3-2-12 0,2 2-14 16,-2 1 0-16,2-6 1 0,0 4 2 0,4-6 5 15,3-4 3-15,0-7 5 0,4 2 5 0,0-6 12 16,5-3 3-16,2 0 3 0,-1-3 0 0,0-2 1 15,9-3 0-15,1-6 0 0,1 3-1 0,-1-2-3 16,8-3-4-16,-2-1 2 0,2-4 1 0,5-3-3 0,-2 2-1 16,-5 1-3-16,0 4 0 0,-4-6-3 0,0 6 2 15,-4 1-3-15,0 8-3 0,-7-2-3 0,1 9-3 16,-1 1-2-16,-3 9-4 0,2 2 0 0,-1 9 1 16,-2 7-1-16,0 8 0 0,-3 0 4 0,0 9 2 15,0 10 3-15,2 2 1 0,-2 2-1 0,0 4-1 16,3 1-2-16,0 6 0 0,4-1 0 0,0 1 0 15,3-2 1-15,1 1-4 0,0 1-1 0,2-2-3 16,3-2-1-16,0-11-6 0,1 5-3 0,1-22-6 16,1 2-3-16,0-13-1 0,2 2 1 0,0-21 0 15,-2-1 7-15,0-7 8 0,0-7 5 0,-6-8 7 16,-1 0 6-16,-4-5 14 0,-4-8 6 0,-6-4 8 16,-3 3 1-16,-4-7 10 0,-6-4 2 0,-5-2 5 15,-1 3 3-15,-5-2 3 0,-2 3 2 0,2 4 2 0,-4-2 4 16,0 7 3-16,-1 6-1 0,8 6-4 0,-3 1-2 15,5 2-8-15,1 6-4 0,10 3-6 0,-4-1-8 16,6 4-12-16,3 0-7 0,2 1-5 0,0-1-8 16,3 0-9-16,0 1-8 0,1 2-6 0,9-3-21 15,7-2-11-15,-4 2-10 0,9-5-13 0,12-3-56 16,-1-2-43-16,10-7 119 0,5-6-85 0,6-4-48 16</inkml:trace>
          <inkml:trace contextRef="#ctx0" brushRef="#br0" timeOffset="18352.718">9912 14571 1009 0,'-13'36'483'0,"7"-20"-289"0,-1 11-136 0,3-11 34 0,0 0-23 16,1 11-42-16,-2 0-22 0,4 8-17 0,-2 7-3 15,-2 2-2-15,3 4 1 0,2 6 0 0,0 2 2 16,0 1 3-16,3 1-1 0,1-1 5 0,2-1 1 15,4-2-2-15,-6-3 2 0,3-3-4 0,1-5-3 16,0-4-6-16,0 0-2 0,-2-4-20 0,0-5-10 16,2-5-13-16,0 1-20 0,-1-5-16 0,1-7-28 0,0-1-80 15,0-1 137-15,1-4-83 0,-1-6-32 0</inkml:trace>
          <inkml:trace contextRef="#ctx0" brushRef="#br0" timeOffset="18625.8979">10087 15295 679 0,'0'-1'336'0,"3"2"-191"0,-3 4-95 16,0 5 28-16,0 4-20 0,0-1-19 0,0-1-17 16,2 8-15-16,-2-1-2 0,3 5-2 0,0-5 0 15,0 0 5-15,4 5 5 0,-1-5 3 0,2 0 4 16,0-2 9-16,3-4 5 0,0-2 5 0,2 0 4 16,-2-4-2-16,4-1-2 0,2-1 1 0,-1 0 1 15,-2-4-8-15,2-1-1 0,-3 0 1 0,1-3 3 16,-4-3-1-16,-1-1 1 0,-4 1-3 0,0-5-2 0,0-2-4 15,-4-1-5-15,1 0-5 0,-5-2-9 16,1-2-6-16,-1-3-2 0,1 4-5 0,-6-1-5 0,-1 2-5 16,-2-3-2-16,-2-3-7 0,0 8-15 0,2 3-8 15,-6-2-8-15,2 5-13 0,4 0-39 0,2-2-16 16,2 9-29-16,1-1-26 0,6-1 113 0,0 5-80 16,3-2-18-16</inkml:trace>
          <inkml:trace contextRef="#ctx0" brushRef="#br0" timeOffset="18957.9805">10738 15206 673 0,'13'-5'410'0,"-5"-4"-183"16,-3 1-131-16,1 3 87 0,-3 2-83 0,-1 1-22 15,-2 2-16-15,0 0-16 0,-5 2-26 0,0 4-9 16,-4 2-6-16,-1-1-5 0,-1 2-4 0,-5 4 0 16,-1-2 0-16,-2 5 1 0,0 1 1 0,-2 4 1 15,2 0 1-15,0 0 0 0,3-2 1 0,1-2 1 0,1 7-1 16,3-3 1-16,1-7-1 0,2-1-1 0,4 1-1 0,0-1-2 15,4-2 0-15,0 0-6 0,0-3-2 0,2-1-5 16,4 1 2-16,-1-4 0 0,5 1 1 0,-2-5 5 16,3 2 3-16,2-2 8 0,-1-2 6 0,3-6 11 15,-1 3 2-15,-1-6 3 0,1-5 3 0,-3 4 3 16,-1-3-3-16,-2-1-2 0,-2 2-2 0,-1 1-7 16,-2-1-2-16,-1 6-3 0,-1 2-6 0,1-1-11 15,-2 4-3-15,0 3-7 0,0-2-6 0,0 2-16 16,0 5-8-16,0-2-9 0,0 5-11 0,1 0-16 15,-1-1-10-15,5 5-8 0,0 0-8 0,1 2-22 16,1-3-10-16,7 2-17 0,0-2-17 0,4 0 109 16,3-1-67-16,6 1-11 0</inkml:trace>
          <inkml:trace contextRef="#ctx0" brushRef="#br0" timeOffset="19320.2498">11162 15458 528 0,'8'-16'353'15,"-5"-2"-170"-15,5 4 26 0,-8 1-31 0,5 1-118 0,-4 4 21 16,-1 0-19-16,0 0-14 0,-3 3-25 0,-3 2-10 15,-4-1-8-15,4 4-6 0,-7 5-7 0,2-2-3 16,0 2 1-16,1 3 0 0,4 2-2 0,0 2 2 16,-5 4 0-16,6-1 4 0,0-3 1 0,0 4 1 0,0-3-1 15,4 1 2-15,-6-1 0 0,7-3 0 0,2-2-1 16,0 1-2-16,2-4 2 0,6 0 0 0,-2-2 0 16,5-1 1-16,1-2 3 0,4-4 5 0,-3-4 5 15,1-1 3-15,0-5 12 0,2-6 5 0,1-2 6 16,-6-3 3-16,-1-4 7 0,1-3 0 0,-2-3 1 15,2 0 2-15,-5 5-8 0,-3-5-1 0,-2-7-2 16,3 3-3-16,-4 2-7 0,-2-1-3 0,0 3-3 0,-3-7-4 16,-2 4-4-16,0-2-3 0,-1 7-3 0,4 4-2 15,-3 0-2-15,2 2-1 0,2 11-3 0,-3 2 0 0,1 3-10 16,3 0-4-16,0 12-5 0,0 3-4 0,0 7-4 16,0 5-2-16,8 14 0 0,-1 2 0 0,2 12 2 15,6 11 5-15,0 2-1 0,1 2 0 0,7 8-4 16,-1 0-5-16,2-1-5 0,3 0-6 0,3-3-18 15,4 1-13-15,2-6-20 0,1 0-29 0,3-5 82 16,3-5-55-16,16-7-14 0</inkml:trace>
        </inkml:traceGroup>
      </inkml:traceGroup>
      <inkml:traceGroup>
        <inkml:annotationXML>
          <emma:emma xmlns:emma="http://www.w3.org/2003/04/emma" version="1.0">
            <emma:interpretation id="{9FBF3714-9455-4537-AA81-941161E4E928}" emma:medium="tactile" emma:mode="ink">
              <msink:context xmlns:msink="http://schemas.microsoft.com/ink/2010/main" type="line" rotatedBoundingBox="6731,16884 10303,17054 10192,19376 6620,19206"/>
            </emma:interpretation>
          </emma:emma>
        </inkml:annotationXML>
        <inkml:traceGroup>
          <inkml:annotationXML>
            <emma:emma xmlns:emma="http://www.w3.org/2003/04/emma" version="1.0">
              <emma:interpretation id="{15AF6762-788F-42F8-9678-DF5D29B0933D}" emma:medium="tactile" emma:mode="ink">
                <msink:context xmlns:msink="http://schemas.microsoft.com/ink/2010/main" type="inkWord" rotatedBoundingBox="7117,17279 7731,17308 7683,18325 7068,18295"/>
              </emma:interpretation>
              <emma:one-of disjunction-type="recognition" id="oneOf8">
                <emma:interpretation id="interp20" emma:lang="" emma:confidence="0">
                  <emma:literal>.</emma:literal>
                </emma:interpretation>
                <emma:interpretation id="interp21" emma:lang="" emma:confidence="0">
                  <emma:literal>`</emma:literal>
                </emma:interpretation>
                <emma:interpretation id="interp22" emma:lang="" emma:confidence="0">
                  <emma:literal>'</emma:literal>
                </emma:interpretation>
                <emma:interpretation id="interp23" emma:lang="" emma:confidence="0">
                  <emma:literal>,</emma:literal>
                </emma:interpretation>
                <emma:interpretation id="interp24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20847.8788">6252 16452 1063 0,'-2'-10'533'0,"1"2"-303"0,-2-2-155 0,1 1 27 0,2 1-15 16,0-3-26-16,-5 6-26 0,4-3-26 15,-1 0-9-15,1 3-4 0,4 2-5 0,-8 3-9 0,-5 0-4 16,6 2-3-16,2 1-1 0,-4 13-4 0,-2 0 2 16,-2 4 0-16,-4 9 3 0,6 13 7 0,-3-3 4 15,-5 16 3-15,-3 0 2 0,3 1 6 0,-2 1 0 16,-1 2 2-16,2 0-1 0,-4-6 2 0,0-1 0 16,4-2 1-16,-2-6 2 0,1-2 2 0,0 1 0 15,1-13-1-15,-4 5 3 0,5-13 2 0,-1 4 1 16,1-15 1-16,2 5-1 0,-2-8 3 0,3-3 1 15,0-5 1-15,2-5 0 0,3 0-1 0,-2-5 0 0,4-1-1 16,-3-3 0-16,2-4 2 0,1-1-1 16,1-3 2-16,2-2 0 0,0-1-3 0,1-2 0 15,2-2 0-15,3-1-3 0,2-1-6 0,5 1-4 16,1 5-3-16,-2-2-2 0,6 3-7 0,-1 3-2 0,3 7-3 16,1 2 1-16,-2 3 0 0,-2 7 1 0,7 2 2 15,0 4 1-15,-2 3 6 0,1 3 2 0,0 4 2 0,2 5 1 16,7 9 1-16,-4-3 1 0,-6 4-1 0,5 1-1 15,0 2-1-15,0 1-3 0,0 1-4 0,-4-4-11 16,-4 2-9-16,5-4-12 0,0 1-19 0,-7-5-59 16,4 2-38-16,-6-3-51 0,6-3 135 0,3-1-127 15,-4-3-56-15</inkml:trace>
        </inkml:traceGroup>
        <inkml:traceGroup>
          <inkml:annotationXML>
            <emma:emma xmlns:emma="http://www.w3.org/2003/04/emma" version="1.0">
              <emma:interpretation id="{D0FDDE6E-8462-4CB6-881C-84FA6B85E7CA}" emma:medium="tactile" emma:mode="ink">
                <msink:context xmlns:msink="http://schemas.microsoft.com/ink/2010/main" type="inkWord" rotatedBoundingBox="6714,17234 9687,17376 9609,19024 6636,18882"/>
              </emma:interpretation>
              <emma:one-of disjunction-type="recognition" id="oneOf9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1219.2356">6583 16791 1176 0,'0'-3'543'0,"2"-1"-332"0,-2 4-145 0,0 0 27 15,1 0-14-15,-1 0-33 0,-3 0-23 0,3 0-24 16,-3 2-5-16,2 3-1 0,-1-4 1 0,-3 3 1 16,5-1 0-16,-1 5 3 0,-1 0 0 0,0-2 6 15,1 0 3-15,-1 4 1 0,-1 1-1 0,1 0 1 0,2-1 0 16,-1 1 1-16,-1 0 0 0,1 3 0 0,1-2 0 0,-4-1 0 15,3 3 0-15,-1 0 1 0,-1 1-1 16,1-3 0-16,-1 4 0 0,0-1-3 0,2 2 1 0,-1 1-2 16,0 1 0-16,-1 0-3 0,2 2 1 0,1 1-1 15,-2 2 0-15,0 0-1 0,2 1-1 0,0 5 0 16,0-2 0-16,0-1 1 0,0 1-1 0,2-2-2 16,1-2 0-16,2 3-1 0,-2-7 2 0,2 0-3 15,3-6-3-15,0 0-1 0,0-1-3 0,1 0-1 16,2-5-8-16,1-2-1 0,0-3-5 0,1-3-6 15,0 2-21-15,1-2-17 0,-1-5-18 0,3-5-26 16,-3-2-121-16,-2-1 170 0,3-22-108 0,-3 3-59 16</inkml:trace>
          <inkml:trace contextRef="#ctx0" brushRef="#br0" timeOffset="21389.3551">6596 16394 814 0,'-3'-1'594'0,"0"1"-282"16,-2-4-193-16,2 1 171 0,-2-2-205 0,0 1-16 16,2-1-28-16,0 2-37 0,1 0-12 0,1 1-17 15,1-1-9-15,0 1-8 0,1 2-3 0,2 0-22 16,-1-1-8-16,3 2-10 0,0-1-11 0,2 0-51 16,3 0-42-16,4 0 126 0,1 3-90 0,4 2-45 15</inkml:trace>
          <inkml:trace contextRef="#ctx0" brushRef="#br0" timeOffset="21825.7097">7238 16538 1365 0,'-7'20'520'0,"1"-2"-358"0,0-10-132 0,-4 9 22 16,2 1-24-16,0 4-69 0,-3 5-10 0,3 7-6 15,-1-6-2-15,1 9 6 0,0 1 6 0,4-3 7 0,0 0 9 16,2-3 23-16,2-3 4 0,0-2 6 16,2-2 2-16,2-2 4 0,0-6-1 0,0 1 1 0,3-1-3 15,-2 1-8-15,1-4-4 0,2-3-5 0,-2 3-5 16,1-2-5-16,-1-9-2 0,0 2-2 0,2-2 2 16,-1-3 6-16,-4-3 6 0,3-4 9 0,-1-6 12 15,-2-7 6-15,0 2 6 0,1-1 4 0,-1 0 0 0,0-7 2 16,-3-1-3-16,0 4-6 0,-2 2-6 0,2 0-2 15,-1 0 0-15,1 10-6 0,-3 0-2 0,1 2-7 16,0 5-4-16,2 8-3 0,0-3-2 0,5 6-3 16,-2-1 0-16,2 7 0 0,3-2 3 0,5 5 5 15,0 0 5-15,-1-4 4 0,4 4 2 0,5 2 6 16,0-2 2-16,3 1 4 0,-4-2 3 0,4-6 4 16,3 2 2-16,4-6 3 0,-6 3 0 0,0-6 3 15,1-6-2-15,-4-4-2 0,2 2-2 0,-5 0-3 0,-1-5-5 16,-4-10-5-16,2 5-2 0,-2 2-9 0,-1-7-5 15,-2-1-6-15,0-5-27 0,-1-4-15 0,0 1-26 16,-4 3-35-16,5-18 77 0,-5-1-57 0,1-5-21 16</inkml:trace>
          <inkml:trace contextRef="#ctx0" brushRef="#br0" timeOffset="22106.1574">8017 16604 626 0,'3'12'491'0,"5"4"-192"16,-5-10-203-16,-1-5 127 0,-1 4-145 0,1 2-26 16,-1-6-52-16,1 2-10 0,0-1-2 0,-2 4-1 15,3 2 2-15,-2-1 6 0,-1 4 3 0,0-2 4 16,2 6 9-16,-1 2 4 0,-1 2 0 0,0 4 2 16,0 1 2-16,0 4-2 0,0 4-1 0,0 1-3 15,0 1-3-15,0 4-2 0,4 0-1 0,-4 2-1 16,3-2-3-16,2 2 0 0,-1-5 1 0,3 0-1 15,-2-3-1-15,4-5-2 0,1-1 2 0,1-2-2 16,-2-5-2-16,1-7-4 0,-1 1-3 0,6-2-13 0,-1-9-8 16,-1 1-12-16,0-1-18 0,-1-2-23 0,6-10-122 15,1-4 152-15,14-16-97 0,-9-1-44 0</inkml:trace>
          <inkml:trace contextRef="#ctx0" brushRef="#br0" timeOffset="23063.7816">5405 17009 361 0,'5'-20'283'0,"-4"-3"-102"15,1 1-96-15,1 0 71 0,2-2-43 16,-4 2-26-16,-1-4-7 0,3-1-4 0,1-5 1 16,-1 2 1-16,-3 5 0 0,0-7-1 0,0 5-1 0,0 0-6 15,0 0-3-15,-3 4-5 0,-1-1-4 0,0 4-15 16,2-1-6-16,-3 7-7 0,2-7-3 0,2 3-11 15,-4 1-4-15,3 7-5 0,-3-1-1 0,2 2-6 16,-2-1-2-16,2 0 0 0,-2 6-1 0,2-1-4 16,2 0 0-16,-2 2 0 0,1 1-1 0,0 1-2 15,1 1-1-15,1 0-1 0,1 0-2 0,-1 0-3 16,0 0-1-16,0 0-2 0,0 0-2 0,2 0-3 16,0 0 1-16,-2 1 0 0,3 3 2 0,-2-3 5 15,2 4 0-15,2-2 4 0,-3-1 6 0,1 2 3 16,-1-2 4-16,1 3 3 0,-2-2 4 0,3-3 4 15,-1 0 2-15,-2 0 5 0,-1 3 0 0,2-1 8 16,0-2 0-16,-4 0 1 0,0 0-2 0,1 1 0 16,-2 1 0-16,-2 1-3 0,2 4-3 0,-5 1-6 15,3 4-3-15,2 6-4 0,-4 1 0 0,-1 10-6 0,2 2 0 16,0 14-3-16,1 1 0 0,2 10 0 16,-1 11 0-16,6 4 0 0,1 1-1 0,10 9-1 0,5 1-2 15,12 4-3-15,-5-4 0 0,9 1-4 0,7 2-3 16,7-6-2-16,0-1-3 0,3-3-14 0,3-6-20 15,3-7-38-15,4 1-56 0,-6-10 109 0,12-4-73 0,10-10-63 16</inkml:trace>
        </inkml:traceGroup>
        <inkml:traceGroup>
          <inkml:annotationXML>
            <emma:emma xmlns:emma="http://www.w3.org/2003/04/emma" version="1.0">
              <emma:interpretation id="{9703613E-D48F-4D4A-8C00-40CB34110954}" emma:medium="tactile" emma:mode="ink">
                <msink:context xmlns:msink="http://schemas.microsoft.com/ink/2010/main" type="inkWord" rotatedBoundingBox="9445,17013 10303,17054 10192,19376 9335,19335"/>
              </emma:interpretation>
              <emma:one-of disjunction-type="recognition" id="oneOf10">
                <emma:interpretation id="interp26" emma:lang="" emma:confidence="0">
                  <emma:literal>)</emma:literal>
                </emma:interpretation>
                <emma:interpretation id="interp27" emma:lang="" emma:confidence="0">
                  <emma:literal>,</emma:literal>
                </emma:interpretation>
                <emma:interpretation id="interp28" emma:lang="" emma:confidence="0">
                  <emma:literal>]</emma:literal>
                </emma:interpretation>
                <emma:interpretation id="interp29" emma:lang="" emma:confidence="0">
                  <emma:literal>;</emma:literal>
                </emma:interpretation>
                <emma:interpretation id="interp30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22249.7926">8093 16192 958 0,'-2'19'555'0,"2"-8"-314"0,0-11-163 0,-1 5 96 15,-2-3-141-15,3 6-48 0,-2 0-65 16,2-2-70-16,0 5-103 0,0 0 177 0,3 5-125 0,-1-3-46 16</inkml:trace>
          <inkml:trace contextRef="#ctx0" brushRef="#br0" timeOffset="22488.2221">8537 16100 1100 0,'4'19'531'0,"-3"-11"-328"0,4 1-146 0,5 4 47 16,-3-2-34-16,3 2-67 0,4 8-9 0,2 6-7 0,7 3-3 15,4 13 0-15,-3-6 3 0,1 9 2 0,5 9 3 16,1 3 2-16,0 9 2 0,-5 1 1 0,-4 9 4 15,2-1 0-15,-6 5 0 0,-7 7 1 0,-8 11-2 16,-1-7 1-16,-6 13-1 0,-13 2-1 0,-15 3-16 16,-1 3-12-16,-15 1-11 0,-5 3-14 0,-18-12-31 15,-3 1-21-15,-10-5-26 0,-9-17-47 0,-2-7 116 16,-1-3-72-16,-9-19-17 0</inkml:trace>
        </inkml:traceGroup>
      </inkml:traceGroup>
    </inkml:traceGroup>
  </inkml:traceGroup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46.31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CF51832-46F0-472B-9A9A-55E3B2440A9F}" emma:medium="tactile" emma:mode="ink">
          <msink:context xmlns:msink="http://schemas.microsoft.com/ink/2010/main" type="inkDrawing" rotatedBoundingBox="15536,3476 18174,4526 17676,5776 15038,4727" semanticType="callout" shapeName="Other">
            <msink:sourceLink direction="from" ref="{83B20FE7-D5B0-4783-B8E6-C21B7B9E3DF8}"/>
            <msink:sourceLink direction="to" ref="{83B20FE7-D5B0-4783-B8E6-C21B7B9E3DF8}"/>
          </msink:context>
        </emma:interpretation>
      </emma:emma>
    </inkml:annotationXML>
    <inkml:trace contextRef="#ctx0" brushRef="#br0">14127 3450 97 0,'4'-6'98'0,"-4"0"-22"0,3 1-39 16,-2 0 19-16,3 0-3 0,-4-1-5 0,-2 0-3 15,2 4-9-15,0 1 4 0,0-4-3 0,0 0-2 16,-2 0-1-16,2 2-2 0,0-3-5 0,-1 1-3 16,-1-1-1-16,1-2-8 0,-3 3 1 0,3-1-3 15,-4 1-1-15,2-2-5 0,-2 4 0 0,0-3-3 16,1 3-1-16,-1-2-2 0,-2 2 0 0,-1 0 0 16,2 1 0-16,-2-1-1 0,0 3-1 0,0-2 0 15,0 1-1-15,0 1-2 0,-1 0 0 0,4 1-1 16,-8-1-2-16,5 0 3 0,5 2-2 0,-10 3 1 15,4-1 3-15,1-4 0 0,-2 5 2 0,1-5-1 0,2 5 3 16,-2-4 1-16,-1 3 2 0,5-4 1 0,-3 1 2 16,0-1 3-16,0 3 0 0,4-1 4 0,-1-2 5 15,-1 2 2-15,2-2 2 0,-2 0 3 0,1 0 5 16,5 0 1-16,0 0 3 0,0 0 0 0,-3 0-2 16,3 0-2-16,3 0-1 0,8 1-2 0,-6-1-2 15,0 0-2-15,3 0-2 0,3-1 0 0,7-1-4 16,-1-1 1-16,-1 1-1 0,3-3-1 0,11 4-2 15,-4-2 0-15,3 1-3 0,4-1 0 0,2 1-1 16,0 1 0-16,5-4-3 0,1 5-1 0,2-2 1 16,2 2-1-16,3 0 0 0,3 0-1 0,1-3 0 15,4 3-1-15,3-1 1 0,-2-3 0 0,2 1-3 16,-2-1 0-16,1-3 0 0,-3 4 0 0,4-2 1 16,-3 2-2-16,0-5 2 0,1 3-3 0,2 1 2 0,0-3 1 15,2 2 0-15,-4-1-1 0,-1-2-1 16,1 3 0-16,-9 1 0 0,3-1 2 0,-10 2-1 0,-11-2-3 0,9 3 2 15,-4 1 0-15,-7 1-1 0,-1 0 2 0,-4 0 1 16,-1 0-2-16,-4 1 0 0,7 4 2 0,-7-3 1 16,-9-1-2-16,4 2 3 0,0 1-2 0,1-1 0 15,-1 0 1-15,-7 2 0 0,-3-4 1 0,0-1-1 16,2 5 1-16,0-3 0 0,-5 1 0 0,0 0-1 16,-2-1 2-16,2-1-1 0,0 2 1 0,0 2-1 15,2-2-2-15,-2 4 0 0,0-3-1 0,2 1 1 16,-2 0-2-16,1 3-1 0,-1-2-1 0,-1 2-1 0,1 0 0 15,0 0 0-15,-2 3 0 0,2 4 0 0,0-1-1 16,0 3 1-16,3 2 0 0,7 4 0 0,-7-1-1 16,3-1 1-16,4 2-2 0,-2 8 1 0,-2 0-1 15,4-2 0-15,-4 3 1 0,2-1-2 0,5 6 2 16,-1 1-1-16,-2 2 1 0,0-7 1 0,6 4 0 0,-2 4-2 16,-1 4 2-16,-1-3 0 0,-2 0 1 0,1 7 0 15,2 0 0-15,-4 2-1 0,1-5 0 0,-1 0 3 16,-1 0-1-16,4-4 0 0,-3 1-1 0,-1-7 1 15,0-4 2-15,3 1 1 0,-3 1-1 0,-1-4 3 16,1-3-1-16,-2-2 1 0,0-1 2 0,2 2-2 16,-3-6 2-16,-3-4 0 0,2 3-2 0,0-3-2 15,-1 0 1-15,0 1-1 0,0-2-2 0,-1-3-1 0,-1-2-1 16,4 3-1-16,-5-4-1 0,3 2 0 0,-1-3-2 16,-1-5-2-16,1 4 0 0,-2-4-2 0,0 2-2 15,2-4-2-15,-2-1-7 0,0-3-32 0,1-2-26 16,1-3-29-16,-1-1-24 0,3-10 84 0,-3 3-73 15,2-16-24-15</inkml:trace>
  </inkml:traceGroup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47.14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DB74FEA-FA49-4A98-B5A0-39AA4DDF5AE0}" emma:medium="tactile" emma:mode="ink">
          <msink:context xmlns:msink="http://schemas.microsoft.com/ink/2010/main" type="inkDrawing" rotatedBoundingBox="17675,3318 20714,4339 20300,5573 17261,4552" semanticType="callout" shapeName="Other">
            <msink:sourceLink direction="with" ref="{83B20FE7-D5B0-4783-B8E6-C21B7B9E3DF8}"/>
          </msink:context>
        </emma:interpretation>
      </emma:emma>
    </inkml:annotationXML>
    <inkml:trace contextRef="#ctx0" brushRef="#br0">16032 3281 157 0,'-5'-10'146'0,"7"1"-43"0,1 1-60 0,-3 3 31 16,3-3-17-16,5 3-14 0,-6-1-12 0,7 1-10 15,-5 2-3-15,0 1-1 0,3-1-2 0,-2 0 2 16,-1 0-2-16,0 3 1 0,5-2 0 0,-1 2 1 0,-2 0 2 15,-1 0 0-15,5 2-1 0,-1 0 1 0,2 1 0 16,4 0 0-16,1 2 2 0,1-1 1 0,6 3 1 16,2-1 0-16,2 0 2 0,-1-1-1 0,7 2 1 0,12 1 6 15,-6-2 1-15,4 0-4 0,7-1 0 0,6 1 1 16,6-2-1-16,9-1-2 0,-4-2-2 0,-6 1-8 16,6-4 0-16,3 1 0 0,0-4-2 0,1-1-2 15,-8 2-2-15,11-4 0 0,1 4-1 0,3-6 1 16,-1 2 0-16,-2 0-4 0,1-1 0 0,0 2 0 15,-4-4-2-15,1 2 0 0,-1 1 1 0,0 0-2 0,-7 0 2 16,-1 2 0-16,-4-2 2 0,-9 1 1 16,3 1 2-16,-11 1 1 0,-4 0 0 0,-8 2-2 0,3 2 1 15,-7-3 0-15,-2 3-2 0,-5 1-2 0,2 0-1 16,-5 0-1-16,-2 0-1 0,-4 0 0 0,0 0-2 16,-1 3 1-16,-7 0-2 0,6 2-2 0,-6-2 2 15,1 2-1-15,-1-2 0 0,0 5-1 0,0 2 2 16,0 1-2-16,2-2 1 0,-5 4 1 0,2 4-3 15,1 2 2-15,-3 1 0 0,3 3 1 0,-1 8 0 16,-1 0 0-16,3 6 0 0,2 4 0 0,-6 2 2 16,1 0-1-16,-1 5 1 0,2 1 1 0,0 0-3 15,2 0 3-15,1-1 0 0,2 1 1 0,4 1-1 16,-3 0 1-16,3 1 0 0,2 0-1 0,-2-2 4 0,1 2-2 16,0-3 2-16,-1-2-1 0,2-6 4 0,1-1-1 15,0-5 2-15,-1-2 1 0,3-4-1 0,-2-1 2 16,-3-5-1-16,0-2 2 0,1-1-5 0,-3 0 3 15,2-3-3-15,-3-2-2 0,-1 0-1 0,1-1-2 16,1 0-1-16,-1-2 0 0,-3 1-3 0,0-2-1 16,-2-2-2-16,0 1-3 0,2 1-5 0,-5-4-3 15,0-1-7-15,1 1-9 0,1-2-22 0,0-1-16 16,-2-5-35-16,1 1-38 0,-1-6 96 0,0-1-69 16,-3-4-22-16</inkml:trace>
  </inkml:traceGroup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47.84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E797D76-D27F-4930-841C-CD39BBE4D2B5}" emma:medium="tactile" emma:mode="ink">
          <msink:context xmlns:msink="http://schemas.microsoft.com/ink/2010/main" type="inkDrawing" rotatedBoundingBox="20288,3385 22809,4422 22388,5445 19867,4408" semanticType="callout" shapeName="Other">
            <msink:sourceLink direction="with" ref="{DAB9421A-AA21-4098-8BCD-6E06C7B60507}"/>
            <msink:sourceLink direction="with" ref="{83B20FE7-D5B0-4783-B8E6-C21B7B9E3DF8}"/>
          </msink:context>
        </emma:interpretation>
      </emma:emma>
    </inkml:annotationXML>
    <inkml:trace contextRef="#ctx0" brushRef="#br0">18593 3294 546 0,'5'-4'234'0,"-4"0"-155"0,-1-3-58 15,0 2 18-15,0 2-17 0,0 0-5 0,4 3-13 16,-3 0 1-16,-1-1 4 0,2 1 3 0,1-2 9 16,-1 2 2-16,-1 0 3 0,6-2 2 0,-3 1 0 15,4-2-1-15,2-1-3 0,-1 3-1 0,7-1-6 16,3 2-2-16,7-1-1 0,-1-1-1 0,6 2-1 15,8 0 0-15,8 0 1 0,-1 0-2 0,2 0 0 16,6-2 0-16,5 1-2 0,-2 1 0 0,-6-3-2 0,8 3 0 16,5-2 0-16,-1 1 0 0,-2 1-2 0,-2-2 1 0,-3 0 1 15,9-1 0-15,-5-2 0 0,-1 1 1 0,-6-1-3 16,6-1 1-16,1 1 0 0,1-2-1 0,-1 3-1 16,-6-3 2-16,4-1-3 0,-2 4 2 0,-6-3 3 15,-2 2-3-15,-6-2 1 0,-4 0-1 0,-3 2 1 16,-3 1-1-16,-4-1 1 0,-2 2 0 0,-5 1-2 15,-1 0 1-15,-2 1-1 0,-2 1-2 0,-3 0 0 16,-2 0-1-16,-2 0 0 0,-1 1-1 0,-1 3 0 16,-1-1-3-16,-1-2 2 0,-2 3-1 0,2 0 2 15,-4 4-1-15,2-1 0 0,1 1-1 0,-1 0 2 16,0 4-1-16,-1-1 1 0,-2 2 0 0,1 0-2 16,2 4 1-16,-1 2-1 0,0 5 2 0,-1 2-2 0,4 2 1 15,-2 9 0-15,5 4 1 0,-3-4 0 16,1 4 2-16,4 5-2 0,-1-5 1 0,-1 4 0 0,3-4 1 15,-1 0 1-15,-2-1-1 0,5 3-1 0,-2-3 3 16,2 1 1-16,-1 0 1 0,3-1-1 0,-6-3 1 16,2-2-1-16,4 4 5 0,-3 3-1 0,3-9-1 15,1 2 1-15,-4-2 2 0,1 2 2 0,3-5-2 16,-2 2 3-16,1-6-2 0,-4-6 0 0,-5 3 1 16,5-6-1-16,1 1-1 0,-3-3-3 0,-2 0 0 15,2-1-2-15,-3-1-1 0,1-2-1 0,-2-2-3 16,-1-2-1-16,1-1-4 0,-2-1 0 0,-1-2-8 15,0-3-5-15,-1 0-9 0,-1-2-11 0,-1-1-49 16,-1-3-23-16,4-2-43 0,-4-2 100 0,-1-4-96 16,0-3-42-16</inkml:trace>
  </inkml:traceGroup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29.80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63B3769-DD87-4E03-83B3-644341561EF5}" emma:medium="tactile" emma:mode="ink">
          <msink:context xmlns:msink="http://schemas.microsoft.com/ink/2010/main" type="inkDrawing" rotatedBoundingBox="15511,6426 16024,5684 16516,6025 16003,6766" semanticType="callout" shapeName="Other">
            <msink:sourceLink direction="with" ref="{83B20FE7-D5B0-4783-B8E6-C21B7B9E3DF8}"/>
          </msink:context>
        </emma:interpretation>
      </emma:emma>
    </inkml:annotationXML>
    <inkml:trace contextRef="#ctx0" brushRef="#br0">14836 5071 105 0,'3'-6'113'0,"0"-4"-14"16,4 5-45-16,-4-1 30 0,2-2 0 0,-2 2-5 15,0-4-9-15,0 5-4 0,1-3-10 0,-3-4-4 16,1 0-2-16,-1 4-5 0,1-1-5 0,0-1-2 16,-1 1-3-16,-1-1-1 0,0 2-5 0,2-1-1 15,-2 1-2-15,0-2-1 0,-2 5-6 0,-1 1-1 16,3 4-3-16,-3-4-1 0,-2 3-4 0,2 1-2 16,-2 3-1-16,-1 0-2 0,-1 4-1 0,-2-1-3 0,-4 5 2 15,2 0-1-15,0 2-2 0,-7 5 0 0,-1 4 0 16,2 0 0-16,1-1 1 0,-4 1 1 0,-2 2-2 0,-3 2 3 15,-2-3-1-15,1 3 4 0,2-7 0 0,-8 3 1 16,1 2 2-16,-1-2 0 0,-2-1 3 0,2 0 3 16,1-2 0-16,-3 2 0 0,4-2 0 0,4-2 1 15,-1-2-3-15,7 2 0 0,0-1 0 0,5-3-3 16,0 0-1-16,4-2 1 0,3-2-1 0,2 1-1 16,1-1 1-16,3-2-2 0,1 1 1 0,2 0-1 15,3 0 0-15,0 0-1 0,1 1 1 0,5-1-1 16,2 0 0-16,1 0 0 0,3 5-1 0,3-5 0 15,-1 0 2-15,4 1-3 0,3 1-1 0,1-1 0 16,-2 3 1-16,1 0-2 0,2-5 1 0,0 7-2 16,1-3 0-16,-3 2 1 0,-4-2 0 0,-2-1-2 15,-2-1-2-15,2 2-2 0,-1 0-1 0,-7-3-4 16,2 0-5-16,0 0-5 0,-2 0-2 0,0 0-14 16,-5-3-6-16,1 0-6 0,-1-4-12 0,-1 4-29 15,-4-3-13-15,1-1-18 0,0 1-31 0,-2-2 97 0,-4 0-67 16,-5 0-37-16</inkml:trace>
  </inkml:traceGroup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53.30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D75DA94-EDB6-4232-9CEC-304A05CBE986}" emma:medium="tactile" emma:mode="ink">
          <msink:context xmlns:msink="http://schemas.microsoft.com/ink/2010/main" type="writingRegion" rotatedBoundingBox="28762,6113 25260,6391 25165,5193 28667,4916"/>
        </emma:interpretation>
      </emma:emma>
    </inkml:annotationXML>
    <inkml:traceGroup>
      <inkml:annotationXML>
        <emma:emma xmlns:emma="http://www.w3.org/2003/04/emma" version="1.0">
          <emma:interpretation id="{2AB600B6-95A5-4D1F-8CB2-C944DD8A955F}" emma:medium="tactile" emma:mode="ink">
            <msink:context xmlns:msink="http://schemas.microsoft.com/ink/2010/main" type="paragraph" rotatedBoundingBox="28762,6113 25260,6391 25165,5193 28667,49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FAAD09-731C-416B-BF69-B168A4803F01}" emma:medium="tactile" emma:mode="ink">
              <msink:context xmlns:msink="http://schemas.microsoft.com/ink/2010/main" type="line" rotatedBoundingBox="28762,6113 25260,6391 25165,5193 28667,4916"/>
            </emma:interpretation>
          </emma:emma>
        </inkml:annotationXML>
        <inkml:traceGroup>
          <inkml:annotationXML>
            <emma:emma xmlns:emma="http://www.w3.org/2003/04/emma" version="1.0">
              <emma:interpretation id="{0D659E5C-7A32-41DF-951D-D13E8EBCDC7E}" emma:medium="tactile" emma:mode="ink">
                <msink:context xmlns:msink="http://schemas.microsoft.com/ink/2010/main" type="inkWord" rotatedBoundingBox="28762,6113 25260,6391 25165,5193 28667,491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24521 4577 680 0,'-10'-4'285'0,"1"-1"-201"0,4 2-69 0,-3-2 2 0,-2 3-11 15,2-1-6-15,-1 1-7 0,-1 2-4 0,1 0 4 16,-4 7 2-16,3-2 4 0,-2 1 4 0,-3 2 5 16,-1 2-1-16,2-1 0 0,0 7 0 0,-1-5-2 15,-1 7-1-15,-3 1-2 0,3 6-2 0,0 6 0 16,-1 0 0-16,-1 0 0 0,-4 2-1 0,3 0 1 16,2 6 0-16,-3-4 1 0,3-3-1 0,-2-1 0 15,1-2 3-15,-1 0 0 0,6-2 1 0,-3-11-1 0,1 0 4 16,2 1 2-16,-2-4 0 0,4-5 1 0,0 0 1 0,-3-2 2 15,3-3 1-15,0 2 0 0,4 0-1 0,-4-5 1 16,1 0 0-16,3-2 2 0,0-1 0 0,1 0 6 16,1-2-1-16,-1-1 3 0,2-2 1 0,1-2 5 15,0-1 2-15,1 0 0 0,2-2 0 0,0-4-6 16,4-2-2-16,0-4-3 0,3 3-4 0,1-1-6 16,1 0-2-16,2-1-4 0,-1-3 1 0,4 9-2 15,1 3 4-15,-3 0 0 0,0 0 0 0,4 5-2 16,-2 0 2-16,0 7-2 0,1 1-1 0,0 1-2 15,1-1-1-15,0 8-2 0,2 5 0 0,-2-3-1 16,3 2-2-16,-5 4 1 0,4 2 0 0,-1 1-2 16,-1 0 0-16,2 5 1 0,-6-5-1 0,3 0-1 15,-1 0-3-15,2 0-1 0,-3 1-1 0,-2-6-7 16,0-1-5-16,-1-4-10 0,2 1-12 0,-2 1-51 16,-2-3-34-16,1-2-54 0,1 1 124 0,-4-3-114 15,-1 3-56-15</inkml:trace>
          <inkml:trace contextRef="#ctx0" brushRef="#br0" timeOffset="291.8872">24489 4878 861 0,'-10'7'312'0,"6"-4"-241"0,-4 3-65 0,-2 4 0 0,-1 6-9 15,1 0-3-15,-2 0 1 0,-1 4 5 16,5-1 1-16,-2 1 6 0,2-1 9 0,2-3 2 0,4-4 2 15,1 3 2-15,4-3 4 0,2-2 2 0,3-2 2 16,-2-2-1-16,4 1-2 0,-2-3-1 0,4 1 4 16,4-5-4-16,-5 2-4 0,5-2-2 0,2 0-2 0,-1-5-1 15,4 0-2-15,0-1-1 0,-2 1-2 0,-3 0 1 16,0-6 2-16,-2 0 2 0,-3 1 0 0,0 2-3 16,-1-4-1-16,-1 1 0 0,-4 1-3 0,0-4-2 15,-2 3-8-15,-1-2-4 0,-4 3-4 0,1-2-1 16,-6 0-11-16,-1 3-5 0,-1 1-6 0,-2-2-5 0,-2 6-1 15,-1-1-12-15,-4 3-5 0,-1 2-8 0,-3 0-40 16,-2 2-45-16,1 4 104 0,0 0-69 0,-3-1-47 16</inkml:trace>
          <inkml:trace contextRef="#ctx0" brushRef="#br0" timeOffset="804.7439">25158 4649 970 0,'-7'8'355'0,"-1"-2"-276"0,5-2-72 0,0 5-2 16,0 5 0-16,-2 4-15 0,-4-1-1 0,1 9 1 16,-2-1 4-16,-3 4 6 0,2 0 4 0,5 3 2 15,-5-7 2-15,1-3 1 0,2 5 0 0,8-7-2 16,-3-1 1-16,4-2-2 0,-1-4-1 0,2 0-1 15,6-1-2-15,-2 1-2 0,4-5 1 0,-2 2 1 16,3-4-2-16,-3-1 1 0,2-2 0 0,1-1 2 16,-3-2 1-16,1 1 1 0,1-1 3 0,-1-6 0 15,1 3 3-15,-1-1 2 0,-2-2 1 0,-1 0 1 16,1-2 1-16,-3 0 1 0,0 0-2 0,-1-3 4 16,0 0 0-16,0-2-3 0,-1-2-2 0,1 3-2 0,0-3-1 15,-1-2-2-15,-1 3-2 0,1 1-4 0,-1 6-2 0,3 1 0 16,-3 1-1-16,1-1-3 0,-1 6 1 0,1 1-3 15,1-1 3-15,-1 4-2 0,1-4-1 0,0 4 3 16,0 4-1-16,7-3 3 0,-4 2 0 0,5 1 3 16,2 1 1-16,1 1 2 0,1 1 3 0,4-5 6 15,0 4 2-15,3-1 5 0,1-6 0 0,2 1 7 16,2-4 2-16,2 1 0 0,-5-1 3 0,0-6-1 16,0-1 1-16,1-4-1 0,-6 7-1 0,-1-4-5 15,-2 0-3-15,-2-7 0 0,0 4-6 0,1 3-6 16,-6-1-2-16,-6-1-5 0,7-1-4 0,-9-3-3 15,4-1-6-15,-3 6-3 0,4-2-6 0,-6-2-16 0,2 2-11 16,-2 0-10-16,1-2-17 0,-1 2-66 16,0-2-40-16,-3 2-60 0,2 3 154 0,2-3-138 15,1 1-64-15</inkml:trace>
          <inkml:trace contextRef="#ctx0" brushRef="#br0" timeOffset="-922.761">27266 4019 521 0,'-4'-2'247'0,"-1"-1"-146"16,2-2-66-16,-2 0 34 0,5 2-10 0,-2 0-13 0,1 1-1 15,-3-1-1-15,4 3 2 0,-3-1 9 16,0-1 1-16,0 1-9 0,-2 1-2 0,2 0-2 0,0 0-3 16,0 0-3-16,-2 0-3 0,2 1-10 0,1 2-2 0,0 2-1 15,2 1-1-15,-1 2 1 0,1 5-4 0,0 1 0 16,0-1-1-16,1 6-1 0,-1 0 1 0,4 4-2 16,-1 4-2-16,6 6 0 0,-4-2-1 0,3-1-2 15,2 5 1-15,1 3-3 0,0-3-1 0,0 3-1 16,-1-1-1-16,-2 0-2 0,3-1 1 0,-3 6-1 15,0-4-1-15,1-3 1 0,-1 1-1 0,0 4-1 16,0-5 1-16,-2 4 0 0,1 0-1 0,-1-7 1 0,-1-2 0 16,-2 5 1-16,0-1 1 0,2-4-1 0,-3-6 0 15,-1 0 0-15,1 0 2 0,0-2-1 16,-2 0-1-16,1-4 2 0,2-2 1 0,-3-2 1 0,2-1 0 16,-2 0-1-16,0-7 1 0,0 0 1 0,0 2 2 15,-2-6-2-15,1 1 1 0,-1 0-1 0,2-3 1 16,-1 2-1-16,-1-2-1 0,2 3 0 0,-2-3 0 15,1 2-1-15,-2-2-1 0,1 0 0 0,-1-2-1 16,0 2 0-16,-2 0 0 0,0-3-3 0,0 1 1 16,-1-1-1-16,0 2-1 0,-1-1 0 0,-1-3-1 15,0 4 2-15,-1-3-2 0,-1 1-1 0,1 2-2 16,-4-3 2-16,-2 4-2 0,4 0 0 0,-1 2-2 0,-8-2-2 16,1 2 2-16,0-2 3 0,-1 3 0 0,-8 3-1 0,5-3-1 15,-12 1 2-15,1-3 1 0,4 6 1 0,-10-3-1 16,2 1-2-16,1 0 0 0,-3 3-1 0,-7-2 0 15,0 2-2-15,-2 0 0 0,-7 0-3 0,-3 0-2 16,-3-2 1-16,-6-1-1 0,4-3-2 0,-6-1 0 16,-3 1-4-16,-1-4-1 0,0 1-4 0,2-4-17 15,0 3-14-15,-4-1-30 0,1 0-60 0,-5 0 104 16,2 0-66-16,-3-2-28 0</inkml:trace>
          <inkml:trace contextRef="#ctx0" brushRef="#br0" timeOffset="1120.9441">25987 4654 661 0,'0'11'418'0,"0"-6"-233"0,-1-5-128 0,-1 0 126 0,-1 0-180 16,0 6 0-16,0-1-11 0,-2 1-13 0,-1 9 1 15,1-4 3-15,-3 6 5 0,1 1 2 0,0 1 10 16,-1 2 1-16,-2 1 3 0,7-1 1 0,-2-4 2 16,0 4-2-16,4-2 0 0,1-2 0 0,1-1 2 15,2 0 0-15,1-1 2 0,0-4 1 0,6 3 8 16,0-8 3-16,1 2-1 0,3-6 4 0,4-2 2 15,-3 0 4-15,6-5-2 0,-2 0 2 0,0-4-1 16,0-2-1-16,1-2 3 0,-3-1-2 0,-3-1 3 16,2-1-2-16,-3-4 1 0,1 1-2 0,-4-2 1 15,1 2-7-15,-8 0-5 0,2 0-2 0,-2-2-9 16,-3 3-7-16,-1 1-5 0,-4 3-7 0,-5-1-23 16,2 2-3-16,-9 2-9 0,3 5-11 0,-9 1-35 15,-2 4-36-15,-15 4-88 0,2 0 152 0,-10 3-111 16,-8 5-58-16</inkml:trace>
        </inkml:traceGroup>
      </inkml:traceGroup>
    </inkml:traceGroup>
  </inkml:traceGroup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1:39.28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BEC37EF-AF10-4A48-91BF-6A371216CB15}" emma:medium="tactile" emma:mode="ink">
          <msink:context xmlns:msink="http://schemas.microsoft.com/ink/2010/main" type="writingRegion" rotatedBoundingBox="10872,11117 12725,10962 12905,13100 11051,13256"/>
        </emma:interpretation>
      </emma:emma>
    </inkml:annotationXML>
    <inkml:traceGroup>
      <inkml:annotationXML>
        <emma:emma xmlns:emma="http://www.w3.org/2003/04/emma" version="1.0">
          <emma:interpretation id="{94318226-95FD-4ED3-A058-EA4E41E942F0}" emma:medium="tactile" emma:mode="ink">
            <msink:context xmlns:msink="http://schemas.microsoft.com/ink/2010/main" type="paragraph" rotatedBoundingBox="10875,11117 12725,10962 12833,12248 10983,124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8F1D96-119B-455D-9862-3A103E5250EA}" emma:medium="tactile" emma:mode="ink">
              <msink:context xmlns:msink="http://schemas.microsoft.com/ink/2010/main" type="line" rotatedBoundingBox="10875,11117 12725,10962 12833,12248 10983,12403"/>
            </emma:interpretation>
          </emma:emma>
        </inkml:annotationXML>
        <inkml:traceGroup>
          <inkml:annotationXML>
            <emma:emma xmlns:emma="http://www.w3.org/2003/04/emma" version="1.0">
              <emma:interpretation id="{DD08C830-6B99-4D1E-B05B-6DE33688B9F6}" emma:medium="tactile" emma:mode="ink">
                <msink:context xmlns:msink="http://schemas.microsoft.com/ink/2010/main" type="inkWord" rotatedBoundingBox="10875,11117 12725,10962 12833,12248 10983,12403"/>
              </emma:interpretation>
              <emma:one-of disjunction-type="recognition" id="oneOf0">
                <emma:interpretation id="interp0" emma:lang="" emma:confidence="1">
                  <emma:literal>he</emma:literal>
                </emma:interpretation>
                <emma:interpretation id="interp1" emma:lang="" emma:confidence="0">
                  <emma:literal>hl</emma:literal>
                </emma:interpretation>
                <emma:interpretation id="interp2" emma:lang="" emma:confidence="0">
                  <emma:literal>be</emma:literal>
                </emma:interpretation>
                <emma:interpretation id="interp3" emma:lang="" emma:confidence="0">
                  <emma:literal>hi</emma:literal>
                </emma:interpretation>
                <emma:interpretation id="interp4" emma:lang="" emma:confidence="0">
                  <emma:literal>Tre</emma:literal>
                </emma:interpretation>
              </emma:one-of>
            </emma:emma>
          </inkml:annotationXML>
          <inkml:trace contextRef="#ctx0" brushRef="#br0">10294 10118 1279 0,'3'3'490'0,"0"3"-380"0,-3-1-102 0,-1 3-4 15,-2 3-23-15,-1 5-10 0,3 3-4 0,1 7 2 16,0 4 4-16,0 5 6 0,1 2 2 0,-1-4 8 16,10 5 1-16,-7 9-2 0,0-4-3 0,5-4 0 15,-3 0-3-15,3 4-3 0,-2 1-7 0,1-1-4 16,-2 2-7-16,3-5-3 0,-2 1-36 0,-1 0-30 16,-2-4-46-16,6-7 105 0,-4-4-90 0,0 3-45 15</inkml:trace>
          <inkml:trace contextRef="#ctx0" brushRef="#br0" timeOffset="-230.3626">9907 10411 924 0,'-5'-8'421'0,"4"2"-270"0,-3-6-54 0,0 3-33 16,-1 1-35-16,2 0-32 0,-2 0-10 0,-1 3-2 16,-2 2-1-16,-4 0 0 0,1 1 5 0,-3 2 0 15,-2 7 2-15,0-3 1 0,-5 9 3 0,2 3 1 16,-3 6 1-16,0-1-2 0,4 0 1 0,-4 3-1 0,1 6-1 16,1-1 0-16,4-4-1 0,3 1 1 0,2-1 2 0,-4 2 0 15,12-3-1-15,0 0 2 0,0-5 3 0,3-3 0 16,0 0-1-16,5-5-1 0,1-3 0 0,2-2 1 15,-2-2 0-15,1 0 1 0,5-4-3 0,0-3 3 16,3 0 2-16,5-3 2 0,-4-6-1 0,-2 3 1 16,8-7 1-16,-3-2 0 0,-1-1 4 0,1-1-1 15,-3-3 5-15,0-4-1 0,-2 0 1 0,4-2 1 16,-7 4-3-16,-2-4 0 0,1 5-3 0,-2 1 0 16,-2 5-8-16,-1 5-5 0,0 4-5 0,-4 1-6 0,4 5 1 15,-5 3-4-15,0 9-4 0,0 1 0 16,0-1 3-16,0 10 3 0,0 5 5 0,0 2 2 0,-1 15-2 15,-1-3 3-15,2-1 4 0,-3 3-2 0,3 8 0 16,-2 3-2-16,2 1-1 0,2-1 1 0,-1 6-1 16,3-1 1-16,5 3-2 0,-1 0 2 0,2-2 2 15,2 2 0-15,1-9 2 0,0-4 0 0,1-8 5 16,0-5-1-16,-1-5 0 0,0-6 1 0,0-11-2 16,-2-6-4-16,0-4-8 0,-1-1-9 0,-1-3-11 15,-1-6-6-15,-3-4-21 0,0-1-13 0,-7-2-48 16,-3-3-13-16,-12-5-9 0,2 0 6 0,-7-5 28 15,-8-3 26-15,0 5 48 0,-5-2 30 0,3 2 68 0,5 4 33 16,-4-1 45-16,0-2 13 0,5 12-10 0,7-1-14 0,0 4-20 16,3-1-1-16,6 5-13 0,-2-1-7 0,2 5-24 15,5-2-3-15,0 1-8 0,2 0-4 0,3 3-6 16,0-4-19-16,0 3-8 0,7-1-7 0,-1-2-10 16,12 1-16-16,-7-3-10 0,9-2-14 0,6-6-18 15,11 3-82-15,-4-4 105 0,13-3-67 0,2-1-39 16</inkml:trace>
          <inkml:trace contextRef="#ctx0" brushRef="#br0" timeOffset="622.7623">10413 10470 694 0,'8'0'465'0,"-4"-5"-162"16,2 3-212-16,-3-2 128 0,0-3-149 0,5 4-26 15,2 0-30-15,3-3-25 0,1 4-5 0,2-1-41 16,1-4 44-16,-4 4 8 15,-6 2 1-15,-1 1 3 0,19-11 3 0,4 1 6 0,-3-3 1 0,-4 0 0 16,0-1-1-16,4-2-4 0,-3 0-1 0,-8 2-1 16,-1 0-3-16,-3-2-1 0,0 1-3 0,-3 3-4 15,-1 0-3-15,-2 3-1 0,-5 4-4 0,0 0-7 16,-2 1 0-16,0 4-1 0,-2 0 0 0,-3 4 1 0,-1 6 1 16,-3 7 4-16,2-1 3 0,-3 0 8 0,1 5-1 0,-1 11 0 15,-1 3 1-15,0 5 0 0,3-7 3 0,1 7-4 16,-2 1 2-16,3 4-1 0,0-4 2 0,1-2 2 15,3-1 1-15,2-5 2 0,-1 4-2 0,1-5 3 16,2-4 0-16,4-4-1 0,-1 2 1 0,1-6 5 16,1-4 3-16,3-6-2 0,-1 0 4 0,1-7 6 15,0-3 3-15,3-7 3 0,0-1 4 0,-2-4 6 16,4-6 0-16,-3-1 5 0,4-2-3 0,-3 4-3 16,-4-2-2-16,2-2 0 0,-1 0-4 0,-2 4-12 15,1 2-3-15,-2 6-4 0,-2-1-5 0,-2 7-2 16,4-3-6-16,-5 4-3 0,2 4-4 0,1 3-1 0,-2 1-1 15,4 3 1-15,0 1 1 0,1 3-1 0,-1-1 7 16,3 6 0-16,3 0 2 0,0-1 2 0,1 2 3 16,2-1 0-16,-1-1 1 0,4-1 0 0,4 0-1 15,4-5 1-15,-4 0 2 0,3-4-1 0,1-4 6 16,1-3 0-16,-2 0 3 0,-2-6 10 0,-1-6 2 16,-2-4 1-16,2 2 0 0,-2-3 12 0,-2-4-3 15,-4 0 3-15,1-3 0 0,-3 4-5 0,-3-1-1 0,-3-3-2 16,0-1-2-16,-3 4-10 0,-2-1-3 0,-4 1-3 0,1 2-6 15,-5 3-2-15,2 0-4 0,0 5-2 0,2 9-2 16,-7-3-5-16,3 7-5 0,0 4-1 0,3 1 0 16,-1 7-11-16,-2-3 0 0,10 10-3 0,-1-2-3 15,6 5-3-15,2 3-1 0,7 3-3 0,2 2-5 16,9 5-8-16,0-1-20 0,5 1-41 0,1 1-82 16,5 4 146-16,2-1-88 0,-6-16-40 0</inkml:trace>
        </inkml:traceGroup>
      </inkml:traceGroup>
    </inkml:traceGroup>
    <inkml:traceGroup>
      <inkml:annotationXML>
        <emma:emma xmlns:emma="http://www.w3.org/2003/04/emma" version="1.0">
          <emma:interpretation id="{5679327A-7FC7-46FF-A395-880216523D71}" emma:medium="tactile" emma:mode="ink">
            <msink:context xmlns:msink="http://schemas.microsoft.com/ink/2010/main" type="paragraph" rotatedBoundingBox="11028,12290 11875,12290 11875,13187 11028,131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69827C-8E64-49DE-86CF-A2E2F7891670}" emma:medium="tactile" emma:mode="ink">
              <msink:context xmlns:msink="http://schemas.microsoft.com/ink/2010/main" type="inkBullet" rotatedBoundingBox="10996,12991 11431,12256 12168,12692 11732,13427"/>
            </emma:interpretation>
            <emma:one-of disjunction-type="recognition" id="oneOf1">
              <emma:interpretation id="interp5" emma:lang="" emma:confidence="0">
                <emma:literal>↳</emma:literal>
              </emma:interpretation>
            </emma:one-of>
          </emma:emma>
        </inkml:annotationXML>
        <inkml:trace contextRef="#ctx0" brushRef="#br0" timeOffset="2094.5887">10054 11757 952 0,'0'-7'439'0,"0"-1"-271"0,-4-1-119 15,-5 2 26-15,-2 4-24 0,-2 3-28 0,-3-1-19 16,0 1-21-16,-5 8-3 0,-6 3-1 0,3 1 1 16,-4 8 0-16,-4 2 5 0,6 2 1 0,-2-4 3 15,2 4 6-15,4 2 1 0,3-1-1 0,1-1-2 16,6-5-4-16,0 2-2 0,6-2-2 0,3 3-3 0,-3-4-10 16,7-4-8-16,4-3-4 0,0 4 1 0,6-4 6 15,0-8 2-15,6 0 2 0,4-3 9 16,8-8 16-16,-2 2 12 0,2-4 11 0,-1-1 7 0,6-3 15 15,-1-5 4-15,-4-4 5 0,-4 1-3 0,4-3 2 16,-2-1-1-16,-8-9-4 0,2 0-3 0,-4-1-7 16,1-3-1-16,-5 0-3 0,-1 0 0 0,-5-1-1 15,-1 2-1-15,0 2 2 0,-1 1-4 0,-5 0-6 16,0 1-4-16,-3 5-2 0,1 2-3 0,1 5-8 16,-4 3-2-16,2 6-2 0,0-1-4 0,0 8-8 15,-1 2-3-15,4 4-3 0,-3 5-2 0,3 0-1 0,-3 8-3 0,3 7 0 16,0 3 2-16,2-1 7 0,1 10 2 0,0 3 4 15,5 8 1-15,6 14 2 0,1-4 1 0,-3-2 2 16,4-2-1-16,8 7-6 0,5 1-1 0,-1-4-4 16,0-6-4-16,0 0-15 0,2 0-9 0,2-8-20 15,0 2-41-15,-3-1 75 0,0-5-48 0,1-8-17 16</inkml:trace>
      </inkml:traceGroup>
    </inkml:traceGroup>
  </inkml:traceGroup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24.79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8B2E6CC-635D-496F-9298-DB94EF5E3B7B}" emma:medium="tactile" emma:mode="ink">
          <msink:context xmlns:msink="http://schemas.microsoft.com/ink/2010/main" type="writingRegion" rotatedBoundingBox="1217,3357 7579,4422 7231,6499 869,5434"/>
        </emma:interpretation>
      </emma:emma>
    </inkml:annotationXML>
    <inkml:traceGroup>
      <inkml:annotationXML>
        <emma:emma xmlns:emma="http://www.w3.org/2003/04/emma" version="1.0">
          <emma:interpretation id="{398B4EF2-784C-4069-BB41-3211ADA62243}" emma:medium="tactile" emma:mode="ink">
            <msink:context xmlns:msink="http://schemas.microsoft.com/ink/2010/main" type="paragraph" rotatedBoundingBox="1217,3357 7579,4422 7231,6499 869,54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A7A3B3-5B59-4887-B394-D9348A4CB88D}" emma:medium="tactile" emma:mode="ink">
              <msink:context xmlns:msink="http://schemas.microsoft.com/ink/2010/main" type="line" rotatedBoundingBox="1217,3357 7579,4422 7231,6499 869,5434"/>
            </emma:interpretation>
          </emma:emma>
        </inkml:annotationXML>
        <inkml:traceGroup>
          <inkml:annotationXML>
            <emma:emma xmlns:emma="http://www.w3.org/2003/04/emma" version="1.0">
              <emma:interpretation id="{269A307F-04C6-41A7-9648-39EDE47C909D}" emma:medium="tactile" emma:mode="ink">
                <msink:context xmlns:msink="http://schemas.microsoft.com/ink/2010/main" type="inkWord" rotatedBoundingBox="1217,3357 7579,4422 7231,6499 869,5434">
                  <msink:destinationLink direction="with" ref="{278D30E1-8E8D-4EB4-9768-87247EA8F524}"/>
                  <msink:destinationLink direction="with" ref="{AFC1B18B-4E46-436F-BF68-C77F56CB6ABF}"/>
                </msink:context>
              </emma:interpretation>
            </emma:emma>
          </inkml:annotationXML>
          <inkml:trace contextRef="#ctx0" brushRef="#br0">-149 2504 69 0,'0'-4'72'0,"1"0"-17"0,3 1-27 0,-1 0 24 15,3 0-11-15,-3 0-4 0,4-2 1 0,1 2-5 16,0-4-1-16,-5 4-2 0,8-2-1 0,-5 2-6 16,2 0 0-16,2 1-1 0,-1-1-3 0,-2 2-3 15,2-2 0-15,-1 3-1 0,-3-2-2 0,1 2-1 16,-2-2-1-16,2 2-1 0,-1 2 1 0,-4 1-2 16,6-1-5-16,4 4 1 0,-5-1-2 0,-1 1-2 15,1 2 0-15,1-1-2 0,-4 2-1 0,2 1 1 0,-2-1 0 0,-3 6 1 16,1 0 0-16,4 0 1 0,-3 4 0 0,3 0 2 15,3 6-1-15,0 9 0 0,-4-5 1 0,3 4-1 16,1 7 1-16,1 0-2 0,-2 6 0 0,-3 2-2 16,1-2 1-16,0 5 0 0,-2-2 0 0,0 4-1 15,0 4-2-15,-3 0 2 0,2 5-1 0,-2 5 0 16,0 3-3-16,0 2-1 0,-3 4-2 0,1 1 0 16,-2-1-8-16,0 4-8 0,1-4-12 0,-2 8 25 15,1 9-19-15,-1-4-12 0</inkml:trace>
          <inkml:trace contextRef="#ctx0" brushRef="#br0" timeOffset="-3949.3482">110 3038 343 0,'-1'-13'238'15,"-4"-1"-106"-15,5 3-81 0,-3-2 89 0,1 3-91 16,1 2-16-16,1 4-5 0,0-4-8 0,0 1-3 16,1 2-3-16,-1 4-1 0,3-1-26 0,-3 2 17 15,2 0-2-15,0 3-1 0,-4 2-1 0,2 0-4 0,-2 9 1 0,-1 4 0 16,-3-1 1-16,-1 2 2 0,0 7 3 0,0 3 0 16,1 10 0-16,-4 8 1 0,-1-4-3 15,2-4 3-15,1 11-4 0,0 9 1 0,-4 3-1 16,4 3-1-16,2-9-2 0,0 7 0 0,1 4-1 0,2-9-5 15,-2 5-1-15,3-2-13 0,-1-4-15 0,0 8-48 16,1-3 67-16,1 4-50 0,-1 5-27 0</inkml:trace>
          <inkml:trace contextRef="#ctx0" brushRef="#br0" timeOffset="-2985.4602">139 3525 176 0,'-5'-6'94'0,"2"-4"-54"0,1 0-29 16,-2 4 19-16,1 1-24 0,-2 1-4 0,0-1 0 16,0 0-2-16,2 2 5 0,-7-2 2 0,6 2 15 15,-3-2 6-15,1 0 6 0,0 2 6 0,-6-5 4 0,4 2 14 16,4 1 0-16,-1 0 2 0,-1 2-10 0,2-3 1 15,-2 1-2-15,6 2-3 0,-3 3-4 0,3-2-10 16,0 2 0-16,0 0-4 0,1 0-1 0,1 2-4 16,1-1-1-16,5-1-2 0,-2 2 2 0,9 1 2 15,-6-1-2-15,6 2 2 0,4 4 0 0,3-4-3 16,2 5 2-16,6-1 0 0,4 3-2 0,2-1 0 16,4-2-1-16,3 1-2 0,-1 1 0 0,7 1 0 15,0-1 1-15,7-2-3 0,1-5 0 0,1 1-1 16,-1 3 1-16,4-4 0 0,-3 0 0 0,5-3 1 15,-6 2-2-15,-1-2 0 0,-1 0 1 0,4 0-4 16,-1 0-1-16,-3-3 1 0,3 1-2 0,-3-3-2 16,1 2 0-16,-8 3-1 0,1-3 1 0,-7 0-1 15,-4 0 1-15,-5 3-2 0,-1-2 0 0,-6 2 1 16,-2-2 0-16,-5 2 0 0,1 0-1 0,-2 0 1 16,-4 0 1-16,-3-3 0 0,1 3-1 0,-3 0-1 15,-1 0-1-15,0 0-1 0,-2 2 1 0,-1-1-2 0,-3-1-3 0,1 4 0 16,0 0-1-16,-1-1-1 0,-2-1 1 0,0 0 0 15,0-2-2-15,0 4 2 0,0 1-1 0,0-2 2 16,0 4 0-16,0-2-2 0,-2 3-2 0,2-1-1 16,0 1 0-16,0 4-2 0,-1-1 0 0,1 5 0 15,0 0-2-15,0-1 1 0,0 8 0 0,0 1 1 16,0 0 0-16,0 3 1 0,0 3-2 0,0 5 2 16,1 0-1-16,-1 6 2 0,2 4 1 0,-2 6-1 15,0 0 2-15,0 3 1 0,0 2 2 0,0-4-1 16,0 1 1-16,0-4 2 0,0-4 1 0,1-4-1 15,1 0 2-15,0-9 0 0,-1 0-1 0,1 0 1 0,-1 0 1 16,-1-4-1-16,0-2-1 0,0-2 2 0,2 3-2 16,-2-2 2-16,0-1 0 0,0 0 0 0,0-5-1 0,0 3 0 15,2 1 0-15,-2-6 0 0,0-2-2 0,0-3-2 16,0 3 1-16,-4-7-1 0,4 3 0 0,0-8 0 16,-1 0-2-16,-1-3-2 0,1 0-5 0,-1 0-25 15,2-1-24-15,0-7-26 0,0 0-19 0,-3-7 67 16,3 1-59-16,-2-18-22 0</inkml:trace>
          <inkml:trace contextRef="#ctx0" brushRef="#br0" timeOffset="-2239.1543">1743 3686 144 0,'0'-5'148'15,"0"-1"-34"-15,0-1-56 0,0 2 37 16,0 1-14-16,3-1-17 0,0-3-19 0,-1 2-15 0,4 1-6 0,0-3 3 16,-1 1-5-16,3-1 0 0,-1 1-3 0,-1 0 2 0,4-1-1 15,-3 0-2-15,3 0 2 0,-2 0-5 0,-2 5-4 16,2-3 0-16,0 3-2 0,0-4-3 0,0 4-1 15,0-2-3-15,-1 2 0 0,5 1-2 0,-2 1 1 16,3 1 0-16,1 1-1 0,2 4 2 0,3 0 1 16,2 5 6-16,3-6 0 0,4 6 2 0,-1-5 2 15,8 4 2-15,5-1 2 0,5-1 2 0,-5-1 0 16,6-1-1-16,3-4 5 0,1 2-2 0,2-1 2 16,2-2 1-16,0 0 0 0,4 2-1 0,-4-2 0 0,6 0-1 15,2-2-3-15,1-3 1 0,0 2-3 0,-10 0-3 16,1 3-2-16,7-2-1 0,4-1-1 0,-13 2-5 15,3 1 0-15,-1 0-1 0,8 0-1 0,0-2 0 16,-2 0 0-16,-9-2 0 0,2 2 0 0,1 0 0 16,-6 1 2-16,0-4-1 0,-10-1 3 0,2 4 0 15,-5-1 1-15,-2 3 2 0,-3-5 1 0,-4 0 1 16,-2 4 1-16,-4-1 2 0,-2 2-1 0,0 0 1 16,-6-1-1-16,-1 1-1 0,-3 0-3 0,0 0-2 15,-3 1-1-15,0-1-2 0,-4 2-5 0,1-1 0 16,-2-1-2-16,2 2-2 0,-1 1 0 0,-1-1 1 15,0-1-1-15,0 3-1 0,2 3 1 0,-2-2 1 0,-2 2-2 16,1-1 2-16,-4 0-3 0,5 2-1 16,0 8 0-16,0-1 0 0,-2-3 0 0,2 6 1 0,-1 2 0 15,-2 1 0-15,3 6 0 0,-2-3 0 16,0 6 0-16,2 2 1 0,0 3 2 0,0 7-1 0,-1-1 0 16,1 4 1-16,0 1 4 0,1 2-1 0,1 1 1 15,0 2 0-15,-2-5 0 0,0 3 2 0,3-2 0 16,-2-4 1-16,-1-4 0 0,0-5-1 0,0 1 3 15,2 0 2-15,-1-5 0 0,3-4-2 0,-1 1 2 0,-3 4-1 16,3-2 0-16,2-2 2 0,-4-1-1 0,3-1-1 0,-3 1 0 16,-1-3-2-16,7 3 0 0,-3-5-1 0,-2 1-1 15,3 0-1-15,-4-7-1 0,1-1-1 16,4 5-2-16,-4-9 0 0,1-3 1 0,-3 3-3 0,0-7-6 16,-2 2-4-16,4-2-10 0,0-1-25 0,-2-4-85 15,-2-1-40-15,4-7 124 0,-2-4-100 0,0-8-78 16</inkml:trace>
          <inkml:trace contextRef="#ctx0" brushRef="#br0" timeOffset="-1559.449">3890 3692 337 0,'1'-11'202'0,"-1"-2"-89"0,0 4-69 0,3 1 23 0,2-3-8 16,-2 3-14-16,-1 0-18 0,3 1-3 0,-2 1-2 0,3 0 1 15,2 1-2-15,-1 0 2 0,-1 2-5 16,5 0 5-16,0-2 0 0,4 2 0 0,1 3-1 15,1 0-2-15,5-2 2 0,2 2-2 0,5 0 1 0,4 0-2 16,2 3-3-16,7-1 1 0,1 1 0 0,6-1-1 16,-4 1 2-16,6 0-2 0,1 2 0 0,2 1 1 15,1-1 0-15,2 1 0 0,-1-6 0 0,4 5 1 16,-2 0-2-16,2-5-1 0,4 1 0 0,-5-1-4 16,0-1-1-16,1 1 0 0,1 0-1 0,-4-2-3 15,3 1-1-15,-5-1 0 0,0 0 0 0,-2 1 2 16,-1-2 0-16,-1 1-2 0,-6 0 2 0,-4-2 0 15,-2-1 1-15,-7 0 0 0,-1 4 0 0,-2-4 1 16,-7 0-2-16,-3 0 2 0,1 2-2 0,-5 3-3 16,0 0 0-16,-4 2-2 0,0-2-1 0,-3 3-3 15,-2 2-1-15,-2-2-3 0,0 0-2 0,0 2-2 16,-3-2-1-16,1 6 0 0,-1-5 1 0,1 2 0 0,-2 0 1 16,0 6 1-16,0-6 0 0,2 5 4 0,-2-3 0 15,0 3 1-15,-2 3 0 0,4 4-2 0,-2 0 2 16,1-4 2-16,1 7-2 0,-1-1 0 0,3 4 1 15,-1 3-1-15,0-1 2 0,-3 6 0 0,5-2 0 16,-2 6-2-16,-2 1 1 0,1 4-1 0,3 4 2 16,-4 0-1-16,3 2 1 0,-1-1 1 0,-2 2 1 15,3-2 1-15,0 1 2 0,0-6 2 0,-1-3-1 16,1-1 1-16,0-2-1 0,2 0 0 0,-1-3 1 16,0-5 2-16,-2 1-4 0,3-2 2 0,-1-2-1 15,0-4-1-15,-1 0 1 0,-2-5-2 0,3 3-1 16,-2-5-2-16,0-1 0 0,-1 0-1 0,-2-4-3 0,1 0-5 15,1-2-4-15,-2-1-7 0,0-4-6 0,0 1-12 0,0-1-79 16,0-4-55-16,0 0 125 0,0 0-87 0,-3-10-50 16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1:06.9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84A0B88-64CE-406A-BEBE-0C823B8D327A}" emma:medium="tactile" emma:mode="ink">
          <msink:context xmlns:msink="http://schemas.microsoft.com/ink/2010/main" type="writingRegion" rotatedBoundingBox="7465,249 20634,199 20640,1932 7472,1981">
            <msink:destinationLink direction="with" ref="{3BA3022D-A26C-415F-8EF5-9433EF792E6E}"/>
          </msink:context>
        </emma:interpretation>
      </emma:emma>
    </inkml:annotationXML>
    <inkml:traceGroup>
      <inkml:annotationXML>
        <emma:emma xmlns:emma="http://www.w3.org/2003/04/emma" version="1.0">
          <emma:interpretation id="{206B2E56-F8C3-42F0-891E-5C693BC964EF}" emma:medium="tactile" emma:mode="ink">
            <msink:context xmlns:msink="http://schemas.microsoft.com/ink/2010/main" type="paragraph" rotatedBoundingBox="7465,249 20634,199 20640,1932 7472,19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D87CA3-5083-424A-87B5-CBA7EB9EC4CC}" emma:medium="tactile" emma:mode="ink">
              <msink:context xmlns:msink="http://schemas.microsoft.com/ink/2010/main" type="line" rotatedBoundingBox="7465,249 20634,199 20640,1932 7472,1981"/>
            </emma:interpretation>
          </emma:emma>
        </inkml:annotationXML>
        <inkml:traceGroup>
          <inkml:annotationXML>
            <emma:emma xmlns:emma="http://www.w3.org/2003/04/emma" version="1.0">
              <emma:interpretation id="{E1A0E1FE-98D4-415B-93EE-00E597E5095C}" emma:medium="tactile" emma:mode="ink">
                <msink:context xmlns:msink="http://schemas.microsoft.com/ink/2010/main" type="inkWord" rotatedBoundingBox="7466,466 11000,453 11005,1701 7471,171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-5130 373 653 0,'0'-30'293'0,"0"-2"-198"16,4 0-69-16,-8 3-4 0,-1 2-1 0,3 3 2 0,-3 2-8 16,2 4-5-16,2 1-3 0,1 4-5 0,-5-1 0 15,5 8 0-15,-2 1-2 0,-1-2 0 0,3 3-1 16,0 4-1-16,0-5-2 0,0 10-3 0,0 4 0 16,0-2-2-16,2 8 0 0,-1 11 0 0,9-2-1 15,-7 11 3-15,5 5-1 0,2 3 2 0,1 0-1 16,3 4 2-16,2 3-1 0,6-1-1 0,-7 2 3 15,5-3-1-15,3 1 1 0,-4-9 0 0,-2 1 3 16,-1-7 4-16,-3-7 6 0,-4-6 8 0,-2-4 3 16,-2-7 4-16,-4-10 4 0,2-3 8 0,-1-2 3 15,-2-3-3-15,0-6-2 0,0-2-4 0,-3-5 1 16,-2-9-3-16,0 1 1 0,-1 2-5 0,-2 0-2 0,3-5 6 16,-3-3 0-16,-1-2 0 0,1 4-1 0,-2-5-2 15,2 1-2-15,3-8-3 0,1 2-1 0,-8 0-9 16,8 0-2-16,-4 0-4 0,4 5-3 0,0 3-6 15,-4 5-4-15,6 9-4 0,2 2-7 0,0 6-8 16,2 10-4-16,-1 6 0 0,-1-1 0 0,8 12 0 16,-5 2 3-16,2 10 5 0,5-1 5 0,1 5 9 15,5 9 3-15,3-1 2 0,3 2 2 0,-6-5 4 0,11-7 0 0,2 3 5 16,-4-4 2-16,-1-5 3 0,0-9 1 16,-2-7 4-16,6 0 6 0,-5-7 1 0,1-4 2 15,-3-1-1-15,-2-5 1 0,5-7 0 0,-2-3 1 16,-3-10-1-16,1-1-6 0,-5-10 2 0,3 6 0 15,-7-17-3-15,3 5-2 0,-2-6 0 0,-4 3-2 0,-2 7-4 16,-1-4 1-16,-2 6-5 0,-3 3-1 0,0 8-4 16,0 0-1-16,-5 5-3 0,2 4-3 0,-2 6-2 15,2 1-6-15,1 9-10 0,-1 3-3 0,2 3-2 16,1 2 1-16,0 9-3 0,0 3 0 0,4 11 1 16,0 1 5-16,-3-2 11 0,1 17 2 0,3 15 3 15,-1-2 1-15,4-1 4 0,-1 10 2 0,-1 1 1 0,5 8 0 16,2-1 1-16,4 1-1 0,-4-11 1 0,2-9 1 15,-4 10 0-15,1-9-1 0,1-7-1 0,-3-6 0 0,-1 1-6 16,-4 2-1-16,1-9-6 0,-2 1-2 0,0-5-22 16,0-1-12-16,-3-9-20 0,-1 1-29 0,5-5 67 15,-5-6-48-15,2-3-16 0</inkml:trace>
          <inkml:trace contextRef="#ctx0" brushRef="#br0" timeOffset="355.5706">-3676 252 833 0,'14'-11'339'16,"-11"-12"-242"-16,0 4-79 0,-1 2 10 0,1-2-37 0,2 6 0 16,1 2-9-16,-4 3-12 0,3 1-2 0,-1 4-1 15,-2 2 4-15,-2 1 5 0,0-4 5 0,-5 4 3 16,-6 0 4-16,0-1 11 0,3-1 1 0,-8 1 2 15,-2-4 3-15,1 2 0 0,-2 1-2 0,5 1 0 16,-1 1-1-16,-1 3-2 0,-6-2-2 0,3 10-4 31,1 1-1-31,1 4-4 0,-2-2 3 0,0 15-2 0,3-4 3 0,-2 7 1 16,4 4 2-16,3 0 2 0,1 2 2 0,4 2 9 0,3-1 3 0,1-2 5 16,2 0 4-16,5-1 7 0,4-2 3 0,4-2 2 15,0-4 2-15,6 1 5 0,3-2-1 0,4-5-2 0,-1 2-1 16,7-6-6-16,5-1-3 0,1-6-4 15,0 4-5-15,-4-7-10 0,12-5-8 0,-3 0-18 0,4-3-18 16,-7 0-21-16,2-3-24 0,-1-7-35 0,7-1 77 16,-4-8-60-16,-4 3-18 0</inkml:trace>
          <inkml:trace contextRef="#ctx0" brushRef="#br0" timeOffset="650.5304">-2652 543 588 0,'-4'-12'275'0,"4"0"-210"0,0 6-65 16,0-4-12-16,-1 2-11 0,1 4-27 0,0 2-14 0,1-1-9 16,1 3 0-16,-2 2-2 0,0 1 13 0,0 1 13 15,0 0 19-15,0-4 33 0,-2 1 37 0,1 2 18 16,1-3 14-16,-2 0 12 0,1-1 20 0,1-1 0 15,0-1 0-15,0 1-8 0,0-1-17 0,1 0-9 16,4 2-6-16,0-4-8 0,3 3-22 0,3 1-6 16,5 1-5-16,0 0-4 0,6 0-11 0,2 0-3 15,3 0-6-15,3 0-3 0,5 1-13 0,2-1-8 16,4-1-11-16,-4-1-13 0,3 2-82 0,0-3 99 0,-4 0-58 16,6 1-38-16</inkml:trace>
          <inkml:trace contextRef="#ctx0" brushRef="#br0" timeOffset="908.3892">-2617 699 986 0,'-2'7'356'16,"-1"-10"-281"-16,4 3-70 0,4-2-1 0,-2 2-9 15,10 6-6-15,5 1 1 0,-1-1 1 0,4 2 7 16,6 2 3-16,2-4 4 0,9 0 7 0,6-4 2 16,-1-1 2-16,-1 1 2 0,1-7 0 0,8-1 2 15,3-5-3-15,-1-4-2 0,-9 1-6 0,9-2-8 16,-1-1-7-16,1 2-14 0,1-1-25 0,-1-3-139 16,2 3 150-16,12 4-84 0,2-3-70 0</inkml:trace>
        </inkml:traceGroup>
        <inkml:traceGroup>
          <inkml:annotationXML>
            <emma:emma xmlns:emma="http://www.w3.org/2003/04/emma" version="1.0">
              <emma:interpretation id="{DB234BE8-2CA5-40DB-831C-2CA9B1C2B511}" emma:medium="tactile" emma:mode="ink">
                <msink:context xmlns:msink="http://schemas.microsoft.com/ink/2010/main" type="inkWord" rotatedBoundingBox="12619,229 17697,210 17703,1893 12626,1912"/>
              </emma:interpretation>
              <emma:one-of disjunction-type="recognition" id="oneOf1">
                <emma:interpretation id="interp1" emma:lang="" emma:confidence="0">
                  <emma:literal>(Pity)</emma:literal>
                </emma:interpretation>
                <emma:interpretation id="interp2" emma:lang="" emma:confidence="0">
                  <emma:literal>(pink)</emma:literal>
                </emma:interpretation>
                <emma:interpretation id="interp3" emma:lang="" emma:confidence="0">
                  <emma:literal>(tine)</emma:literal>
                </emma:interpretation>
                <emma:interpretation id="interp4" emma:lang="" emma:confidence="0">
                  <emma:literal>(Pipy)</emma:literal>
                </emma:interpretation>
                <emma:interpretation id="interp5" emma:lang="" emma:confidence="0">
                  <emma:literal>(Pippy)</emma:literal>
                </emma:interpretation>
              </emma:one-of>
            </emma:emma>
          </inkml:annotationXML>
          <inkml:trace contextRef="#ctx0" brushRef="#br0" timeOffset="1731.4894">3962-463 441 0,'-2'-16'188'0,"2"0"-127"0,-5 6-47 0,5 2 16 16,-3 0-33-16,2 0-3 0,1 8-6 0,-2 4 0 15,-3 0-1-15,-3 8 1 0,2-3 0 0,-1 2 8 16,-1 4 2-16,-9 2 4 0,3 5 5 16,-7-2 1-16,3 2 6 0,-5 5 1 0,0-2 4 0,-5 10 0 15,-1-1 1-15,0 1 0 0,1 8 0 0,0 6 2 16,0 4-2-16,4 7 9 0,0 9 1 0,7 6 2 16,-1-2 4-16,8 5 9 0,6 5 4 0,7-2 1 15,2 0 1-15,11-3-1 0,6-1 3 0,5-6-3 16,3-2-4-16,10-2-7 0,1-7-4 0,14-7-5 15,-6-2-4-15,-3-11-10 0,13-18-7 0,5-1-11 16,-1 1-16-16,-5-9-19 0,-1-12-25 0,-6-1-29 0,13-6 62 16,-10-12-48-16,2 1-20 0</inkml:trace>
          <inkml:trace contextRef="#ctx0" brushRef="#br0" timeOffset="2236.1723">4398 562 561 0,'3'-35'297'0,"0"-1"-149"16,1-3-86-16,0 1 33 0,1-2-14 0,3-1-13 0,2 4-11 15,1-2-21-15,3-1-6 0,-1 2-4 0,3 4-2 16,5 4-8-16,1 3 0 0,-8 3-2 0,7 0-1 16,-2 8-6-16,3 3 1 0,4 2-1 0,-6 3-4 15,-5-1-3-15,5 6-2 0,3 3-1 0,-4 1-5 16,-3-1-2-16,-5 6-5 0,0 6-4 0,-1-6-2 16,-1 8 0-16,-4-3-2 0,-11 2 1 0,2 6 1 15,-7 7 1-15,2-4 2 0,-7-1 4 0,-3 6 1 16,-4-2 2-16,6 4-2 0,-2-4 2 0,-7-2-3 15,1-1-1-15,-2 0-1 0,3 2-2 0,0-6-6 16,0-1-3-16,2 2-10 0,-1 2-16 0,8-5-80 16,-3-2 103-16,5 1-59 0,1-3-41 0</inkml:trace>
          <inkml:trace contextRef="#ctx0" brushRef="#br0" timeOffset="2004.8132">4428-167 1118 0,'2'-19'485'0,"1"3"-323"0,-5-5-33 15,2 13-111-15,0-3-18 0,2 2-15 0,0 9-8 0,1 1-4 16,2 10-2-16,-2 0-5 0,0 10-2 0,2-5 5 16,-4 6 8-16,-1 10 1 0,2-1 4 0,-2 7 3 15,-5 2 4-15,4 9 6 0,-3-1 1 0,3 7 1 16,-4 3 1-16,5-4 2 0,-3 3 0 0,1 1-1 15,2-3-2-15,0-5-4 0,-1 2 1 0,1-4-4 16,0-5-3-16,-4-5-5 0,3 0-3 0,-2-4-6 16,0-7-9-16,-1-8-28 0,0-1-19 0,0-6-16 15,1-5-17-15,0-3 71 0,0-2-59 0,0-2-13 16</inkml:trace>
          <inkml:trace contextRef="#ctx0" brushRef="#br0" timeOffset="2424.4481">5045 492 995 0,'4'5'382'16,"-4"3"-291"-16,5-2-80 0,-3 2-10 0,1 4 0 15,0 11-11-15,2 0-8 0,-3 5-8 0,2 9-2 16,-2 1-3-16,0 0-2 0,-1 2-2 0,-1-3-7 0,-3 6-17 16,1-2-8-16,-2-6-7 0,0-1-20 0,1-6-35 15,-2 4 84-15,4-8-56 0,-2 2-12 0</inkml:trace>
          <inkml:trace contextRef="#ctx0" brushRef="#br0" timeOffset="-2529.0947">47 58 568 0,'-9'-12'206'0,"2"1"-137"0,2 2-46 0,1-2 10 15,-1 6-10-15,-2 0-1 0,4 2-15 0,3 1-3 16,-3 2-2-16,1 0 0 0,1 3-2 0,1 1 0 16,-2-1 0-16,2 2 2 0,0 1 3 0,-1 0 1 15,1 1 2-15,1 1-2 0,1 4-1 0,-2 3-5 16,1 1 0-16,1 3 0 0,1 6-2 0,0 5-1 16,-1-1-4-16,1 9 2 0,-1-1 1 0,1 1 2 15,-1 2 0-15,-1-3 0 0,1 2 0 0,1-2 1 16,-1 0 3-16,-1-1-1 0,1 1 1 0,1-2 2 15,2 0 1-15,-2-3 2 0,3-2 4 0,-3 0 13 16,4 2 4-16,-2-8 5 0,1 0 9 0,4-2 9 16,-3-1 4-16,9-2 0 0,-6 2 4 0,6-8-4 15,5 1-2-15,2-3-3 0,0-1-3 0,4-2-6 16,2-5-2-16,4-5-3 0,2 1-6 0,2-3-9 16,4-4-4-16,-3-1-2 0,4 1-4 0,-4-5-9 15,0 2-3-15,-1 1-3 0,-1-2-4 0,-2 1-11 16,-1-1-4-16,-4 4-8 0,-4-4-5 0,1 5-6 0,-9-1-8 0,6 2-23 15,-3 0-12-15,-5-1-13 0,-1 3-24 0,-4-3-47 16,2 6 109-16,-2 1-74 0,-1 0-18 0</inkml:trace>
          <inkml:trace contextRef="#ctx0" brushRef="#br0" timeOffset="-1747.8673">1614 346 450 0,'2'-29'218'0,"-2"7"-123"0,-2-5-62 0,-1 8 15 16,-2-2-16-16,-3 3-5 0,3 1-11 0,-2 3-16 15,-1 1-4-15,-2 0-5 0,-1 2 1 0,-2 1-2 16,-1 1 1-16,-1-2 2 0,-2 3 0 0,-1 0 2 16,-1 0 4-16,-5 3-1 0,4 2 2 0,1-2 1 15,-7 3-1-15,-1 12-2 0,3-4-3 0,-1 4 1 0,2 6-2 16,-1 5 0-16,-4 6-1 0,-4 11-1 16,5-3 3-16,3-2 4 0,0 1 1 0,0 6 3 15,5-2 2-15,6 2 3 0,1-9 5 0,7 5 13 0,-3 2 5 16,11-8 2-16,-1 2 7 0,6 0 7 0,3-5 3 15,13-2 0-15,-7-1-3 0,7-2-7 0,3-2-6 16,7-1-5-16,-3-3-8 0,9-4-18 0,-3-2-13 31,0-4-17-31,4 1-23 0,2-7 35 0,-2-4-30 0,-1-4-12 0</inkml:trace>
          <inkml:trace contextRef="#ctx0" brushRef="#br0" timeOffset="-1196.063">2023 669 668 0,'-3'3'321'0,"3"-3"-196"16,2 0-91-16,1-6 49 0,0 1-80 0,2 2-1 0,-3 1-8 16,4 1-10-16,-4 1-2 0,2 3 0 0,1-1 3 15,2 1 8-15,-1 0 7 0,-3-3 4 0,3-2 8 16,2 2 6-16,0-8 2 0,2-1 10 0,-2 1 1 15,-3-5 1-15,4 2-2 0,2-2-2 0,1-6-1 16,-3-2-3-16,1 1-2 0,-1-1-7 0,1 0-2 0,-2-6 1 16,0 0-2-16,0-5 1 0,-4 4-3 0,3-7 1 15,-2 1 0-15,-1-3-4 0,0 2-1 0,-1 0-3 16,-2 2-2-16,1 3-2 0,-1 4-1 0,1 7-7 16,-2 3-5-16,2 7-4 0,-2-2-5 0,0 7-7 15,0 4-2-15,1 8 0 0,-1-1-1 0,0 5 3 16,0 6 3-16,2 6 4 0,-2 0 5 0,3 6 7 15,-1 3 3-15,1 4 2 0,2-5 3 0,-2 0 3 0,8-4 0 0,0 3 2 16,0 0 2-16,-1-5 2 0,4-4 1 0,2-6 0 16,2 5 7-16,-1-8 2 0,-1-1 4 15,-2-2 1-15,2-5 2 0,2-2 7 0,-1-3 0 0,1-3 4 16,-2-2-6-16,6-5 3 0,-1 2 2 0,4-9-1 16,-1 1-1-16,-2-3-1 0,5-3 0 15,-1-9-1-15,-5 1 1 0,-2-2-4 0,-2-8-2 0,1 4-4 16,-2-6-2-16,0-1-6 0,0 4-2 0,-5 2-4 15,5 0-3-15,-5 7-3 0,-2 1-2 0,-1 7 0 16,0 0-4-16,-1 7-8 0,-4 4-4 0,0 10-3 16,0-1-4-16,-1 2-1 0,3 10-2 0,-1 10 0 15,1 3 0-15,0 4 7 0,1 8 4 0,5 8 1 0,-1 8 4 16,1 14 0-16,2-4 0 0,-2-3 1 0,2 1-2 0,3 7-8 16,-4-3-7-16,3-5-8 0,-1-6-14 0,-1 7-118 15,0-1 133-15,-5-9-75 0,-4 0-52 0</inkml:trace>
        </inkml:traceGroup>
        <inkml:traceGroup>
          <inkml:annotationXML>
            <emma:emma xmlns:emma="http://www.w3.org/2003/04/emma" version="1.0">
              <emma:interpretation id="{0EB21583-E2A2-432E-AB46-53D4A2D66E10}" emma:medium="tactile" emma:mode="ink">
                <msink:context xmlns:msink="http://schemas.microsoft.com/ink/2010/main" type="inkWord" rotatedBoundingBox="18311,461 20634,452 20640,1932 18317,1940"/>
              </emma:interpretation>
            </emma:emma>
          </inkml:annotationXML>
          <inkml:trace contextRef="#ctx0" brushRef="#br0" timeOffset="2629.5225">5935 483 1352 0,'11'12'478'0,"-13"-13"-378"0,4 4-107 0,-7 0-9 0,4 7-16 15,-1 9-6-15,-3 13-5 0,-4 6-9 16,-4 24 0-16,3-3 0 0,-2-2 8 0,-4 1-6 0,-10 9-30 16,1-2-13-16,-1-11-17 0,4-11-8 0,-2-3-46 15,-3 0 102-15,11-28-74 0,2 8-16 0</inkml:trace>
          <inkml:trace contextRef="#ctx0" brushRef="#br0" timeOffset="2903.1605">6481-124 1445 0,'7'-8'622'0,"-6"-13"-487"0,4 12-131 16,-3 1-22-16,2 8-15 0,1-3-10 0,5 25-7 15,-1 0-3-15,1 13 0 0,1 11 6 0,-5 10 6 16,1 0 8-16,-1 6 12 0,-3 10 5 0,-1-4 4 15,-2-4 4-15,1 0 5 0,1-6 1 0,3-2 2 16,-2 0 0-16,0-7 2 0,3-1-1 0,-2-5 1 16,2 2-1-16,-1-7-1 0,-2-3-1 0,-1-6-5 15,1-4-7-15,-2-4-33 0,3-7-17 0,-3-7-21 16,2-1-27-16,-3-3-34 0,-1-8-48 0,-1-3 117 0,-4-3-86 16,-1-3-3-16</inkml:trace>
          <inkml:trace contextRef="#ctx0" brushRef="#br0" timeOffset="3099.3195">6489 491 736 0,'3'-35'339'0,"2"-4"-195"0,1 1-94 16,1-3 16-16,4-2-6 0,-3 0-9 0,6 3-24 16,2-3-6-16,-3 6-4 0,4 2-6 0,3 7-3 15,-1 4-3-15,0 3-1 0,2 4 0 0,-2 4-2 16,3 3-1-16,-1 2-1 0,-4 4-3 0,2 0-5 16,-1 4-3-16,-5 4-2 0,-1 0-4 0,-2 1 0 0,-7 6-4 15,-1 7-5-15,1-4 1 0,-3 4 1 16,-3 1 0-16,-1 3-2 0,-5 5-1 0,-2 5-2 0,0 1 1 15,1-4 6-15,-4-2-3 0,-9 5-16 0,-2 0-13 16,1-2-33-16,3-4 64 0,-7-1-48 0,1-1-27 16</inkml:trace>
          <inkml:trace contextRef="#ctx0" brushRef="#br0" timeOffset="3396.0185">7110 201 1234 0,'8'19'415'0,"-3"-22"-306"0,1 6-91 0,4-3 0 16,1 6-22-16,2 2-10 0,-2 0-17 0,2 8-4 15,-1 8-8-15,4 3-3 0,-6 0 0 0,-2-1 8 16,-3-1-1-16,1 4 4 0,-12-8 1 0,1 2 3 16,-5-3 10-16,-1-5 4 0,-3 1 7 0,0 2 2 15,-1-5 8-15,1-2 5 0,3 2 0 0,-2-4 2 16,2 2 4-16,3-4 0 0,3 1 0 0,-1-2 2 0,6 4 3 15,0-3-1-15,4 3 1 0,4 3 2 16,5-2-1-16,6 2 0 0,7-2-1 0,4 2-2 16,-3-2-6-16,11-7-2 0,10 1-4 0,-3-3-7 0,1-1-7 15,3-4-11-15,2-6-10 0,2-7-38 0,1-8-23 16,-2 2-74-16,-7-2 121 0,-2-3-79 0,-2-20-59 16</inkml:trace>
          <inkml:trace contextRef="#ctx0" brushRef="#br0" timeOffset="3623.3658">7793-282 1183 0,'8'11'607'0,"-1"-20"-398"0,2 1-29 0,7 5-137 16,0 3-47-16,0 3-7 0,5 10-7 0,1 7-3 15,0 4-7-15,2 16-1 0,-3-2 2 0,0-1 3 16,-12 3 0-16,-2 17-4 0,-7 4 2 0,-7 2-1 15,-2-1 7-15,-10 8-5 0,4 2 2 0,-13 3-1 16,-4 3 1-16,-6 2-2 0,-7 1-2 0,-9 8-2 16,-8-6-6-16,-8 0-39 0,-13 6-47 0,-8-13 90 15,-3 2-61-15,-21-8-45 0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1:22.49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9EE6831-3743-4597-9A1F-7A384FDB8517}" emma:medium="tactile" emma:mode="ink">
          <msink:context xmlns:msink="http://schemas.microsoft.com/ink/2010/main" type="inkDrawing" rotatedBoundingBox="9411,6747 33186,6215 33192,6512 9418,7045" semanticType="underline" shapeName="Other">
            <msink:destinationLink direction="with" ref="{2FF509F2-405D-4AA0-8859-FCE43E0997B8}"/>
          </msink:context>
        </emma:interpretation>
      </emma:emma>
    </inkml:annotationXML>
    <inkml:trace contextRef="#ctx0" brushRef="#br0">4 655 393 0,'-7'-5'208'16,"2"2"-126"-16,1-2 0 0,0 3-56 0,4 1 8 0,0 1-3 16,0 1-2-16,2-1-1 0,0 0 3 0,1 4 2 0,2-4 4 15,1 3 0-15,0 0 1 0,-1-3-5 0,6 0 4 16,0 2-8-16,2-2-1 0,5 0-2 0,4 0-3 16,2 1-2-16,6 1-2 0,7-2-3 15,3 0-2-15,3 0 1 0,6 0-2 0,2 0-2 0,5-2 0 16,-1-1 0-16,4 1-1 0,5-1 2 0,9 0-1 15,-1-2 2-15,8 2-1 0,-1 0 2 0,6-2-1 16,1 0-3-16,1 1 5 0,7-1-1 0,2-3 2 16,-1 1-3-16,7 1 2 0,-2-5-1 0,6 3 0 15,2 0 2-15,2-2-4 0,0 1 2 0,0-1-3 16,-5 1 4-16,6-1-1 0,4 4 1 0,1-2 3 16,-1 0 0-16,1 3 1 0,-5-3-1 0,4 3-4 15,0 1 0-15,-1 4 0 0,4-5-1 0,-8 0-4 16,3 0-2-16,-3 0 1 0,3 4-1 0,4-4 7 15,-6-1-2-15,10-5 1 0,-9 4-3 0,2-1 3 16,6-4 1-16,-1 2-2 0,4-3 2 0,-20 2-3 0,2 0-2 16,10 0 2-16,3-2 1 0,-13 2-1 0,-5 0 0 15,2 3 0-15,10-5 1 0,6 5-2 0,-5 0 2 16,-11 2-1-16,-1-1-5 0,13 3-1 0,-1-1-2 16,-2 3-2-16,-15 2 0 0,10 0 0 0,3 0-1 15,-1 2-3-15,2-2 2 0,-8 1 1 0,3-1 1 0,-3 2 1 16,3 0 0-16,6-2-1 0,-7 0 2 0,6-2-1 15,-5 0 3-15,5 2-2 0,3-4 1 16,2 2-1-16,-2-3 0 0,-2 0 0 0,4 2-2 16,-1 2 4-16,0-4-2 0,2 2 0 0,0-2 0 0,2 3-1 15,-2-1 1-15,-1 3-2 0,4 0 1 0,-1 2-1 16,-2 1 0-16,-14 0 0 0,3 5-1 0,9 2 0 16,-1-1 0-16,-13-1 0 0,-1 3 0 0,4-3-1 0,15 2 1 15,0-5 0-15,-2 3 3 0,-11-5 2 0,0 3-1 16,23-3 1-16,-6 1 0 0,-1 0 1 0,-15 1 0 15,18 0-1-15,-2-2 2 0,6 0-2 0,-4 0 2 0,-5 2 1 16,7 0 0-16,-1 0 0 0,2 0 0 0,-3-2 1 16,0 0-3-16,-4 2 1 0,2-1 0 0,1 0-3 15,-5-1 1-15,3-3-2 0,-3 0 1 0,-4 3 0 16,3-3 0-16,4-2 1 0,-3 1-2 0,-2-4 2 16,0 0-1-16,-4 2 1 0,5 0-2 0,-15-2 1 15,-3-1-1-15,21-4 0 0,-7 1 0 0,-13 4-1 16,4-8 0-16,-1 5-1 0,13-1 4 0,4 1-2 15,1-2-1-15,-21 4 2 0,0 1 0 0,17-1-1 16,-4-1 1-16,0-2 1 0,-14 2-4 0,12 1 1 16,1-2 2-16,-3 3-3 0,3-3 3 0,6 3-1 15,0 2 0-15,-2 2-2 0,-1-3 1 0,-2 4 0 16,4-1-1-16,-7-4 0 0,5 3-1 0,-13 1 0 16,3-2 0-16,-1 1 1 0,-1 2 1 0,-3-5-2 15,1 5 1-15,4-3 1 0,-5 2-1 0,1-3 0 16,2 1 2-16,-3 2-2 0,2-3 1 0,-14 1 1 0,-2 2-1 0,9-4 3 15,-2 3 0-15,-12 1-1 0,0-4 0 0,-3 2 1 16,13-4-1-16,-5 3 2 0,2 0-1 0,-15 0-1 16,5 2-1-16,8 0 0 0,2 2 1 0,-6-8-1 15,-12 5 0-15,15 3-2 0,-4-5 1 0,8 2-1 16,-6-3 0-16,-2 1 1 0,7 4-1 0,-7-3-1 16,2 1 2-16,0 2 0 0,-8-4-2 0,3 3 1 15,-2 1 1-15,-1-3 0 0,3 4-1 0,-3 0 2 16,0-4-1-16,1 4-2 0,-4 0 3 0,1-5-1 0,-1 3 1 15,-2 1-2-15,0 1 1 0,-2-3 0 16,-2 4 0-16,-9-2 0 0,-4 1 0 0,2 1 0 0,4-1 0 16,-9 0 1-16,-4 0-1 0,3 0 0 0,9 0-1 15,-3-1 0-15,1 1 0 0,-5 0 0 0,-3 3-1 0,6-3 0 16,-3 1 1-16,-3 2-1 0,-7-3 1 0,8-1-1 16,-2-1 1-16,-3 2-1 0,1-3 1 0,-1 3-1 15,-1-1 1-15,-3-4 0 0,3 3 0 0,0 2 1 16,-1-1 0-16,-3-1 0 0,0 0 0 0,-3-1 0 15,1 2-1-15,-2 1 2 0,-3 0 0 0,-2 0-1 16,-3 0 0-16,-1 0 0 0,1 0 1 0,-3 1 0 16,-4-1-1-16,1-1 1 0,-2-1-1 0,-1 0 0 15,-2 1-1-15,-2 1 1 0,0 0-1 0,-3 0 1 0,0 1-2 16,2 1 1-16,2-2 0 0,-4 2-1 0,1-2 1 16,-7 0-1-16,6-2-2 0,-3 2 0 0,0-3-1 15,-1 1-3-15,-1 2 1 0,-4-3-8 0,6 1-5 16,-2 2-6-16,-3 0-31 0,-1-1-32 0,1-1-39 15,0 1-48-15,-9-6 115 0,-2-1-87 0,-5-3-35 16</inkml:trace>
  </inkml:traceGroup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39:3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3D6D37A-87F1-40A1-AD9B-0CCEF9449B8B}" emma:medium="tactile" emma:mode="ink">
          <msink:context xmlns:msink="http://schemas.microsoft.com/ink/2010/main" type="inkDrawing" rotatedBoundingBox="14257,5653 14793,5233 15073,5589 14537,6009" semanticType="callout" shapeName="Other">
            <msink:sourceLink direction="with" ref="{1A251967-FC20-4006-99F8-E407E96C376B}"/>
          </msink:context>
        </emma:interpretation>
      </emma:emma>
    </inkml:annotationXML>
    <inkml:trace contextRef="#ctx0" brushRef="#br0">-305-5507 322 0,'-4'-8'193'0,"1"2"-99"15,2-1-53-15,-3 2 17 0,4 2-8 0,0 0-7 16,0-2-9-16,0 4-5 0,0-4-8 0,-4 3 4 16,2 1 0-16,-3-1-2 0,4-1 2 0,-6 3 2 15,1-2 0-15,-2 1-1 0,3 1 1 0,4 0-7 16,-6 1-1-16,-5 3-5 0,4-3-1 0,-2 6-7 16,-1-1-2-16,3 8 0 0,-6-1-3 0,-2 1 1 15,3 4-1-15,2 1 1 0,-2 5 2 0,-1 0 0 0,-1 0 3 16,3 1 2-16,0 1 3 0,4-1 1 0,5-3 2 0,0 7 7 15,0-5 2-15,3 0 0 0,2-4 4 0,4 1 0 16,2-2 5-16,3-6 0 0,0 3 3 0,0-5-4 16,5-3 0-16,3 0 4 0,2-2-3 0,0-6 1 15,1 2-6-15,7-2 0 0,-4 0 0 0,7-5-3 16,-2-1-1-16,1-5-1 0,0-2 0 0,0-6 0 0,-1 4-1 16,-1-2 2-16,-4-7 1 0,-1 0-2 0,-3 2 2 15,-2-2 0-15,-2 2-3 0,-4-2 0 16,1 0-1-16,-4 0-4 0,-1 2-1 0,-4-2-2 0,0 0-3 15,-2 0-5-15,-3 2-3 0,0 4-4 0,-3-4-4 16,0 6-6-16,-4 2-8 0,-2 1-18 0,-1-1-10 16,-1 4-12-16,0 2-12 0,-6 3-12 0,-7 2-70 15,-13 5-97-15,-1 1 174 0,3 2-101 0,-16 9-51 0</inkml:trace>
  </inkml:traceGroup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1.35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2C7ECDD-9D9C-4077-A14A-543789790F9A}" emma:medium="tactile" emma:mode="ink">
          <msink:context xmlns:msink="http://schemas.microsoft.com/ink/2010/main" type="inkDrawing" rotatedBoundingBox="17858,5625 17927,5962 17895,5969 17826,5632" shapeName="Other">
            <msink:destinationLink direction="with" ref="{9A4D40C1-7E4C-4674-9080-C56DB8CF554E}"/>
          </msink:context>
        </emma:interpretation>
      </emma:emma>
    </inkml:annotationXML>
    <inkml:trace contextRef="#ctx0" brushRef="#br0">0 17 405 0,'3'-5'257'0,"-3"0"-108"0,0 4-80 16,0-3 60-16,0 3-44 0,1 1-8 0,-1 0-7 16,2-2-2-16,1 2-9 0,2 2-4 0,0 1-5 15,-2 2-3-15,-2-2-13 0,3 7-5 0,-1-1-6 16,2 1-6-16,-4-1-10 0,2 4-5 0,4 6-4 15,-6-1-8-15,1-3-6 0,-1 5-6 0,6 0-10 0,-6 7-32 16,4 4-23-16,-2-3-41 0,-6-2 89 0,3 10-77 16,2-1-36-16</inkml:trace>
  </inkml:traceGroup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3.14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684F4E09-E185-4D1F-9330-3229DC3AEAC9}" emma:medium="tactile" emma:mode="ink">
          <msink:context xmlns:msink="http://schemas.microsoft.com/ink/2010/main" type="inkDrawing" rotatedBoundingBox="19984,5752 20001,5464 20007,5465 19990,5753" semanticType="callout" shapeName="Other">
            <msink:sourceLink direction="with" ref="{77717C22-8413-485F-9A90-C5F0704D493C}"/>
          </msink:context>
        </emma:interpretation>
      </emma:emma>
    </inkml:annotationXML>
    <inkml:trace contextRef="#ctx0" brushRef="#br0">2172-164 948 0,'1'-2'363'0,"-1"2"-282"0,0 0-75 0,0 3-5 16,-1 7-13-16,4 1-14 0,-3 2-5 0,-3 6-4 15,3 1-3-15,-2 1 0 0,2 3-2 0,-1-5 0 0,-1 5-8 0,-3 3-49 16,2-3-46-16,3-2 105 0,0 2-67 0,0 3-34 16</inkml:trace>
  </inkml:traceGroup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1.49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A4D40C1-7E4C-4674-9080-C56DB8CF554E}" emma:medium="tactile" emma:mode="ink">
          <msink:context xmlns:msink="http://schemas.microsoft.com/ink/2010/main" type="inkDrawing" rotatedBoundingBox="17976,6842 17995,6995 17982,6997 17963,6844" semanticType="callout" shapeName="Other">
            <msink:sourceLink direction="with" ref="{02C7ECDD-9D9C-4077-A14A-543789790F9A}"/>
          </msink:context>
        </emma:interpretation>
      </emma:emma>
    </inkml:annotationXML>
    <inkml:trace contextRef="#ctx0" brushRef="#br0">133 1213 1134 0,'5'9'422'0,"6"6"-324"0,-9-4-108 16,-4-6-17-16,1 6-17 0,2 1-28 0,2 6-98 15,-1 3 120-15,0 3-76 0,-1 3-39 0</inkml:trace>
  </inkml:traceGroup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3.28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7717C22-8413-485F-9A90-C5F0704D493C}" emma:medium="tactile" emma:mode="ink">
          <msink:context xmlns:msink="http://schemas.microsoft.com/ink/2010/main" type="inkDrawing" rotatedBoundingBox="20198,6957 20209,7139 20200,7140 20189,6957" shapeName="Line">
            <msink:destinationLink direction="with" ref="{684F4E09-E185-4D1F-9330-3229DC3AEAC9}"/>
          </msink:context>
        </emma:interpretation>
      </emma:emma>
    </inkml:annotationXML>
    <inkml:trace contextRef="#ctx0" brushRef="#br0">2368 1326 905 0,'-5'25'300'0,"5"-14"-273"0,0 9-62 0,2 0-31 16,1 4 43-16,-2 10-39 0,7 15-14 0</inkml:trace>
  </inkml:traceGroup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1.64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513ADFA-FD85-4AF9-860E-5176DD26781D}" emma:medium="tactile" emma:mode="ink">
          <msink:context xmlns:msink="http://schemas.microsoft.com/ink/2010/main" type="inkDrawing" rotatedBoundingBox="18099,7977 18114,7679 18126,7680 18111,7977" semanticType="callout" shapeName="Other"/>
        </emma:interpretation>
      </emma:emma>
    </inkml:annotationXML>
    <inkml:trace contextRef="#ctx0" brushRef="#br0">296 2049 528 0,'-7'25'277'0,"6"-7"-174"0,-1 1-73 0,1-3 15 15,-1-3-19-15,-1 7-26 0,1 6-17 0,2 1-18 16,0-3-17-16,-1 3-77 0,-1-2 96 0,5 6-61 16,0-4-34-16</inkml:trace>
  </inkml:traceGroup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10.875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0943233-FA9E-4B82-8CEC-DB308D17C0B3}" emma:medium="tactile" emma:mode="ink">
          <msink:context xmlns:msink="http://schemas.microsoft.com/ink/2010/main" type="inkDrawing" rotatedBoundingBox="14704,8029 14720,8969 14698,8970 14683,8030" shapeName="Other"/>
        </emma:interpretation>
      </emma:emma>
    </inkml:annotationXML>
    <inkml:trace contextRef="#ctx0" brushRef="#br0">-224-2954 1403 0,'-7'-2'518'0,"1"2"-389"0,1 0-109 16,2 3-4-16,3 12-10 0,0-3-6 0,0 9-3 15,2 6-1-15,1 7 2 0,-2-2-1 0,3 9 1 16,-3 2 1-16,1 3-2 0,-2 2-2 0,0 3-7 16,0 3-6-16,-2 5-6 0,1-2-8 0,1-6-9 0,0 10-17 0,3 10-92 15,2 1 112-15,-2-3-65 0,5 4-34 16</inkml:trace>
  </inkml:traceGroup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3.42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E6BFAAD-EDE5-4B66-99EB-BF575A6F853C}" emma:medium="tactile" emma:mode="ink">
          <msink:context xmlns:msink="http://schemas.microsoft.com/ink/2010/main" type="inkDrawing" rotatedBoundingBox="20278,8569 20300,8335 20306,8336 20284,8569" shapeName="Line"/>
        </emma:interpretation>
      </emma:emma>
    </inkml:annotationXML>
    <inkml:trace contextRef="#ctx0" brushRef="#br0">2476 2705 741 0,'-5'29'281'0,"0"-1"-220"15,4-1-68-15,-2-3-8 0,-1 2-24 0,1 6 24 16,3-1-31-16,-1 6-12 0</inkml:trace>
  </inkml:traceGroup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1.790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699EAD7-B0C9-4410-9E6F-62C1BBDC6EE0}" emma:medium="tactile" emma:mode="ink">
          <msink:context xmlns:msink="http://schemas.microsoft.com/ink/2010/main" type="inkDrawing" rotatedBoundingBox="18082,8741 18117,8492 18137,8495 18101,8744" semanticType="callout" shapeName="Other"/>
        </emma:interpretation>
      </emma:emma>
    </inkml:annotationXML>
    <inkml:trace contextRef="#ctx0" brushRef="#br0">307 2864 902 0,'-8'15'413'0,"2"5"-288"0,1-1-100 16,2-12-4-16,-1 2-6 0,1 6-25 0,-2 1-31 16,4 6-20-16,1-1-20 0,0-2-25 0,-2 3-41 0,1 0 93 15,-1 1-69-15,2-4-13 0</inkml:trace>
  </inkml:traceGroup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3.81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EDA237C-1BC0-42BE-A74A-10916D0438F9}" emma:medium="tactile" emma:mode="ink">
          <msink:context xmlns:msink="http://schemas.microsoft.com/ink/2010/main" type="inkDrawing" rotatedBoundingBox="20606,10122 20773,11008 20702,11021 20535,10135" semanticType="callout" shapeName="Other">
            <msink:sourceLink direction="with" ref="{BED8ADEF-FD06-4DAF-8420-18143EF83849}"/>
            <msink:sourceLink direction="with" ref="{BBF43E61-1B2C-4D79-BC47-9E2AF1DD94BE}"/>
          </msink:context>
        </emma:interpretation>
      </emma:emma>
    </inkml:annotationXML>
    <inkml:trace contextRef="#ctx0" brushRef="#br0">2767 4493 596 0,'5'45'361'0,"-3"-23"-166"0,1 2-119 0,-1-5 85 16,-4-4-86-16,2 2-7 0,-2 4-23 0,2 1-24 15,0 0-9-15,0 2-2 0,0-3-6 0,0 0-9 16,0 3-2-16,0-8-2 0,0 3-1 0,0-2-1 16,2-1 1-16,-2-3-2 0,3 3 1 0,-1-3-1 15,-1 1-2-15,4 0-1 0,0-4-3 0,0 7-2 16,1-2 0-16,0 8-4 0,1-2 2 0,1 3-1 16,0 5 0-16,-3-1-1 0,-1 4 2 0,4-1 2 15,-1-3-2-15,2 1 1 0,1-2-9 0,-1-2-28 16,7 1-23-16,-5-4-44 0,-1 0 89 0,1 1-78 15,-1-6-42-15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7:51.21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572CBDC-EE09-482A-897A-ED3138100E45}" emma:medium="tactile" emma:mode="ink">
          <msink:context xmlns:msink="http://schemas.microsoft.com/ink/2010/main" type="writingRegion" rotatedBoundingBox="10492,1595 13256,7679 10478,8941 7714,2858"/>
        </emma:interpretation>
      </emma:emma>
    </inkml:annotationXML>
    <inkml:traceGroup>
      <inkml:annotationXML>
        <emma:emma xmlns:emma="http://www.w3.org/2003/04/emma" version="1.0">
          <emma:interpretation id="{65A0A440-0A91-44B5-81A6-00620CF12FA8}" emma:medium="tactile" emma:mode="ink">
            <msink:context xmlns:msink="http://schemas.microsoft.com/ink/2010/main" type="paragraph" rotatedBoundingBox="10957,2941 13401,7585 12121,8259 9677,36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1245E5B-EE10-4832-AC3B-7F1DBDF4DAE0}" emma:medium="tactile" emma:mode="ink">
              <msink:context xmlns:msink="http://schemas.microsoft.com/ink/2010/main" type="line" rotatedBoundingBox="10957,2941 13401,7585 12121,8259 9677,3615"/>
            </emma:interpretation>
          </emma:emma>
        </inkml:annotationXML>
        <inkml:traceGroup>
          <inkml:annotationXML>
            <emma:emma xmlns:emma="http://www.w3.org/2003/04/emma" version="1.0">
              <emma:interpretation id="{88DC6830-4772-48D1-A1FB-6A8F5C15C481}" emma:medium="tactile" emma:mode="ink">
                <msink:context xmlns:msink="http://schemas.microsoft.com/ink/2010/main" type="inkWord" rotatedBoundingBox="10733,3059 11492,4501 10697,4919 9938,3478"/>
              </emma:interpretation>
            </emma:emma>
          </inkml:annotationXML>
          <inkml:trace contextRef="#ctx0" brushRef="#br0">9206 1771 82 0,'-3'-8'98'0,"2"2"-16"16,-3 1-37-16,4 2 27 0,0-2-9 0,0 5-10 15,-1 0-7-15,1 0-3 0,0 3-3 0,0-1-1 16,0-1-9-16,-2 1-4 0,-1 3 3 0,0-2-2 16,1 1-2-16,1 1-2 0,-2 0 0 0,-1 1-2 15,1 4-3-15,2 0 1 0,-1-3-6 0,0 5-1 0,1-1-4 16,1 2-1-16,0 2 0 0,1-3-3 0,3 5 4 16,-3-1-3-16,2 2 0 0,2-3-1 0,0 6 2 15,-2-2 1-15,2 2-3 0,0 4 3 0,-1 1-2 16,1 1 0-16,0 2 3 0,0 3-2 0,0-1 2 15,-1 4-2-15,1 4 1 0,-2 0-1 0,0 0 1 16,2 2 1-16,0-1 0 0,-2 1 0 0,0-2 0 16,1-3 1-16,-1-2 0 0,-2 1 0 0,3-4 1 15,-3 0 1-15,2 1-1 0,-1-2 0 0,0-1-1 0,1-1 0 0,1 6-1 16,0-3 0-16,0-2-1 0,0 1 0 16,0-1 0-16,1 3 1 0,-2 0-1 0,1 0 2 0,-4-7-1 15,1 9 2-15,1-4-1 0,-2 2 2 0,0-5-1 16,0-2 3-16,0 2 1 0,-2-1 0 0,2-1-1 15,-1-4 2-15,-3 0 2 0,3 1-1 0,-4-1 2 16,0-2 0-16,2 0 0 0,-2-2 1 0,0-1 1 16,1-1-1-16,-3 1-1 0,4-4-2 0,0-1-2 15,0 1-3-15,-2-3-3 0,3 1-2 0,1-2-2 16,-1-4-7-16,1 3-5 0,1-4-3 0,-2-1-8 16,2-1-30-16,0 1-21 0,2-4-34 0,2 1-78 0,8-1 131 15,-6-1-86-15,8-10-37 0</inkml:trace>
          <inkml:trace contextRef="#ctx0" brushRef="#br0" timeOffset="612.9963">8794 2902 224 0,'-2'-12'150'16,"-7"1"-39"-16,6 2-51 0,-2-1 39 0,-2 2-26 0,4 0-5 16,0 3 5-16,2 1-8 0,-3-1-5 0,4 2-15 15,-1 0-7-15,1-1-4 0,5 4-11 16,-5 0-2-16,3 4-12 0,3 0-3 0,0 4-4 16,-1 0-1-16,3 3 0 0,0 2 1 0,2 6 0 0,1 0 0 15,-2 2-1-15,4 5 0 0,-3 1 0 0,6 3 0 16,-2 3-1-16,0 1-1 0,2-1 0 0,-3 1 0 15,1-1 1-15,4 1-1 0,1-3-1 0,-5 0 2 16,2-6 0-16,-3-4 0 0,3 4 3 0,3 1-2 16,-6-6 2-16,-2 0 1 0,0-6 2 0,3 7 1 15,-3-5 0-15,4 3 2 0,-6-7 1 0,1 0 2 0,1-1 2 16,-1 1 2-16,-4-2 2 0,0-4-3 0,2 2 7 16,-3-1 1-16,1-4 1 0,1 2 1 0,-4-2 6 15,3-2 0-15,-1-1-2 0,2 0 3 0,-1-3-1 16,0-2 0-16,4-4-2 0,-1-1-2 0,3-2-8 15,-1-3 0-15,5-1-2 0,0-3-1 0,1-1-2 16,4-4-2-16,-2 1 1 0,3-1-2 0,-3-4 4 16,2-1-2-16,4-3 2 0,-5 0-2 0,-1 5 0 0,-5-9-4 15,5-2-2-15,-3-1 0 0,3 4-6 0,-4 0-4 16,-4-1-8-16,3-4-24 0,2 3-20 0,1 1-37 16,-2 4-72-16,4-2 118 0,5-1-99 0,6 2-58 15</inkml:trace>
        </inkml:traceGroup>
        <inkml:traceGroup>
          <inkml:annotationXML>
            <emma:emma xmlns:emma="http://www.w3.org/2003/04/emma" version="1.0">
              <emma:interpretation id="{BBD8A549-3B64-4BA2-B7CE-0005616FB3E0}" emma:medium="tactile" emma:mode="ink">
                <msink:context xmlns:msink="http://schemas.microsoft.com/ink/2010/main" type="inkWord" rotatedBoundingBox="11764,4476 13401,7585 12121,8259 10484,5149">
                  <msink:destinationLink direction="from" ref="{921E7739-4F98-40E9-B2D4-4688A9D75E70}"/>
                  <msink:destinationLink direction="with" ref="{2FF509F2-405D-4AA0-8859-FCE43E0997B8}"/>
                </msink:context>
              </emma:interpretation>
            </emma:emma>
          </inkml:annotationXML>
          <inkml:trace contextRef="#ctx0" brushRef="#br0" timeOffset="-360787.1928">9186 3825 189 0,'-7'-9'116'15,"4"2"-47"-15,0 1-34 0,0-2 16 0,1 2-6 0,-1-1 0 16,3 1-6-16,0 1 1 0,2-1-1 0,-2-1 4 16,1 1 0-16,1-2 3 0,-1 2 2 0,4-2 1 15,-5 0-7-15,3 5-2 0,-1-1 2 0,0 1-5 16,1 0-11-16,-2 3-4 0,-1 0-3 0,2 2-5 15,3-1-2-15,-1-1-2 0,0 3-3 0,2 1-2 0,4 0 3 16,2 0 1-16,4-1-2 0,2 5 2 0,1-4 2 16,2 3 0-16,9-1 0 0,-3-3 1 0,6 1 3 15,2-3 0-15,5 1-1 0,0-5 1 0,5 1-1 16,-2-4 1-16,4 1 0 0,-2-3 0 0,3 0-2 16,0-2-1-16,-1 6 0 0,3-4-1 0,-3 1 1 15,3-1-3-15,-7 2 0 0,5 3-1 0,-5 0 0 16,-2-2 0-16,0-2 1 0,-1 6-2 0,-8-2 0 0,-5-1 0 15,2 4 3-15,-4-3 0 0,1 2-1 0,-10 1 1 16,1-4-2-16,-2 4 3 0,-4-1-2 0,1 1-1 16,-4-2-2-16,0 2-3 0,0 0 3 0,-3 2-3 15,0-1 0-15,0 1-3 0,-4 0 2 0,2-1 2 0,-1-2-4 16,-2 1 2-16,2 0 1 0,-2 1 1 16,0-1 1-16,0 0 1 0,0 0-1 0,0 2 1 0,-2 1 2 15,2-1 1-15,0-1-3 0,-2 4 2 0,2-2-2 16,-1 0-1-16,1 4 1 0,0-3-1 0,0 1-1 15,0 0-2-15,0 0 1 0,0 0-1 0,0-1 1 16,0 6 1-16,0-8-1 0,1 5-2 0,1 5 2 16,0-4-1-16,-1-2-2 0,1 4 2 0,1-3-1 0,2 6-1 15,0 3 1-15,-2-5 0 0,2 0 1 0,1 2-1 16,0 5 2-16,2-2-2 0,-1 3 2 0,1-5 0 0,0 0 0 16,0 7-1-16,-1 0-2 0,3-2 3 0,-2 2 0 15,3 1-1-15,-3-1 0 0,0 3 1 0,2 1 1 16,-1 0-1-16,1-1 2 0,-1 2-1 0,-1 3 1 15,2-2-1-15,-1 4 1 0,-1 0-3 0,-1 1 1 16,-1 3 2-16,0 4-2 0,2 0 3 0,-3 0-3 16,2 3 0-16,-1-2-1 0,5-1 2 0,-5 1-2 15,2-6 0-15,-1 1 1 0,1 0 0 0,0-5 0 16,-5 0-2-16,6 7 3 0,-4-4 0 0,3-1-1 16,0 0 2-16,0-3-3 0,0 7 3 0,2 1-2 15,-1 0 2-15,-1-7 0 0,0 2-1 0,0 1 3 16,2 2-2-16,-2-3 2 0,-2-5-3 0,-1 3 3 15,0-1-1-15,-2-2 0 0,3 0 1 0,-3-1-2 0,0-1 2 16,1-1 0-16,0 3 1 0,4-3 1 16,-1-2 0-16,-1-1 1 0,0 0 1 0,1 1 1 0,2-3 1 15,-1 0-2-15,0-3 0 0,-4-1 1 0,0-3-1 16,1-1 1-16,0 1-1 0,-4-3 0 0,1 1-1 16,3-2 0-16,0-2 0 0,-1 2-3 0,-4-5 0 0,2 4 2 15,3-3-3-15,-2 1-3 0,-3 0 0 0,3 0 1 0,-3-2-1 16,0 2-1-16,0 1-1 0,2-3-1 15,-2 2 0-15,1 1 0 0,-1 2-2 0,0-6 1 16,0 3-1-16,2 3-4 0,-1-5 0 0,-1 3-5 16,0-1 0-16,2-5-14 0,-2 5 4 0,0-2-38 15,0 0-29-15,0 0-120 0,0 0 159 0,0-4-97 0,-2-10-69 16</inkml:trace>
          <inkml:trace contextRef="#ctx0" brushRef="#br0" timeOffset="-360111.2214">9488 4419 468 0,'-3'-6'234'0,"2"3"-137"0,-3-4-60 0,3 1 10 16,-1 3-7-16,-3 1-4 0,7-3-2 0,0 4-7 15,-2-1 0-15,3-1-5 0,2 1 0 0,-1 1 9 16,3-1-1-16,1-1 0 0,1 1-1 0,6-2 5 16,-1-1-2-16,8-1-2 0,-6 2-4 0,5-2-7 15,3 1-3-15,3-3-1 0,-2 2-3 0,2 1-7 16,0-1 0-16,-1 1-5 0,3-1 0 0,-1 1-6 16,-2 2-2-16,-2-2-4 0,-1 0-3 0,0 4-12 0,-1-3-10 15,-1 4-5-15,-4-1-13 0,-1 1-52 0,0 0-37 16,-2 1 98-16,-1 1-73 0,-2-2-25 0</inkml:trace>
          <inkml:trace contextRef="#ctx0" brushRef="#br0" timeOffset="-359806.9694">9780 4395 312 0,'-16'5'162'0,"5"-2"-85"0,-2 2-46 16,5-5 17-16,0 5-8 0,2 4-1 0,-2-4-7 15,5 3-7-15,-1 3-1 0,-2 0 1 0,3 2 1 16,0 2 1-16,-1-3 0 0,1 4 0 0,-2 2-2 16,2-4-2-16,3 2-4 0,2 6 3 0,-2-3 0 15,0 1-7-15,0-1 1 0,3 1-3 0,0 1-1 16,0 3-3-16,-1 0 1 0,0-3-1 0,2-1-3 0,-2 7-1 16,1-1-1-16,0-1 2 0,2 1-1 0,-2 1-2 15,0 0 1-15,-1 0-4 0,1 2 1 0,2-2 1 16,-3 3-2-16,1-8-2 0,-2 5 0 0,3-3-3 15,-3 0 0-15,2 0-1 0,-3 1-4 0,2-5-8 16,-2 3-4-16,2 1-4 0,-1-5-12 0,-1 4-45 16,2-6-49-16,1 2 96 0,0-3-67 0,2 2-47 15</inkml:trace>
          <inkml:trace contextRef="#ctx0" brushRef="#br0" timeOffset="-359202.9707">10039 4892 241 0,'2'-3'220'16,"3"1"-102"-16,-8-7-75 0,3 4 52 0,0 0-72 0,1-3 11 15,7 4-7-15,-5-1-1 0,4 2-6 0,1 1-2 0,3-3 3 16,0 1 1-16,2-3 2 0,-1 2-2 0,3-1 4 16,1 1-3-16,3-1-3 0,0-1-2 0,2 3-3 15,1 2-6-15,0 1-3 0,-3 1-3 0,-3 1-3 16,2 2-3-16,-2 2-1 0,-5 0 0 0,-2 3-1 16,-4-2-1-16,-2 5 0 0,1 0 0 0,-3 2 1 15,-1 2 0-15,-1 0 3 0,-1 1-3 0,-4 0 4 16,-2 0 1-16,0-5 0 0,3 4 2 0,-3-4 1 15,-2-2 3-15,-7 3 1 0,4-4 0 0,2 0 1 16,0-2 0-16,3 3 0 0,-8-1 2 0,3-1 0 16,7-1-1-16,1-1 0 0,-1 0 2 0,1-1 0 15,-2 1 1-15,6-3 0 0,-4-1 3 0,2-1-2 16,-2 0 0-16,4 2 3 0,-1-2-3 0,0 0-1 0,2 0 0 16,0 0 1-16,4 0-2 0,0 0-2 15,1-2 1-15,3 2-2 0,3 0 2 0,-4 0-3 16,2 2-1-16,-1 1-2 0,3 2-2 0,-1-2 1 0,-1 2-1 15,1-2-2-15,-4 5 0 0,5-2 0 0,1 2 0 16,-8 2 0-16,0-2-1 0,2 2 1 0,-4 1 0 16,-2 3 0-16,-2-4 2 0,0 2 2 0,2 1-1 15,-1-3 3-15,-9 2 2 0,4-1 3 0,-1-1-1 16,1 0 5-16,0-1 4 0,-5 1 1 0,-9-6 1 16,6 6-1-16,3-2-1 0,-10-2 0 0,1 1-2 15,0-2-4-15,-7-1-5 0,5 3-5 0,0-4-2 16,-4 0-2-16,2 0-13 0,-1-1-7 0,1-1-11 15,-1 3-8-15,2-3-44 0,1 1-27 0,1-1-45 0,2 3 103 16,0-3-74-16,6 6-33 0</inkml:trace>
          <inkml:trace contextRef="#ctx0" brushRef="#br0" timeOffset="-356549.2145">10896 6233 455 0,'-6'-6'203'16,"4"1"-108"-16,-4-4-49 0,4 2 23 0,-1 4-6 15,-2 0-20-15,5 0-2 0,0 1-2 0,-3 0-4 16,0-2-1-16,1 0-5 0,2 0 1 0,0 4-1 16,0-5 0-16,2 2-2 0,-2-2 0 0,5-1-1 15,-4 1-2-15,6 3-6 0,1-4-2 0,4-1-1 0,4 6-3 16,0-4-5-16,7 2-1 0,-3-2 0 15,3 0-2-15,-1 4-1 0,-1-2-1 0,1 1-1 0,-3-1 1 16,-2 3-1-16,-2 0-1 0,-1 5 0 0,2-2 0 16,-6 0 0-16,-2 2 0 0,-4 3 0 0,3-2 0 15,-4 5 0-15,0-1 1 0,-1 4-1 0,-4 0 1 16,-1 2 1-16,0 2-2 0,-4-2 3 0,-1 4-1 16,0 0 0-16,-1-1 0 0,-2 0 2 0,-2-2 1 15,-1 1 0-15,-2 3 2 0,3-4 0 0,-5-3-1 16,1 1 3-16,-2-3 1 0,1 1-2 0,1-2 1 15,1-1 0-15,-2 1-2 0,4 0 0 0,0 2 1 16,1-5-3-16,0 3 1 0,-1-3 0 0,4 0 0 16,2 0-1-16,0-3 2 0,0-2 0 0,8-1 1 15,-1 1 5-15,-2-3-1 0,9 1 1 0,-1-1 3 0,1-1 1 16,5-2-2-16,5 1 3 0,-3-3-1 16,8-1-3-16,4 3-1 0,-4-7 0 0,4 4-2 0,2-1 0 15,4-2-1-15,-4 2-3 0,1 1 2 16,1 0 1-16,0-1-1 0,-2 1-1 0,0 1 0 0,-3 0-1 15,-4 2 1-15,3 0-2 0,-3 1-4 0,-2 2-2 16,-2-1-2-16,1 2-3 0,-4 1-13 0,2 1-8 16,-3 0-15-16,3 2-22 0,-4-3-42 0,0-1-98 0,3 6 148 15,-1-7-96-15,-2-5-38 0</inkml:trace>
        </inkml:traceGroup>
      </inkml:traceGroup>
    </inkml:traceGroup>
    <inkml:traceGroup>
      <inkml:annotationXML>
        <emma:emma xmlns:emma="http://www.w3.org/2003/04/emma" version="1.0">
          <emma:interpretation id="{4061E13F-C6B1-45F7-A004-4B91F7D9AA95}" emma:medium="tactile" emma:mode="ink">
            <msink:context xmlns:msink="http://schemas.microsoft.com/ink/2010/main" type="paragraph" rotatedBoundingBox="9418,2083 11979,7721 10275,8496 7714,28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F59FE1-6F3C-475B-ABCD-B5012FBF933B}" emma:medium="tactile" emma:mode="ink">
              <msink:context xmlns:msink="http://schemas.microsoft.com/ink/2010/main" type="line" rotatedBoundingBox="9418,2083 11979,7721 10275,8496 7714,2858"/>
            </emma:interpretation>
          </emma:emma>
        </inkml:annotationXML>
        <inkml:traceGroup>
          <inkml:annotationXML>
            <emma:emma xmlns:emma="http://www.w3.org/2003/04/emma" version="1.0">
              <emma:interpretation id="{7B6F0682-A19C-402D-AE3A-20B2927953F1}" emma:medium="tactile" emma:mode="ink">
                <msink:context xmlns:msink="http://schemas.microsoft.com/ink/2010/main" type="inkWord" rotatedBoundingBox="9364,2108 9767,2996 8897,3391 8493,2504"/>
              </emma:interpretation>
            </emma:emma>
          </inkml:annotationXML>
          <inkml:trace contextRef="#ctx0" brushRef="#br0" timeOffset="-1378.157">7060 1413 329 0,'0'-21'191'0,"-2"-1"-83"0,2 1-55 0,-3 2 31 16,1 0-25-16,1 1 6 0,1 2 7 0,-2 2-5 15,-1 1-4-15,3 2-10 0,-2 0-2 0,-1 1 2 16,-2 1-6-16,2 2-3 0,-2 1-11 0,1 0 4 16,-1-1-6-16,2 4-5 0,-4 0-3 0,4 0-7 15,-2 1-2-15,4 2-2 0,-2 0-2 0,-1 0-9 16,3 0 2-16,-1 3 0 0,1-3-3 0,1 2 0 16,0-1 0-16,0 1-2 0,0 1-2 0,0 0 0 15,0 1 0-15,1 4 0 0,2-2-1 0,1 5 1 16,-1 2 0-16,3 4 1 0,-3-2 2 0,5 2 1 15,-1 2-2-15,2 4 2 0,-2-1 0 0,0-1 0 0,3 2-1 0,3 5 1 16,-2 0 0-16,0-1 0 0,3-1 0 0,-4 1 0 16,6 3 3-16,-2 0-1 0,1 1 2 0,-4-6-1 15,3-1 1-15,0 3 1 0,1 0-1 0,1 2 0 16,0-7 0-16,-1-1 1 0,5 4 1 0,-11-6-1 16,5 2 1-16,1 1 1 0,-4-6 1 0,0 0 0 15,-1 0 1-15,-1 0 1 0,2 0-2 0,-3-3 1 0,-1 1 1 16,-1-4 1-16,-1-2 1 0,1 0 0 15,-1-1 3-15,-3 0 1 0,4-4 2 0,-1 0 2 16,-2-1 1-16,3-1 0 0,-3-2 0 0,-1 1 1 0,4 1-4 16,-4-1-1-16,3 0-4 0,0-1 2 0,-1-1-2 15,0 4-4-15,2-4 0 0,-3-1-2 0,2 0 2 16,3-2-2-16,1-1 0 0,-1 3-2 0,-1-2-1 0,1-2-1 16,3-1 0-16,0 4 0 0,2-3-1 0,-4 2-1 15,-1-1 2-15,5 0 0 0,-2-2-1 0,2 0 4 16,-2-2 2-16,2 1 0 0,-5-1 1 0,3-3 6 15,-2 1 1-15,1-1 2 0,0-1 4 0,-1-2 3 16,-1-2 1-16,2-6 2 0,-2 0 1 0,0-3 1 16,0-5-1-16,-1-7 0 0,0 0-3 0,2 0-7 15,-2-6-3-15,-1 0-3 0,2 2-3 0,2-4-9 16,-1 2-5-16,2 5-6 0,1-3-9 0,-5 7-10 0,6 5-16 16,6-7-86-16,0 3-98 0,1 6 174 0,3-1-117 15,17 6-63-15</inkml:trace>
        </inkml:traceGroup>
        <inkml:traceGroup>
          <inkml:annotationXML>
            <emma:emma xmlns:emma="http://www.w3.org/2003/04/emma" version="1.0">
              <emma:interpretation id="{CBE66A58-FDF8-445A-B4CC-906E1085F0BA}" emma:medium="tactile" emma:mode="ink">
                <msink:context xmlns:msink="http://schemas.microsoft.com/ink/2010/main" type="inkWord" rotatedBoundingBox="9772,2863 11979,7721 10275,8496 8068,363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366345.3428">7791 4031 211 0,'-2'-15'113'0,"-1"3"-58"16,3-3-29-16,-5 3 18 0,3-1-10 0,-1 0-6 16,0 5-1-16,0-5 7 0,0 4 2 0,-2 2 2 15,3-1 1-15,1 1-3 0,-2 0 13 0,1 1-3 16,-1-2 1-16,0 1-10 0,-1 1 2 0,3 0-5 15,-4-1-1-15,5 3-2 0,-2 4-6 0,-1-7 1 16,2 6 0-16,-1-3-2 0,2 4-3 0,0-1-1 16,0 1-3-16,0-2 0 0,0 2 0 0,0 0-4 15,0 3-1-15,2 2 2 0,1-5 1 0,0 3 2 0,2 2 1 16,1-2-2-16,4 4 1 0,1-3 1 0,2 0 1 16,-1 2-4-16,6-1 4 0,-1 4-3 0,4-1 1 15,3 0 2-15,3-1-2 0,0 1 1 0,11-5-1 16,-1-2 0-16,3 1-1 0,0 0 1 0,4-1-2 15,1-2-1-15,-1-3 1 0,3 0-3 0,-1 0 0 16,-2 0-1-16,1-1-1 0,-2-1-1 0,0-1-2 16,0 4 2-16,2-3-4 0,-2-1 1 0,-4-1 1 15,4 3 0-15,0 1-3 0,-1-3-1 0,-2 1 1 16,-1 1 0-16,-2-1 0 0,0 1-1 0,-2 0 0 16,-3-1 0-16,-2 0 1 0,-1 1 1 0,-6-2 0 0,3-1 0 15,-7 4 1-15,-3-3-2 0,3 6 2 0,-3-3-1 16,-3-2 0-16,-2 3 1 0,-3 0 0 0,0 0 0 15,-2 3-1-15,-1-2 3 0,-3 2-4 0,1 2 3 16,0-2-2-16,-2 3 0 0,1-5-1 0,-2 4 0 16,0-1-1-16,0-2 2 0,0 2 0 0,0-1-1 15,-2 0 1-15,2 2-2 0,2 3 0 0,-2 1 0 16,-2 0 1-16,2 1-1 0,0-1 0 0,-1 4-1 16,-1 1 1-16,2-2 0 0,-1 4-1 0,1-2-1 15,0 4 1-15,0-1-1 0,0 2-1 0,1 0 2 16,2 1-2-16,-1 1 1 0,1-1 0 0,2 6-1 15,-3-4 0-15,4 3 2 0,0 0-2 0,-2 2 0 16,0 0 0-16,1 5 0 0,0 1 3 0,0-1-3 0,-2 3 0 16,0 3 0-16,0-3 0 0,2 6 0 15,-2-2 0-15,2 7 1 0,-2-3-1 0,2 0 2 0,-2 5-2 16,0-6 1-16,-1 3 1 0,1-1-2 0,-1-4 2 16,-1 3-1-16,-1 1 0 0,0 0 0 0,2 1 1 15,-2 2 0-15,0 1 0 0,0 1 0 0,0-1 1 16,0-2 0-16,0 0 0 0,0-5 1 0,0-5 0 0,1 3 1 15,-1-1 1-15,0-5 0 0,0-3 1 0,-1-2 2 0,1-1 0 16,0-1 1-16,0-3 0 0,0-2 1 16,0-1 1-16,0-2 1 0,1-1 0 0,-1-6 0 0,0 0-1 15,0 0 2-15,0 0-2 0,0-3 1 0,0-1-3 16,0-2-3-16,-1 1-1 0,1 0 0 0,-2-1-1 16,2 1-5-16,-3-3 1 0,1 2-3 0,-1-2 0 15,3 0-5-15,-1 0-5 0,-2 0-6 0,-1 0-11 16,0 0-52-16,0 0-34 0,-5-2-55 0,2 1 117 15,-7 1-109-15,0 0-57 0</inkml:trace>
          <inkml:trace contextRef="#ctx0" brushRef="#br0" timeOffset="-365758.3132">8122 4550 238 0,'-11'-7'142'0,"6"4"-58"0,-5-1-45 16,4-3 37-16,0 6-15 0,-2-1-10 0,3 0-3 0,3 2-4 16,-1-1-1-16,-3-1-2 0,3 1 3 0,3 1-9 15,0 0 9-15,6 0-1 0,-6 0-1 0,0-2-1 16,5 0-2-16,3 4-2 0,1-2-1 0,2-2-5 15,1 2-2-15,5-6 1 0,7 4-1 0,-2 2-4 16,9-4-3-16,0-4-1 0,1 0-4 0,2 1-6 16,-4-1-2-16,0 7-4 0,2-4-1 0,-2 0-4 15,1 2-2-15,-6 0-1 0,1 0-2 0,1 3 0 0,0-5-14 16,-7 3-6-16,4 1-7 0,-1-1-29 16,-1-3-18-16,-5 4-38 0,1 1-47 0,-1 0 105 0,-2 1-71 15,-1-2-25-15</inkml:trace>
          <inkml:trace contextRef="#ctx0" brushRef="#br0" timeOffset="-365426.3066">8386 4559 404 0,'-11'0'192'0,"6"-4"-100"15,-3-1-57-15,4-2 44 0,-1 3-49 0,3 2-7 16,1 2 3-16,-3 0-2 0,4 2-2 0,-1-1-2 15,1 4 2-15,0 0 8 0,0 3 3 0,0-5-1 16,1 5 1-16,1-2-1 0,-2 2-1 0,2 0 3 16,2 3-3-16,-2-1-9 0,3 6-2 0,-2 1 0 15,0-1-7-15,0 5 0 0,2 1-4 0,0-1 0 0,-2 5-4 16,0-4 0-16,-3 3 0 0,3 1-1 16,1-4 1-16,-3 4-4 0,1 2 3 0,-2 2-1 15,1-4-1-15,-1-1-1 0,2 6 2 0,-2 1-3 0,0-1 0 16,0-2 1-16,-2-2-1 0,2-3-2 0,0 3-3 15,0-5-2-15,0-2-4 0,-1-3-1 0,1 1-11 16,0 2-7-16,0-9-9 0,0 5-12 0,0-3-50 31,1-2-44-31,1 2 102 0,1-5-74 0,4 1-48 0</inkml:trace>
          <inkml:trace contextRef="#ctx0" brushRef="#br0" timeOffset="-365132.9367">8773 4833 874 0,'0'-9'320'15,"2"-1"-232"-15,-9 1-65 0,-2-4-5 0,11 10 7 16,-7-7-6-16,5 7-12 0,0 3-5 0,3 2 0 16,-3-1-2-16,6 1 2 0,-4-1-2 0,-5 1 5 15,4 0-1-15,6 1 5 0,-7-3 1 0,1 3-1 16,-1 2 1-16,3 1 0 0,1 0 3 0,4 4-5 15,-7 3 1-15,4 3-3 0,3 3-2 0,-8-2 1 16,6 6 0-16,1 0-3 0,-3 1-2 0,1 7 2 0,0-4-2 16,-5-3 0-16,0 4-2 0,5 9-1 15,-2-4-1-15,-3-1 1 0,0 0-2 0,0-2-3 0,0 4-6 16,2 1-2-16,1 0-4 0,-5-8-8 0,1 5 0 16,-1 1-50-16,0-3-39 0,1 5 84 0,6 4-63 15,-5-7-35-15</inkml:trace>
          <inkml:trace contextRef="#ctx0" brushRef="#br0" timeOffset="-367409.0724">7572 2898 216 0,'-1'-19'148'0,"-4"5"-51"16,2-2-51-16,0 3 35 0,-2 2-23 0,0 2-5 16,0 1-1-16,4 0-11 0,-2 1-11 0,-2 2 2 15,0 4-2-15,0-2-4 0,2 0-4 0,1 3-3 0,-1 0-4 16,-1 0 3-16,0 3-4 0,4 0-3 0,0-2 0 0,-3 6 2 15,-2 1-2-15,1 0 1 0,4 3-1 0,0 3 2 16,-2-1 1-16,0 5 0 0,2-1-1 0,5 7 0 16,-2 0 2-16,1 3 2 0,-4 2-2 0,-2 4 2 15,7 0-1-15,-7 4 1 0,2 3 1 0,-1-3-1 16,-1 2-2-16,2 1 0 0,0 3-1 0,2 2-2 16,-6-1 2-16,3 1-3 0,-1 3-1 0,4 9-1 15,-2 2 1-15,1 3-1 0,6 0 0 0,-1 2-2 16,5 1-2-16,0 4 1 0,1-7 0 0,0 1-2 15,3 0-1-15,1-3-1 0,-2 7 0 0,0 0-3 16,1-5 1-16,-3 6-3 0,3-2 0 0,-3-3-4 16,0 0 0-16,-1-5-7 0,0 0-4 0,-2-7 2 15,3-2-30-15,-3-3-18 0,1 2-27 0,-1-2 65 16,1-1-47-16,-1-1-14 0</inkml:trace>
          <inkml:trace contextRef="#ctx0" brushRef="#br0" timeOffset="-334798.0172">7576 1930 272 0,'-8'-6'135'0,"3"-2"-62"0,2 3-42 0,0 0 16 0,1 2-6 15,-1 1-9-15,-2-1-8 0,5 2-8 0,-2-3-3 16,4 4-9-16,-4 0 0 0,1-1 0 0,1-1-4 15,-3-1 3-15,3 2 3 0,-2-1 5 0,0 2 4 16,-1-5 1-16,2 5 7 0,-1-1 1 0,-3-1 3 16,5 0-1-16,-1 2-5 0,-3 0-2 0,4 0-2 15,-1 0 0-15,-1 0-4 0,2 0-3 0,-3 2 0 16,3 1-2-16,0 0 3 0,0 1 0 0,-3 0 0 16,1 4-1-16,2-1-1 0,4-1-3 0,-1 4 4 15,-3-1-1-15,-2 1-1 0,2-1 0 0,5 1 2 0,-4 1-1 16,1 3 1-16,-2-1 3 0,0 0-3 0,5 1 2 0,-5 2 3 15,-2 1-2-15,5 1 1 0,2 0 0 0,-3 1 1 16,3 1 0-16,-2 1-2 0,-2 0 1 0,9-1 0 16,-7 3-1-16,-3 1 1 0,5 0-2 0,0-1 1 15,-1 3-3-15,3-1 2 0,-4 1-2 0,2 1-2 16,1 0 1-16,-1 3-2 0,-2-4-1 0,0 1 0 16,0 0 0-16,-1 2-1 0,3-1 0 0,-4 1-2 15,1 0 0-15,-2 1 0 0,3 5 0 0,0 0-1 16,1 3-1-16,-1 5 0 0,2-3 1 0,-2-2-1 0,3 7-1 15,0 6-3-15,1-4 0 0,-1-2-1 0,1 3-2 16,1-2 0-16,0 11-8 0,-1 1-6 0,3-4-3 16,-2 2-5-16,0 12-45 0,-2 4-48 0,1 6 88 15,-1 3-62-15,-3 5-43 0</inkml:trace>
          <inkml:trace contextRef="#ctx0" brushRef="#br0" timeOffset="-363488.1123">9351 6252 185 0,'-1'-9'136'0,"-1"-1"-37"0,-3 2-49 15,5 0 46-15,-1-1-14 0,1-1-9 0,-2 2-15 0,2 3-7 16,0-4 4-16,0 1-2 0,2 2-3 16,-2-2-10-16,1 3 3 0,-1-3-3 0,0 3-4 15,0-3 0-15,0 3-3 0,2 1-2 0,-2 2-3 0,0 0-4 16,0 1-8-16,0 1-2 0,0 1 2 0,0 3-10 16,0 2-3-16,2 0-3 0,-2 2 0 0,0 2 1 15,0 3 1-15,0 4 2 0,0 1-3 0,0 4 6 16,-2 0 1-16,0 5 1 0,4 2 1 0,1 1 0 15,-1 0 5-15,1 5-3 0,-1-3 2 0,-1 2 4 16,2-4-1-16,-3-3 0 0,5 3 4 0,1 4-1 16,-1-9-4-16,3 1 3 0,-3-6-1 0,1 3-2 15,1-6 1-15,1 2 0 0,-4-4-3 0,-4-4 2 0,7 0-2 16,-2 2 1-16,-5-4-3 0,6-1-4 0,-1-1-2 16,1 1-2-16,-1-2-4 0,1-3-5 0,-4 2-13 15,4 0-13-15,5-1-19 0,-1-2-27 0,-5 3 54 16,7 0-39-16,6-4-15 0</inkml:trace>
        </inkml:traceGroup>
      </inkml:traceGroup>
    </inkml:traceGroup>
  </inkml:traceGroup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5:32.38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F162CA9-0670-4E4B-AEA7-6AA83A0E25DD}" emma:medium="tactile" emma:mode="ink">
          <msink:context xmlns:msink="http://schemas.microsoft.com/ink/2010/main" type="writingRegion" rotatedBoundingBox="17998,15521 23720,14253 24090,15923 18368,17191">
            <msink:destinationLink direction="with" ref="{B77A637F-3AAB-4D65-A5B4-654AB2E739ED}"/>
          </msink:context>
        </emma:interpretation>
      </emma:emma>
    </inkml:annotationXML>
    <inkml:traceGroup>
      <inkml:annotationXML>
        <emma:emma xmlns:emma="http://www.w3.org/2003/04/emma" version="1.0">
          <emma:interpretation id="{2FA10538-E4BB-49A0-9454-48B6A0FB303A}" emma:medium="tactile" emma:mode="ink">
            <msink:context xmlns:msink="http://schemas.microsoft.com/ink/2010/main" type="paragraph" rotatedBoundingBox="17998,15521 23720,14253 24090,15923 18368,171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45898B-82C4-4B17-BEA4-1FB0AE7B2DD6}" emma:medium="tactile" emma:mode="ink">
              <msink:context xmlns:msink="http://schemas.microsoft.com/ink/2010/main" type="line" rotatedBoundingBox="17998,15521 23720,14253 24090,15923 18368,17191"/>
            </emma:interpretation>
          </emma:emma>
        </inkml:annotationXML>
        <inkml:traceGroup>
          <inkml:annotationXML>
            <emma:emma xmlns:emma="http://www.w3.org/2003/04/emma" version="1.0">
              <emma:interpretation id="{82F68F29-6500-478F-936D-AA8C6AE7353A}" emma:medium="tactile" emma:mode="ink">
                <msink:context xmlns:msink="http://schemas.microsoft.com/ink/2010/main" type="inkWord" rotatedBoundingBox="17998,15521 21459,14754 21811,16346 18351,17112">
                  <msink:destinationLink direction="with" ref="{50CCB280-F5BD-4834-B337-BE9B3A78CA05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1148 752 1353 0,'0'11'547'0,"0"-11"-390"0,0-1-127 0,-5 1-3 15,7 0-29-15,1 4-20 0,-3 4-16 0,7 7-26 16,-1 1-9-16,7 7-2 0,1 8-3 0,4 8 7 16,-7 0 5-16,3 10 5 0,5-1 9 0,-6-2 20 15,1 3 10-15,-7-6 5 0,1-1 10 0,-4-9 15 16,1-2 9-16,2-8 4 0,-3 1 6 0,-2-6 5 16,4-9 0-16,-3-1 2 0,1 0-1 0,-4-3-1 15,0-3-2-15,0-1 0 0,3-1-4 0,-2-3 0 16,1-2 1-16,0-3 0 0,2-3 1 0,3-2 0 15,-1-4 0-15,0-7 1 0,1 2 2 0,4-7-2 16,0-3-2-16,3-1-2 0,-1-1-4 0,0 1-4 0,3 1-3 0,1-3-5 16,3-2-3-16,-5 9-4 0,1-1-1 0,0 5-1 15,2 0-1-15,-1 8-5 0,2-3-2 0,-4 13-2 16,-1 1-3-16,0 2-6 0,1 3-2 0,1 6 1 16,0 4-3-16,1 4 3 0,4 2 3 0,-5 3 1 15,0 10 6-15,3-4 3 0,0 7 1 0,-2 2 4 16,-2 2 2-16,-2-4 0 0,2 6 1 0,1-3 1 15,-4-4 0-15,-3 0 0 0,1-3 2 0,2-1-3 16,-7-3-1-16,0-4 0 0,-3-1-3 0,-1-3-1 16,1-3-13-16,-1 0-5 0,-2-4-10 0,-6-1-11 0,7-3-32 15,-1 3-19-15,-4-8-23 0,2 2-25 0,0-1 89 16,-2 1-66-16,6-10-13 0</inkml:trace>
          <inkml:trace contextRef="#ctx0" brushRef="#br0" timeOffset="973.0853">1745 1125 415 0,'-4'-4'236'0,"-4"-2"-133"0,3 3-67 0,2-5 25 15,0 0-17-15,-4-2-9 0,2 2-9 0,4 2 1 0,-1-2 9 16,-1-1 4-16,1-6 8 0,2 7 5 0,0-3 17 15,4 0 3-15,-1-2 5 0,2-1 1 0,1 1-7 16,2 2-6-16,3-2-6 0,-1-1-7 0,2-2-19 16,6 2-6-16,-2 1-8 0,6 2-5 0,-1-2-10 15,3 3-2-15,1 1-3 0,-2-1-1 0,4 4-3 16,-2 0-1-16,2 4 0 0,-3-3-1 0,-3 2 0 16,-2 6-1-16,2 5 2 0,-2 0-2 0,-2 2 0 15,-6 2 0-15,0 3 0 0,2 6-1 0,-3 4-1 16,-1-1 1-16,-2 0 1 0,1 4-4 0,-2 1 2 15,-1 0-3-15,1-1-3 0,-3 1-6 0,2-2-3 16,-2-1-5-16,1 2-7 0,-1-5-19 0,0 2-15 0,-2-3-18 16,1-4-20-16,1-1 71 0,-1 1-51 0,-1-8-15 15</inkml:trace>
          <inkml:trace contextRef="#ctx0" brushRef="#br0" timeOffset="-467.7258">901 144 800 0,'0'-23'493'0,"2"6"-227"16,-2-2-177-16,-8 1 108 0,2 1-104 0,-2-1-36 16,1 5-35-16,-1 4-12 0,0 2-10 0,-1 3-15 15,-2 5-6-15,-2 6-5 0,2-3-32 0,-4 14 29 0,-4 11-2 16,-3 9 3-16,-7 14 3 0,7 1 7 0,-8 12 4 15,1 1 4-15,-6 7 2 0,0 0 3 0,2 2 2 16,-4-3 0-16,2-1 2 0,-3-1 1 0,1-3 1 16,2 0 1-16,0-10 1 0,3 2 3 0,-1-6 3 15,-1-9 2-15,7-7 1 0,-1-2 2 0,2-9 2 16,4-7 2-16,3-8 1 0,-2-2 0 0,7-7 5 16,-1-5 1-16,3-5-1 0,-1-3 1 0,5 0-2 0,2-5-1 15,-1-7 1-15,1 1-1 0,3 0-6 0,3-5-1 16,0-5 0-16,4-2-4 0,9-7-1 0,-2 1-4 0,0 4-4 15,5-1-1-15,7 0-6 0,2 2-4 16,5 10-3-16,-1 6 0 0,8 1-4 0,-1-3 1 16,4 21-2-16,6 0-1 0,4 7 3 0,1 7 0 0,0 5 0 15,0 5 1-15,-2 10 2 0,2 2-1 0,-3 7-2 16,-5-1-1-16,-2 1-11 0,-1 4-7 0,-2 1-10 16,-3-6-11-16,2 4-48 0,-4-5-29 0,-1 2-48 15,2-3 117-15,-6-2-103 0,1 0-46 0</inkml:trace>
          <inkml:trace contextRef="#ctx0" brushRef="#br0" timeOffset="2372.0657">2268 449 802 0,'-3'4'431'0,"1"-3"-243"0,2-1 26 15,0 0-70-15,3-3-81 0,-1 0-49 0,3 1 3 16,4-3-3-16,4 1-8 0,1 2-2 0,7-3 2 16,1-3-2-16,12 2 6 0,-1 1-1 0,9-1 4 0,2-2 0 15,6 0 8-15,0-3-2 0,6 1 2 0,0 2 1 16,-3-3-3-16,-1-2 0 0,-1 4-1 0,-2-2-3 16,-2 4-4-16,-3-1-1 0,-1 2-4 0,0 1-1 15,-6-1-5-15,3 1 2 0,-12 2-2 0,1 0-2 16,-4 1-5-16,1-3-1 0,-12 4-3 0,-3-4-1 15,-1 5-6-15,-4 0-2 0,-1 0-4 0,-2 1 0 16,-1-1-7-16,-2 0-1 0,-5 0-2 0,4 4-3 16,-6-3-12-16,-1 4-7 0,-6 3-9 0,0-5-11 15,-7 4-40-15,-3 0-29 0,-5 5-45 0,2 0 120 16,-8 4-100-16,-1 0-42 0</inkml:trace>
          <inkml:trace contextRef="#ctx0" brushRef="#br0" timeOffset="238.0152">2408 242 1117 0,'11'7'522'0,"3"2"-307"0,-4-9-146 0,-4-5 25 16,4 2-10-16,1 0-33 0,0 2-30 0,7 1-12 0,-2 0-4 15,1 0-5-15,7 1-12 0,-2-1-4 0,5 0-6 16,1 2-3-16,2 1-16 0,-14-3-10 16,-8 0-10-16,0 0-17 0,30 3-54 0,0-1-37 0,-4 1-59 15,-1 0 148-15,2 5-129 0,-3-8-59 0</inkml:trace>
          <inkml:trace contextRef="#ctx0" brushRef="#br0" timeOffset="1287.0459">2633 712 679 0,'0'-5'391'16,"1"2"-208"-16,1-3-109 0,1 3 38 0,3-2-15 16,-1 2-18-16,8-1-13 0,-4-3-9 0,7 2-12 15,3 2-5-15,5-2-5 0,-1-2-5 0,0 4-13 16,6-3-4-16,0 1-6 0,1-1-7 0,4 1-3 16,-1-1-33-16,4 2-21 0,-2 3-26 0,3-2-124 15,3 1 158-15,2 2-98 0,-1 0-68 0</inkml:trace>
          <inkml:trace contextRef="#ctx0" brushRef="#br0" timeOffset="2052.9558">2601 456 505 0,'1'1'349'0,"1"-2"-135"0,-2-2-130 0,1 1 101 15,-1 2-113-15,0-3-20 0,0 3-14 0,-1-3-12 16,1-1-3-16,0 4-8 0,1-1 0 0,1-1 1 16,-2-1 0-16,0 3 7 0,3-3 0 0,5 3 3 15,-8-5 2-15,5 5 4 0,0 0-2 0,9-5 0 0,-8 2-3 16,7 2-5-16,0-6-1 0,1 2-1 0,7 1-5 15,-2-6-5-15,0 0-1 0,5 1-2 0,3 3-1 16,2-4-3-16,3-1 0 0,0-3 0 16,4 6-2-16,-4 0 0 0,1 1-1 0,9 1 1 0,-4-7 0 15,-1 8 0-15,-1-1 0 0,-1 4 0 0,0-6 1 16,0 5-2-16,-4 0-1 0,-4-2 0 0,-5 5-2 0,0-1-6 16,-2-1-3-16,-6 2-7 0,2 0-6 0,-7 0-25 15,6 0-13-15,-9 3-17 0,-1 0-22 0,-5-1-67 16,-2 3-48-16,-9 0 141 0,-6 1-105 0,-11-1-54 15</inkml:trace>
          <inkml:trace contextRef="#ctx0" brushRef="#br0" timeOffset="3530.3622">2776 980 320 0,'-6'0'300'0,"4"-5"-97"16,0 0-114-16,2-1 81 0,0 1-48 0,0 0-56 0,2 0-13 15,0 2-3-15,2 0-5 0,1 0-12 0,1 3-1 16,4-2-3-16,0-2 3 0,5 4-3 0,0-5 0 16,-1 3-5-16,7-1-2 0,1-2-1 0,4 0-3 15,4 2-1-15,-5 0-6 0,7-2-1 0,2 5-2 16,1 0-3-16,0-1-2 0,0-1-2 0,1 2-1 16,-7-2 1-16,3 2-3 0,-5 0-3 0,-5-1-2 15,-6-5-3-15,3 6-1 0,-6 0-10 0,0-2-4 0,-7 0-6 16,1 1-1-16,-3-1-7 0,0 2-1 0,-11 3 2 15,-1-3 2-15,-6 2 8 0,-4 1 7 0,-7 2 5 16,3 1 4-16,-6-1 11 0,0 3 4 0,-4-2 7 16,0 1 1-16,3 1 6 0,4-2-1 0,1 0 3 0,-1 1 3 15,7 1-1-15,-1-2-2 0,6 2-4 0,4-5-2 16,-1 4-2-16,5-1-4 0,4-3-5 0,1-1-5 0,3-1-18 16,0-1-6-16,11 2-22 0,2 0-28 0,8-4 54 15,8 0-39-15,25-6-16 0</inkml:trace>
          <inkml:trace contextRef="#ctx0" brushRef="#br0" timeOffset="1459.9852">2828 1016 1355 0,'-3'10'522'0,"3"-4"-381"0,0-4-125 0,3-2-1 15,4-2-24-15,1 2-19 0,3-5-53 0,5 4-25 16,8-5-28-16,1-2-42 0,10-2 115 0,7-3-86 16,13-9-23-16</inkml:trace>
          <inkml:trace contextRef="#ctx0" brushRef="#br0" timeOffset="3091.2245">2784 496 351 0,'-2'-5'301'0,"4"2"-115"0,-2 1-109 0,0 2 75 16,0 0-55-16,0-2-29 0,1 2-42 0,-1 0-10 15,2 0-4-15,3 7-6 0,-4-7 0 0,4 1 4 16,0 1 3-16,3 4 5 0,0-6 4 0,1 2 11 15,3-2 2-15,2 0 2 0,2 3 4 0,3-3-3 16,2 0-2-16,3-3-4 0,-1 3-3 0,6-2-10 16,0-2-5-16,3-3-4 0,1 4-3 0,-1-2-7 15,1 0-3-15,-1-1-4 0,-2 0 0 0,-2 1-1 16,-6 0-3-16,-5-1-1 0,4-4-4 0,-3 5 3 0,-7-1-3 16,0 1 1-16,-2-1-9 0,-5 1-5 15,-1-1-2-15,0 3 0 0,-1-1-3 0,-9 1-8 0,-1 2 2 16,0 1-3-16,-4 3 9 0,-9-3 4 0,5 0 7 15,-16 3 3-15,5 3 7 0,-3 1 9 0,-8-1 4 16,-2 2 4-16,3 0 3 0,2 3 5 0,-2-1 0 16,6-2 3-16,-3 1 2 0,5-1 3 0,4-3 2 15,6 5 2-15,-2-6 1 0,4 1 5 0,4 0 2 16,2-2 1-16,4 2 1 0,3-4 6 0,-1-1-3 16,5 0 2-16,1 0-3 0,6-1-7 0,-1-1-3 15,8-3-4-15,-2-2-3 0,2 2-10 0,5-5-1 0,7 2-3 16,-1-1-3-16,-1-1 0 0,5 2-2 0,-1 2-3 0,7-2-9 15,2 3-7-15,0-1-6 0,-9 2-11 0,4 0-30 16,2 4-24-16,-4-3-33 0,-3 3-54 0,-2 6 121 16,2-1-83-16,-3 6-28 0</inkml:trace>
        </inkml:traceGroup>
        <inkml:traceGroup>
          <inkml:annotationXML>
            <emma:emma xmlns:emma="http://www.w3.org/2003/04/emma" version="1.0">
              <emma:interpretation id="{39E6D88B-3F2F-49B5-AA53-240574E783E3}" emma:medium="tactile" emma:mode="ink">
                <msink:context xmlns:msink="http://schemas.microsoft.com/ink/2010/main" type="inkWord" rotatedBoundingBox="22766,14899 23812,14667 24090,15923 23044,16155"/>
              </emma:interpretation>
              <emma:one-of disjunction-type="recognition" id="oneOf1">
                <emma:interpretation id="interp1" emma:lang="" emma:confidence="0">
                  <emma:literal>X</emma:literal>
                </emma:interpretation>
                <emma:interpretation id="interp2" emma:lang="" emma:confidence="0">
                  <emma:literal>x</emma:literal>
                </emma:interpretation>
                <emma:interpretation id="interp3" emma:lang="" emma:confidence="0">
                  <emma:literal>)</emma:literal>
                </emma:interpretation>
                <emma:interpretation id="interp4" emma:lang="" emma:confidence="0">
                  <emma:literal>+</emma:literal>
                </emma:interpretation>
                <emma:interpretation id="interp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858.4017">4641-218 947 0,'-13'-17'441'0,"2"-1"-266"0,1-1-127 0,1-3 24 15,1 4-20-15,1 1-27 0,1-2-25 16,3 6 0-16,1 2-3 0,1 1 0 0,6 2-2 0,1 3 3 16,11 5 0-16,-1-1 2 0,8 4 3 0,10 5 2 15,7 6-1-15,0 2 3 0,-1 0 4 0,10 10 0 0,7 2 0 16,2 4-3-16,-5-3-3 0,3 4 0 0,4 4-4 15,6 3-4-15,-2 3-6 0,0-4 0 0,-9 0-8 16,5 4-13-16,-1 1-6 0,-9-2 0 0,-6-3-17 0,-1 1-31 16,1-3-18-16,-10 0-29 0,-3-2-31 0,-4-10 107 15,1 2-75-15,-5-3-25 0</inkml:trace>
          <inkml:trace contextRef="#ctx0" brushRef="#br0" timeOffset="4109.1938">5512-377 1161 0,'-5'5'521'0,"-3"1"-328"0,8-6-145 16,-1 0 30-16,1 6-37 0,-5 1-21 0,3 5-27 15,-4 6-5-15,-7 9 0 0,4 0 1 0,-3 8 4 16,-5 7 1-16,-4 2 3 0,4 1 2 0,-2-2 1 0,6 6 1 15,-3 12-1-15,-2-6-3 0,1-5-4 0,4 5-3 16,-6 0-4-16,5 8-11 0,-5-1-8 0,-2 1-7 16,2-11-12-16,-2 10-55 0,-1-1-44 0,1-1 104 15,0 2-74-15,-6-3-51 0</inkml:trace>
        </inkml:traceGroup>
      </inkml:traceGroup>
    </inkml:traceGroup>
  </inkml:traceGroup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0:03.57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8E2DE78-5CF4-491A-B304-3FA15FCA974C}" emma:medium="tactile" emma:mode="ink">
          <msink:context xmlns:msink="http://schemas.microsoft.com/ink/2010/main" type="writingRegion" rotatedBoundingBox="20508,9260 20583,9260 20583,9510 20508,9510"/>
        </emma:interpretation>
      </emma:emma>
    </inkml:annotationXML>
    <inkml:traceGroup>
      <inkml:annotationXML>
        <emma:emma xmlns:emma="http://www.w3.org/2003/04/emma" version="1.0">
          <emma:interpretation id="{4FFBF567-E331-47F0-BC79-159B0A407991}" emma:medium="tactile" emma:mode="ink">
            <msink:context xmlns:msink="http://schemas.microsoft.com/ink/2010/main" type="paragraph" rotatedBoundingBox="20508,9260 20583,9260 20583,9510 20508,9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3FC050-8EB9-49F0-80B3-1069F7CA6A9F}" emma:medium="tactile" emma:mode="ink">
              <msink:context xmlns:msink="http://schemas.microsoft.com/ink/2010/main" type="line" rotatedBoundingBox="20508,9260 20583,9260 20583,9510 20508,9510"/>
            </emma:interpretation>
          </emma:emma>
        </inkml:annotationXML>
        <inkml:traceGroup>
          <inkml:annotationXML>
            <emma:emma xmlns:emma="http://www.w3.org/2003/04/emma" version="1.0">
              <emma:interpretation id="{BBF43E61-1B2C-4D79-BC47-9E2AF1DD94BE}" emma:medium="tactile" emma:mode="ink">
                <msink:context xmlns:msink="http://schemas.microsoft.com/ink/2010/main" type="inkWord" rotatedBoundingBox="20508,9260 20583,9260 20583,9510 20508,9510">
                  <msink:destinationLink direction="with" ref="{EEDA237C-1BC0-42BE-A74A-10916D0438F9}"/>
                </msink:context>
              </emma:interpretation>
            </emma:emma>
          </inkml:annotationXML>
          <inkml:trace contextRef="#ctx0" brushRef="#br0">2678 3629 759 0,'8'27'320'0,"0"6"-213"0,-3-18-92 0,0 0 3 16,0 9-18-16,-1-5-29 0,3-1-35 0,-1 4-35 0,4 4 66 15,-1-1-50-15,-1 1-11 0</inkml:trace>
        </inkml:traceGroup>
      </inkml:traceGroup>
    </inkml:traceGroup>
  </inkml:traceGroup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5:36.84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A44EDDF-6D15-4E25-BB1E-433817B9D112}" emma:medium="tactile" emma:mode="ink">
          <msink:context xmlns:msink="http://schemas.microsoft.com/ink/2010/main" type="writingRegion" rotatedBoundingBox="22370,16411 24996,16411 24996,18159 22370,18159">
            <msink:destinationLink direction="with" ref="{B77A637F-3AAB-4D65-A5B4-654AB2E739ED}"/>
          </msink:context>
        </emma:interpretation>
      </emma:emma>
    </inkml:annotationXML>
    <inkml:traceGroup>
      <inkml:annotationXML>
        <emma:emma xmlns:emma="http://www.w3.org/2003/04/emma" version="1.0">
          <emma:interpretation id="{65FE8EF5-75FD-448A-9511-4B27E60C8E82}" emma:medium="tactile" emma:mode="ink">
            <msink:context xmlns:msink="http://schemas.microsoft.com/ink/2010/main" type="paragraph" rotatedBoundingBox="22370,16411 24996,16411 24996,18159 22370,181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2D502A-0D6E-4481-AE2D-166076F6ADEA}" emma:medium="tactile" emma:mode="ink">
              <msink:context xmlns:msink="http://schemas.microsoft.com/ink/2010/main" type="line" rotatedBoundingBox="22370,16411 24996,16411 24996,18159 22370,18159"/>
            </emma:interpretation>
          </emma:emma>
        </inkml:annotationXML>
        <inkml:traceGroup>
          <inkml:annotationXML>
            <emma:emma xmlns:emma="http://www.w3.org/2003/04/emma" version="1.0">
              <emma:interpretation id="{BC552401-ABCB-4786-9D7F-358209985A09}" emma:medium="tactile" emma:mode="ink">
                <msink:context xmlns:msink="http://schemas.microsoft.com/ink/2010/main" type="inkWord" rotatedBoundingBox="22370,16411 24996,16411 24996,18159 22370,18159">
                  <msink:destinationLink direction="with" ref="{50CCB280-F5BD-4834-B337-BE9B3A78CA05}"/>
                </msink:context>
              </emma:interpretation>
              <emma:one-of disjunction-type="recognition" id="oneOf0">
                <emma:interpretation id="interp0" emma:lang="" emma:confidence="0">
                  <emma:literal>J</emma:literal>
                </emma:interpretation>
                <emma:interpretation id="interp1" emma:lang="" emma:confidence="0">
                  <emma:literal>T</emma:literal>
                </emma:interpretation>
                <emma:interpretation id="interp2" emma:lang="" emma:confidence="0">
                  <emma:literal>I</emma:literal>
                </emma:interpretation>
                <emma:interpretation id="interp3" emma:lang="" emma:confidence="0">
                  <emma:literal>¥</emma:literal>
                </emma:interpretation>
                <emma:interpretation id="interp4" emma:lang="" emma:confidence="0">
                  <emma:literal>E</emma:literal>
                </emma:interpretation>
              </emma:one-of>
            </emma:emma>
          </inkml:annotationXML>
          <inkml:trace contextRef="#ctx0" brushRef="#br0">31 133 714 0,'-13'-3'395'0,"5"0"-200"0,3-2-115 0,1 4 75 16,2-1-72-16,2 2-11 0,0-5-4 0,3 4-8 16,2-2-13-16,1-2-3 0,9 5-6 0,7-2-1 15,16-4-5-15,-9-1-3 0,19 7-10 0,17 0 5 16,3-3 0-16,18 0-2 0,5-5 1 0,13 3 2 16,4 5 0-16,10-6 0 0,1 0 1 0,2-2-6 15,-1 1-1-15,2 1-3 0,-5-2-1 0,-4 3-6 16,0 0-4-16,-5 2-1 0,-8-2-1 0,-6 2-7 0,-1-2-5 15,-6 4-5-15,-5 2-7 0,-6-1-37 16,-3-1-22-16,-3 1-33 0,-9 1-47 0,-10 4 108 0,3 3-81 16,-8-3-28-16</inkml:trace>
          <inkml:trace contextRef="#ctx0" brushRef="#br0" timeOffset="722.0066">986 466 1229 0,'5'3'570'0,"-2"2"-338"0,-1-8-163 0,0-2 28 0,1 2-13 16,-2-3-36-16,3 1-36 0,0-1-8 0,4 1-6 15,-1-3-4-15,2 1-2 0,2 0-2 0,8 0-2 16,-3 2 3-16,5-1 2 0,6 0 1 0,3-1 3 16,2 4 1-16,3 0 2 0,2 0 0 0,3-2 1 15,0 5 0-15,-5-2-1 0,-2 6 0 0,7 3-4 16,-2-2-3-16,-1 3-1 0,-5 3-1 0,-1 4-1 0,8 4-1 15,-6 5-2-15,2-4 0 0,-8 3 2 0,3 7 0 16,-1 0 1-16,-3 5 1 0,-4 5-1 0,-8 0 2 16,4 0 2-16,-7 6 2 0,-3-2 0 0,-8 4 4 15,0-2 0-15,-8 2-1 0,-10-3 1 0,-1 3 0 16,-3 1 0-16,-8-1 1 0,-4 4 0 0,-6-1-1 16,1-1 0-16,-4 4 0 0,-7-6 0 0,-7-2-7 15,0 1-5-15,-9-5-6 0,-9-5-10 0,-9-1-34 16,3-1-23-16,-12-1-34 0,7-6-54 0,0-5 117 15,-6 0-85-15,19-23-29 0</inkml:trace>
          <inkml:trace contextRef="#ctx0" brushRef="#br0" timeOffset="347.1355">1289 438 1109 0,'-5'3'522'0,"2"-3"-311"0,3-2-144 0,2 1 37 16,-2 1-26-16,0 0-34 0,0 0-20 0,1 4-28 16,6 3-6-16,-7 1-3 0,3 6-3 0,3 5-2 15,1 0 1-15,2 10 1 0,-1 4 1 0,6 6 8 16,-2-1 0-16,0 10 1 0,3-4 2 0,-3 6-1 16,-1-3 1-16,2 1-2 0,0-2-1 0,-2 2-9 15,0-2-2-15,0-3-7 0,-1 2-6 0,-4-1-23 16,1 1-16-16,-1 0-20 0,-1-2-27 0,-4-4 77 15,-1 3-56-15,-3-6-15 0</inkml:trace>
        </inkml:traceGroup>
      </inkml:traceGroup>
    </inkml:traceGroup>
  </inkml:traceGroup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5:38.38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0CCB280-F5BD-4834-B337-BE9B3A78CA05}" emma:medium="tactile" emma:mode="ink">
          <msink:context xmlns:msink="http://schemas.microsoft.com/ink/2010/main" type="inkDrawing" rotatedBoundingBox="22496,14426 23343,18256 22702,18398 21856,14568" semanticType="callout" shapeName="Other">
            <msink:sourceLink direction="with" ref="{BC552401-ABCB-4786-9D7F-358209985A09}"/>
            <msink:sourceLink direction="with" ref="{82F68F29-6500-478F-936D-AA8C6AE7353A}"/>
          </msink:context>
        </emma:interpretation>
      </emma:emma>
    </inkml:annotationXML>
    <inkml:trace contextRef="#ctx0" brushRef="#br0">18 296 1041 0,'0'-23'434'0,"0"-2"-298"0,-2-5-102 0,-1 6 33 16,-3 2-42-16,1-4-7 0,5 7-5 0,-5-5 0 16,7 3 5-16,-1 4 3 0,2 2 3 0,-4 1 3 15,2 1 3-15,-1 4 0 0,4 2-2 0,-3 3-2 16,-1 1-7-16,2 3-4 0,1 6-4 0,5 2-6 16,-2 11-5-16,2 5-2 0,-6 17 0 0,4 5-1 15,1-1 4-15,-7 36 2 0,6 16 4 0,-1 4 0 16,-2-3 1-16,3 20-1 0,4 11-2 0,-2 23 0 15,6 21-4-15,-1-9-1 0,3-6-5 0,5 28-5 16,1 2 1-16,5 2-3 0,5-6 2 0,9-10 0 16,2-2 1-16,8-11 1 0,10-8 1 0,12-19 0 15,-1-4-6-15,14-17-6 0,4-5-17 0,17-6-114 0,8 3 121 16,11-12-68-16,20-2-54 0</inkml:trace>
  </inkml:traceGroup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5:37.98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77A637F-3AAB-4D65-A5B4-654AB2E739ED}" emma:medium="tactile" emma:mode="ink">
          <msink:context xmlns:msink="http://schemas.microsoft.com/ink/2010/main" type="inkDrawing" rotatedBoundingBox="24378,18668 24599,14409 25589,14461 25368,18720" semanticType="verticalRange" shapeName="Other">
            <msink:sourceLink direction="with" ref="{BF162CA9-0670-4E4B-AEA7-6AA83A0E25DD}"/>
            <msink:sourceLink direction="with" ref="{3A44EDDF-6D15-4E25-BB1E-433817B9D112}"/>
          </msink:context>
        </emma:interpretation>
      </emma:emma>
    </inkml:annotationXML>
    <inkml:trace contextRef="#ctx0" brushRef="#br0">629-1 1212 0,'-1'5'578'0,"6"-5"-388"0,-2 6-61 16,1-4-109-16,3 4-5 0,6 6-11 0,3 5-9 0,-4 4-4 15,1 3 1-15,8 6 1 0,-1 8-1 0,11 18 0 16,2 22 1-16,-3-3 0 0,-1-4 5 0,1 12-1 0,5 24-2 16,2 8 1-16,-5 17-1 0,-5-14 3 0,0 25-1 15,2-3 0-15,-18 26-1 0,5-2 2 0,-12 5 1 16,-5 3 0-16,-10 1-1 0,-5 2 0 0,-10 2 0 15,-6-5-2-15,-9-1-1 0,-5-4-1 0,-11-3-7 16,-7-3-7-16,-13-10-5 0,1-6-11 0,-13-8-52 16,-8-11-44-16,-13-15-81 0,-3-6 151 0,-12-22-130 15,-7-13-69-15</inkml:trace>
  </inkml:traceGroup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5:40.04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35927FD-DC8D-4B62-B07C-BE8577C09452}" emma:medium="tactile" emma:mode="ink">
          <msink:context xmlns:msink="http://schemas.microsoft.com/ink/2010/main" type="writingRegion" rotatedBoundingBox="26404,15419 29791,15419 29791,17350 26404,17350"/>
        </emma:interpretation>
      </emma:emma>
    </inkml:annotationXML>
    <inkml:traceGroup>
      <inkml:annotationXML>
        <emma:emma xmlns:emma="http://www.w3.org/2003/04/emma" version="1.0">
          <emma:interpretation id="{4FA44FF2-0E3C-446F-9DB7-C521F8583E91}" emma:medium="tactile" emma:mode="ink">
            <msink:context xmlns:msink="http://schemas.microsoft.com/ink/2010/main" type="paragraph" rotatedBoundingBox="26404,15419 29791,15419 29791,17350 26404,17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FA992B-A07D-45B9-B868-3E8DBFB62494}" emma:medium="tactile" emma:mode="ink">
              <msink:context xmlns:msink="http://schemas.microsoft.com/ink/2010/main" type="line" rotatedBoundingBox="26404,15419 29791,15419 29791,17350 26404,17350"/>
            </emma:interpretation>
          </emma:emma>
        </inkml:annotationXML>
        <inkml:traceGroup>
          <inkml:annotationXML>
            <emma:emma xmlns:emma="http://www.w3.org/2003/04/emma" version="1.0">
              <emma:interpretation id="{70A15F63-4BBD-40F9-9F14-9394AA678FD8}" emma:medium="tactile" emma:mode="ink">
                <msink:context xmlns:msink="http://schemas.microsoft.com/ink/2010/main" type="inkWord" rotatedBoundingBox="28525,15941 29791,15941 29791,16721 28525,16721">
                  <msink:destinationLink direction="with" ref="{E308E602-570F-481A-87DF-59A7FDA0EF9E}"/>
                </msink:context>
              </emma:interpretation>
              <emma:one-of disjunction-type="recognition" id="oneOf0">
                <emma:interpretation id="interp0" emma:lang="" emma:confidence="1">
                  <emma:literal>70.</emma:literal>
                </emma:interpretation>
                <emma:interpretation id="interp1" emma:lang="" emma:confidence="0">
                  <emma:literal>yo.</emma:literal>
                </emma:interpretation>
                <emma:interpretation id="interp2" emma:lang="" emma:confidence="0">
                  <emma:literal>70,</emma:literal>
                </emma:interpretation>
                <emma:interpretation id="interp3" emma:lang="" emma:confidence="0">
                  <emma:literal>7¢.</emma:literal>
                </emma:interpretation>
                <emma:interpretation id="interp4" emma:lang="" emma:confidence="0">
                  <emma:literal>7o.</emma:literal>
                </emma:interpretation>
              </emma:one-of>
            </emma:emma>
          </inkml:annotationXML>
          <inkml:trace contextRef="#ctx0" brushRef="#br0">2318 521 1346 0,'0'11'592'0,"0"0"-381"0,-2-7-171 16,1-3 26-16,-6 5-47 0,-1 4-27 0,2-4-31 16,-7 14-7-16,-6 8-3 0,2 1-1 0,-3 1 14 15,-3 10 6-15,5 1 10 0,1 6 7 0,2 5 4 16,-2 1 6-16,10-14 4 0,-1 8 1 0,8-1 1 16,0-6 0-16,5-1 0 0,5-5-2 0,1-2 1 15,8-4-2-15,2-2-2 0,6-5-1 0,-2-2 2 16,2-7-1-16,4-5 0 0,4-6 6 0,-5-1 4 0,3-4 6 15,2-6 5-15,-1-9 15 0,1 0 3 16,-2-5 7-16,-1-2 6 0,-3-4 8 0,-1-3 2 16,0-4-1-16,-6 1 0 0,-5-4-5 0,-1 1-3 0,-3 0-4 15,-5-3-5-15,-5 6-15 0,2-1-6 0,-10 0-6 16,-3 2-7-16,-8 3-15 0,5-1-8 0,-16 11-8 16,6-5-11-16,-14 3-29 0,0 5-17 0,-11 9-26 15,-2-1-38-15,-11 5 97 0,-9 6-69 0,-17 1-21 16</inkml:trace>
          <inkml:trace contextRef="#ctx0" brushRef="#br0" timeOffset="161.6455">3348 1169 2001 0,'16'11'789'0,"-6"-1"-587"0,2-8-179 15,-12-6-95-15,-3 1-189 0,-32-5 218 0,-9-6-154 0,-39-45-135 16</inkml:trace>
          <inkml:trace contextRef="#ctx0" brushRef="#br0" timeOffset="-353.132">64 118 275 0,'-14'-21'237'16,"3"4"-50"-16,0 1-76 0,0 2 53 0,3-1-5 0,4 6-19 15,0 1-12-15,4 0-15 0,-2 1-15 0,4 3-28 16,4 4-15-16,5 1 8 0,-1 1-27 15,2-1-18-15,3 6-4 0,5 1-2 0,8 3 2 16,8 11 0-16,-4-4 4 0,11 1-16 0,13 11 19 0,-4-1 4 16,10 6 0-16,4 1 2 0,4-2 0 0,5-2 1 15,0 4-1-15,-2-2 0 0,-5-6 0 0,6 3 0 16,-8-6 0-16,1 1 0 0,-6-4-2 0,-2-1-3 16,-5-2-3-16,-2-2 0 0,-9-1-5 0,-1-1-1 15,-10-1-4-15,-7-8-2 0,-9 2-3 0,5 5-1 16,-13-10-1-16,-2 0-2 0,-6 1-2 0,2 0-3 15,-2 1-1-15,-2 1 0 0,-11 2-2 0,4-3 0 16,-9 10-2-16,1 0 1 0,-9 6 0 0,1-3 1 16,-10 17 0-16,-3-3 1 0,-1 7 1 0,-8 6 3 15,0 9 0-15,-2-1-1 0,1 6 4 0,-4 3-1 0,-2-2-1 16,1 4 1-16,5 3 1 0,0-2 0 16,4 2-2-16,-2-5 2 0,3-3-2 0,4 0-1 0,4-6 0 15,0-4-5-15,2-4-10 0,1-9-9 0,7-6-9 16,-1 2-18-16,4-6-25 0,9-9-35 0,-3-2 76 15,5 1-56-15,5-9-13 0</inkml:trace>
        </inkml:traceGroup>
      </inkml:traceGroup>
    </inkml:traceGroup>
  </inkml:traceGroup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2:07.61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19B35D7-E6BC-4654-AF25-61149D8082A1}" emma:medium="tactile" emma:mode="ink">
          <msink:context xmlns:msink="http://schemas.microsoft.com/ink/2010/main" type="inkDrawing" rotatedBoundingBox="1769,1337 2198,6321 2030,6335 1601,1351" semanticType="verticalRange" shapeName="Line">
            <msink:sourceLink direction="with" ref="{163C8A34-9C87-4621-A013-E141A5370153}"/>
            <msink:sourceLink direction="with" ref="{E775B163-D0C8-4CD8-8F9B-66921AD83823}"/>
          </msink:context>
        </emma:interpretation>
      </emma:emma>
    </inkml:annotationXML>
    <inkml:trace contextRef="#ctx0" brushRef="#br0">127 56 737 0,'-5'-11'312'0,"-3"3"-209"15,-2-2-75-15,-1 2-8 0,2 0 17 16,1 5-19-16,0-3-5 0,-2 4-12 0,4 2-1 0,-2 3-1 16,5-1-1-16,-4 4 0 0,4 1 0 0,0 0-1 15,-2 5-1-15,0-1 1 0,0 3-1 0,5 0 0 16,-4 7 0-16,2 0-2 0,2 4 0 0,-2 6 1 15,2 0 0-15,0 9 0 0,0 5 0 0,2 6 1 16,-2-3-1-16,3 4 2 0,-1 4 0 0,1 3-1 16,0 0 2-16,0-10 0 0,1 5-1 0,-1 10 1 15,2 1 2-15,-1-7 0 0,0 4 1 0,-1-3 0 0,1 8 3 16,1 1-1-16,2 2 2 0,-3-11 1 0,1-3 0 0,3 14 2 16,-1 0 0-16,0 5 1 0,0-10-3 0,2 8 4 15,-1 4-2-15,2-4 0 0,-1 7 0 0,3-6-2 16,0 1 2-16,3 3-1 0,-1-1 3 0,2 2 0 15,0 3 4-15,3 2-3 0,-5-1 4 0,4 1 3 16,-4 1 0-16,5 4 3 0,-4-2-2 0,-3 3 4 16,0 2-2-16,-1-3 1 0,-2 2 0 0,1 3 0 15,-5-5 1-15,1 5-2 0,-3-2 0 0,3-12-5 16,-2 1 0-16,-4 5 2 0,1 2-1 0,-1-12-2 16,-5-7-1-16,4 2 1 0,-1 6 4 0,-1-5-1 0,0-1 2 15,0-9-2-15,3-6-1 0,0 6-1 16,0-6 0-16,0-5-2 0,0-11-5 0,3 4-3 15,-1-2-1-15,4-12-3 0,-3 2-2 0,0-7-3 0,4-2-4 16,1-6-4-16,-2 1-4 0,0-9-22 0,-1-1-14 16,-2-8-20-16,4 5-24 0,4-7 63 0,-3-2-49 15,11-12-16-15</inkml:trace>
  </inkml:traceGroup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2:08.95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A229DA4-A8AF-4852-84D9-928D7ABFD0F3}" emma:medium="tactile" emma:mode="ink">
          <msink:context xmlns:msink="http://schemas.microsoft.com/ink/2010/main" type="inkDrawing" rotatedBoundingBox="1553,2625 19480,2335 19485,2589 1557,2879" shapeName="Other"/>
        </emma:interpretation>
      </emma:emma>
    </inkml:annotationXML>
    <inkml:trace contextRef="#ctx0" brushRef="#br0">49 462 193 0,'-8'-2'130'16,"3"-1"-52"-16,-5-2-48 0,4 2 36 0,1 0-17 15,0-2-26-15,4 2-1 0,-4 0 5 0,2-2 6 16,0 4 4-16,1-1 2 0,-1 2 6 0,1-2 1 16,2 2-3-16,0 0-2 0,0 2-6 0,2-2-3 15,0 3-5-15,1-3-1 0,3 0-7 0,0 2-2 16,4-1 0-16,1-1 0 0,3 2-2 0,6 1 0 15,3-3 2-15,3 3-3 0,6 1-1 0,3 0-1 16,8-4-1-16,6 5-3 0,1-2 1 0,9 0-2 16,4 1-1-16,-2-3-1 0,-4-1 1 0,2 0 0 0,16 3 1 15,-8-3 2-15,-2 0-1 0,2 0 0 0,5-1-1 0,12-1 3 16,5-1 0-16,-1 1-2 0,-9-1 0 0,4 0-1 16,14 0 1-16,2 0-2 0,8-2 2 0,-13 0-3 15,13-1 1-15,2 3 0 0,8-1-2 0,2 0 1 16,-1-4 0-16,0 4 1 0,1 1-2 0,2 0 1 15,8 2 0-15,-4-4 2 0,7 0-1 0,-10 0 4 0,12 5-2 16,3-3 0-16,5 3 1 0,-2-3-1 16,-1 1-1-16,4 2-1 0,-3 0 0 0,8-1-1 0,-3-1-2 15,-3-1 2-15,3 1 0 0,1-1 0 16,1 0 2-16,2 0-1 0,4 1 2 0,-5 1-2 0,-15-3 2 16,5 1-2-16,18-2 0 0,-3 2-1 0,-11 2-1 15,-2-3-1-15,5-2-1 0,19 1 0 0,3 0-1 16,-4 1 1-16,-12 1 0 0,18-2-1 0,-4 2 0 15,3-1 0-15,0 1 0 0,3 0-1 0,-2 3 1 16,-2-2 0-16,6 2 0 0,-1 0-1 0,2 0 1 16,0 2 0-16,1-2 1 0,-2 0 0 0,6 2-1 15,-6-1 2-15,3-1-1 0,-3 2 4 0,-1-2 1 16,0 1 0-16,3 3 3 0,-1-1 0 0,1-2 3 16,-1 4-2-16,4 0 1 0,-1 0 1 0,1-2-2 15,1 2 1-15,-6-4-2 0,1 2 3 0,-1-1-1 16,1-2 1-16,-4-2 2 0,-2-2 1 0,-1 2 0 0,-2-3 2 15,1 2 0-15,-2-2 3 0,-5 1-1 16,5-1 1-16,-1-2-1 0,-2 3-1 0,1-3 1 0,-3-1-2 16,1 0-1-16,1 0-7 0,-5-1 0 0,-2 1-1 15,1 1-2-15,-1-4-2 0,1 2-2 0,-6 2 0 16,-5-1-2-16,1-1 2 0,-5-2-3 0,-3 1 1 16,-4-1 2-16,-5 5-5 0,-2-6 0 0,1 6 1 15,-4-3-2-15,-17 4-3 0,-10 0-1 0,6-3-8 16,1 0-7-16,-15-1-4 0,-15-3-8 0,-4 0-15 0,7 2-56 15,-9-6-45-15,3 2 105 0,-16-4-73 0,2-1-55 16</inkml:trace>
  </inkml:traceGroup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2:12.46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185EAC2-4CEA-4C3A-925A-4B89E4AA6F07}" emma:medium="tactile" emma:mode="ink">
          <msink:context xmlns:msink="http://schemas.microsoft.com/ink/2010/main" type="inkDrawing" rotatedBoundingBox="2210,6155 2628,10024 2434,10045 2015,6176" semanticType="verticalRange" shapeName="Other">
            <msink:sourceLink direction="with" ref="{5AD27AAB-3D4B-4692-8FDC-7268C9EB51E0}"/>
          </msink:context>
        </emma:interpretation>
      </emma:emma>
    </inkml:annotationXML>
    <inkml:trace contextRef="#ctx0" brushRef="#br0">24 8 392 0,'-5'-4'169'0,"2"1"-109"0,0 3-40 15,-1 0 18-15,1 0-7 0,-2-1 0 0,2 1 2 16,5 0 8-16,-2 1 5 0,1 2 4 0,-1-1 2 15,2 0 0-15,0 1-1 0,1 0 3 0,0 2-1 16,-1-4-11-16,2 1-2 0,-4 1-6 0,8 2-1 16,-3 1-7-16,0 1-3 0,0-1-7 0,4 2-5 0,-4 8-1 15,6 3-1-15,0 5-2 0,-3 5-2 0,5 10 0 16,0-4-1-16,-1 20 0 0,1-1 3 0,2 5 0 16,-1 4 0-16,-1 6 1 0,-1-1 2 0,-1 6 1 15,1 2 2-15,0 8 0 0,0-2-1 0,-1 2 3 16,1 7-2-16,-2 0 1 0,4-1 0 0,-1 3 1 15,-2-1 0-15,0 4 1 0,0-1 1 0,2 1 0 16,-2 1 2-16,1 0 0 0,-1 3 0 0,-3-14-1 0,0 5-2 16,1 6 3-16,-1 2 0 0,0-13-3 0,-3 0-1 0,0 0-2 15,-1 10 1-15,0-4-1 0,-1-1 1 16,-2-12-2-16,1-4-2 0,-2 8-1 0,0-3 1 0,0-5-1 16,0-15-1-16,-2 5-1 0,1-1 3 0,-1-10-5 15,1 2 2-15,-3-7-1 0,3-7-2 0,-1-6 0 16,-1-1-4-16,0-9-3 0,0-5-7 0,-1-5-7 15,1-4-7-15,0-5-32 0,0-7-7 0,-2 1-30 16,2-7-17-16,-3-10 68 0,-2-5-55 0,-7-27-14 16</inkml:trace>
  </inkml:traceGroup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2:13.82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1FA1C2F-3408-4FF0-A644-8BC421EADCBC}" emma:medium="tactile" emma:mode="ink">
          <msink:context xmlns:msink="http://schemas.microsoft.com/ink/2010/main" type="inkDrawing" rotatedBoundingBox="2141,6403 20193,6269 20196,6554 2144,6688" shapeName="Other"/>
        </emma:interpretation>
      </emma:emma>
    </inkml:annotationXML>
    <inkml:trace contextRef="#ctx0" brushRef="#br0">216 198 350 0,'-16'-3'161'0,"2"0"-100"0,-1-5-42 15,3 6 15-15,-3-2-6 0,3 0-7 0,-1-4 2 16,2 4 9-16,-2-3 9 0,2 1 8 0,6 1 8 16,-8-4 16-16,2-1 5 0,0 4 2 0,0-1 2 15,4-2-6-15,0 1-4 0,-1 0-8 0,4 1-5 16,3 1-16-16,-4 0-6 0,3 1-5 0,4 2-4 16,-2 3-12-16,0-2-3 0,3 2-3 0,-1-1-3 15,4 1-5-15,5 1-1 0,5 4-2 0,-3-2-1 16,12 0-1-16,1 4-1 0,6-1 0 0,4 2 0 15,7 2 0-15,7-2-1 0,12 4-1 0,-3-1 1 16,8 2-3-16,9 0 2 0,4-2 0 0,1 3 0 16,8 1 1-16,2-4-1 0,8 0 2 0,-2 5-1 0,5-5 3 15,4 3-2-15,4-1 1 0,3-2 0 16,-17 0 2-16,16-4-1 0,12 1 2 0,2-3 4 16,-10-1-1-16,6 0 1 0,9-3 1 0,17-1 3 15,10-3-1-15,-1-2 2 0,-13 0-1 0,2-1-2 0,23-2 1 16,3-5 1-16,5 4-3 0,-19-1-2 0,25 1 14 15,-6-1 4-15,22-1 14 0,-5 1-7 0,3-1-6 16,7 2 1-16,-9-2 1 0,2 6 2 0,13-5-16 16,-17 4-4-16,0 6-15 0,-1-3 6 0,-1 3 3 15,4 0 0-15,-6 0-2 0,6-2 0 0,-4 2 1 16,1 0-1-16,3-3 1 0,-3 1-2 0,3-1 2 16,5-2 0-16,3-1 0 0,-3 0-2 0,-7 1 2 15,4-5-1-15,4 4-1 0,-3-5 2 0,-26 4 0 0,-7-1 1 0,26 0 0 16,0-1 0-16,-23-1-1 0,-7 2 1 0,-1 0 1 15,20 4 3-15,3-1-3 0,-1-2 3 0,-24 3 0 16,22 1 0-16,-5-1 0 0,2 3-1 0,-1-1-1 16,-2 1-1-16,0-3 2 0,-4 4-2 0,-1 0 1 15,-74 0 0-15,-47 0-2 16,2 2 1-16,150 0 1 0,15 2 0 0,0-2 0 0,-24 0 1 0,0-1-2 16,21 1 2-16,0 1 1 0,-53-2 1 0,-4 1-1 15,-7-2 3-15,2 0-2 0,-4 2 2 0,1 2 1 16,-10-4 1-16,1 2 2 0,-2 0-2 0,2-2 3 0,-7 0 1 15,-1 1 0-15,-5-1-2 0,0 0 3 16,1 2-2-16,-5-2 2 0,-1 1-3 0,-6 1 1 0,-7-2-2 16,0 2 1-16,-9-2 2 0,-2 1-3 0,-4 2 1 15,-9 2-1-15,-2-3 1 0,-1 1-1 0,-5-1 0 16,-2-1-1-16,-8 1-2 0,1 1-1 0,-9-3-1 16,-6 0-2-16,0 3-3 0,-3-3 0 0,-8 2-9 15,-1 1-2-15,-7-2-10 0,0-1-12 0,-6-1-37 16,-7-2-24-16,-2-1-34 0,-7 1-43 0,1 0-66 15,-9-2 152-15,-14-9-142 0,-5 0-69 0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3:17.48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64BF923-2B76-4800-B1E1-C979E9B0ADB5}" emma:medium="tactile" emma:mode="ink">
          <msink:context xmlns:msink="http://schemas.microsoft.com/ink/2010/main" type="inkDrawing" rotatedBoundingBox="9279,3172 9584,8418 9254,8437 8949,3191" semanticType="strikethrough" shapeName="Other"/>
        </emma:interpretation>
      </emma:emma>
    </inkml:annotationXML>
    <inkml:trace contextRef="#ctx0" brushRef="#br0">235 135 115 0,'4'-8'85'0,"-1"2"-21"15,0 0-30-15,0-2 26 0,0 0-4 16,2 1-4-16,-2 1 0 0,-1 0-7 0,1 2-4 0,0-2 0 16,-1-2 1-16,1 7-11 0,-3-6-3 0,0 4-1 0,0-2 2 15,0 0-3-15,0 1 1 0,0 2-6 0,0 2 4 16,-2-3-1-16,1 1 2 0,-1-1 1 0,1 3-1 15,1 0-3-15,-2-1 0 0,2-3 1 0,0 3-5 16,-2-1 1-16,1 2-4 0,1 0 0 0,0 0-3 16,0 0 3-16,0 0-3 0,0-3 2 15,-2 3 1-15,1-3 2 0,1 0 1 0,0 3 0 0,-3-4 2 16,1 1-2-16,0 2 3 0,2-1-3 0,-1 0 0 16,-1 2-2-16,1 0-2 0,1 0-1 0,0 0-2 15,-2 0-1-15,0 0-4 0,-1 2 1 0,2-2-3 16,1 2-1-16,-4-2-1 0,3 0-2 0,-2 1 1 15,-1-1 0-15,3 0-2 0,-1 0 3 0,1 3-3 16,-3-1 2-16,4 3 1 0,-1-4 1 0,-2 1 0 16,1 1 1-16,1 0 0 0,-3-1-1 0,3 1 3 15,-2-1-1-15,1-1 1 0,-1 4 1 0,1-2 1 16,-1 2 1-16,0-5 2 0,0 3 0 0,-1 2 1 16,0-3-3-16,0 2 1 0,-2-2-1 0,1 1-2 0,2 2-2 0,-2 3 2 15,1-2-2-15,-1-1-1 0,0 0 1 16,0 0 1-16,0 3 0 0,-1-1-2 0,0 0 4 0,1-1-4 15,0 2-1-15,0 2 4 0,1-1-3 0,0 1 0 16,1-1 1-16,-2 3 0 0,2 0-1 0,0 3 2 16,2-3 1-16,-4 1-3 0,0 0 1 0,-1 0 0 15,2-1 0-15,3 3 0 0,-4-4 0 0,-1 3 0 16,1 2 0-16,2-2-1 0,-4 6 1 0,4-1-1 16,-3-2 2-16,3 5-2 0,1 1 0 0,2 1-1 15,-5-5-1-15,5 5 2 0,0-2-1 0,0-1 0 16,5 3-1-16,-2-5 2 0,-3 0-1 0,2-2 3 15,3 4-2-15,-7-5-1 0,0 0 2 0,4 3-1 0,-5-3-1 16,1 1 0-16,-1-1 2 0,0 0-3 0,1 2 1 0,4 2 1 16,-2 0-1-16,-3-1 1 0,-2-3-1 0,3 7 2 15,2 0 0-15,-3-4-2 0,3 2 1 0,-6-1 0 16,4 3-2-16,2-1 0 0,3 0 1 0,-3-1-3 16,3 0 2-16,-3 1-1 0,0-1 1 0,7 1-2 15,-4 0 3-15,2-1-1 0,-2 1 1 0,2-1 1 16,3 0-2-16,3-2 1 0,-3 3-1 0,-3-3 1 15,3 0-1-15,-2 2 0 0,0-2 0 0,1 0 0 16,-1 2-1-16,-1 0 1 0,0-2-1 0,-1-2 1 16,0 1-3-16,0 2 2 0,1 0-1 0,0-1-1 15,-2-2 1-15,0 1 1 0,2 4-2 0,-2 0 0 0,0-1 4 16,2-2-4-16,-2 3 2 0,1 1 0 0,-1-1 0 16,0-3 1-16,2 3 0 0,-2-1 1 0,2 0-2 15,-2 3 0-15,0 0 1 0,3 1-1 0,-2 5 0 16,0-4-1-16,0 1 2 0,0 0-3 0,0-2 1 15,-1 2 0-15,2-3 0 0,-4-3 1 0,2 3-1 16,0 0 0-16,1-2 0 0,-1 2 2 0,0-2 0 16,0 1 1-16,0 1-2 0,2-1 2 0,-2 1-1 15,2-1-2-15,0-1 1 0,0 2 1 0,-1-4-2 16,-2 4 2-16,3 0-2 0,0-1 1 0,-4 0 0 16,1 0 1-16,1-1 0 0,0 0-1 0,0 7 2 15,1-5-3-15,-1-3 1 0,2 2 0 0,-2-3 2 16,1 2-1-16,0-1-1 0,-1-6 2 0,0 3-2 15,2-2 1-15,-2 1 2 0,2 1-3 0,-4-1 0 0,3-1-1 16,0 2 1-16,0-1 0 0,-3 1 0 16,4-1 1-16,-4-1-2 0,1 0 0 0,1 2 2 0,-1 1 0 15,-1-2 0-15,1 1-2 0,1-2 1 0,-3 5 0 16,0-2-1-16,0 1 1 0,0-4 0 0,0 2 0 0,-1 1 0 16,-1 2 1-16,0 3-2 0,2-4 1 0,-1 4-1 15,-2-2 2-15,1 4-1 0,2-4 1 0,-2 4 0 16,1-2-1-16,-2-4 2 0,1 3 0 0,1-4 0 15,1 0-1-15,0 2-1 0,0-4 2 0,0 1-1 16,1 1 0-16,2 0 0 0,-1-2-1 0,1-1 0 16,0-1 2-16,0 1 1 0,1-2-2 0,-3 0 0 15,2-3 2-15,-1 4-1 0,1-1 2 0,0 2 0 16,-1-3-1-16,3-1-2 0,-2 3 1 0,-1-3 1 0,-1 0-3 16,2 5 3-16,0-4-2 0,-1 0-2 0,0 1 1 15,1 0 0-15,-2 1-1 0,1 1 0 0,3-1 0 16,-5-2 0-16,1 3 0 0,3-2 2 0,-3 4-2 15,4 0 1-15,-5-6 0 0,3 4 1 0,-1 2 0 16,-1-4-3-16,-1 4 2 0,2-3-2 0,0 0 1 16,-2 4 1-16,0-2-1 0,0-1-1 0,0 2 1 15,-2-2 1-15,2 0-1 0,0 0 3 0,0-2-2 16,-2 0 0-16,2 4-1 0,-1-4 1 0,-1 2 0 16,2 0 0-16,-1-2 0 0,-1 2 0 0,2 0 1 0,-2 0-1 15,2 2-2-15,0-6 3 0,-3 1-3 0,2 5 3 16,1-1-2-16,-2-1 1 0,2 0-2 0,-2-2 1 0,1 4 2 15,1-1-3-15,0 3 3 0,0-5-2 0,0-2-1 16,0 6 0-16,0 2 2 0,1-2-1 0,-1-5 0 16,2 6 2-16,-2-3-1 0,0 4-1 0,0-2 0 15,0-3 3-15,-2 1-2 0,2 1 0 0,0 1 2 0,-1-3-2 16,1 0 0-16,0-3 1 0,0 2 0 16,0 1 0-16,-2-1-1 0,2-4 2 0,-1 5-3 0,-1-3 2 15,0 1 0-15,2 0-2 0,0-3 1 0,-1 2-1 16,1 0 0-16,0 3 0 0,0-5-1 0,0 0 1 15,0 2 1-15,-2 0 0 0,2-1 1 0,-1 1-1 16,1-2 0-16,-2 0 0 0,0 2 3 0,2 0-4 16,-1 1 2-16,1-3 1 0,-2-1-1 0,2 3 2 15,0-4-1-15,0 1 1 0,-1-2-2 0,-1 1 2 16,2-2-1-16,0 1-2 0,0 1 1 0,0-4-1 16,0 3-1-16,-1-3-1 0,1 1 0 0,0 2-3 15,0-3-7-15,0-1-7 0,0 3-9 0,0-2-82 16,0 3-74-16,-2 4 139 0,-1-2-99 0,-5-13-81 15</inkml:trace>
  </inkml:traceGroup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4:09.26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BA79429-8DBA-4F0B-92CA-F993C560C915}" emma:medium="tactile" emma:mode="ink">
          <msink:context xmlns:msink="http://schemas.microsoft.com/ink/2010/main" type="writingRegion" rotatedBoundingBox="10781,2627 15837,2967 15759,4134 10703,3794"/>
        </emma:interpretation>
      </emma:emma>
    </inkml:annotationXML>
    <inkml:traceGroup>
      <inkml:annotationXML>
        <emma:emma xmlns:emma="http://www.w3.org/2003/04/emma" version="1.0">
          <emma:interpretation id="{A311B696-F3B5-4ADA-A41A-C9AB1E4D2F5E}" emma:medium="tactile" emma:mode="ink">
            <msink:context xmlns:msink="http://schemas.microsoft.com/ink/2010/main" type="paragraph" rotatedBoundingBox="10781,2627 15837,2967 15759,4134 10703,37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609A92-DFE9-4580-9509-2EB68F70A4FB}" emma:medium="tactile" emma:mode="ink">
              <msink:context xmlns:msink="http://schemas.microsoft.com/ink/2010/main" type="line" rotatedBoundingBox="10781,2627 15837,2967 15759,4134 10703,3794"/>
            </emma:interpretation>
          </emma:emma>
        </inkml:annotationXML>
        <inkml:traceGroup>
          <inkml:annotationXML>
            <emma:emma xmlns:emma="http://www.w3.org/2003/04/emma" version="1.0">
              <emma:interpretation id="{FE35C8F0-269A-447E-9656-DAABE1E22C55}" emma:medium="tactile" emma:mode="ink">
                <msink:context xmlns:msink="http://schemas.microsoft.com/ink/2010/main" type="inkWord" rotatedBoundingBox="10781,2627 14492,2876 14413,4043 10703,37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11115 2143 683 0,'-3'10'280'0,"-2"1"-199"15,2-3-63-15,-4 0 10 0,3 3-8 0,-1 7-11 0,0 2-2 0,0 7 1 16,2 4 5-16,-2 0 3 0,2 3 0 0,2 3 1 15,1-1-3-15,0 2-1 0,0-1-1 0,0 0-4 16,3 2-5-16,2 4-2 0,-2-3-1 0,1-2-5 16,1 5-3-16,0 4-7 0,0-1-4 0,0-3-6 0,-1-2-3 15,0-4-9-15,0 6-30 0,0-11-23 16,0 3-43-16,4-11 95 0,-1-4-78 0,-1-4-36 0</inkml:trace>
          <inkml:trace contextRef="#ctx0" brushRef="#br0" timeOffset="455.0314">12099 2046 766 0,'0'-11'297'0,"2"3"-222"15,-2 2-64-15,0 1 0 0,0 5-7 0,3 3-4 16,-3 3-6-16,0 2 0 0,0 5-1 0,-2 9 1 15,2 1 3-15,-3 5 0 0,-5 6 0 0,-3 2-2 16,0-1 3-16,0 8-1 0,-4-1 0 0,-4-1-1 0,-1 1 0 16,0-1-3-16,0 1 1 0,-1-6 1 15,0 4-1-15,1-7 4 0,4-4 0 0,-3 1 2 0,1-1-2 16,1-4 3-16,-1-5 2 0,1-6 2 0,-1 2 2 16,1-7 0-16,-1 1 2 0,4-8 1 0,-1 1 8 15,-1-2 3-15,4-1 2 0,-1 0 2 0,2-6 9 16,0-2 1-16,1-2 4 0,4 1 0 0,-1-7 1 15,3 0-1-15,0-2-1 0,1-2-2 0,2-1-9 16,1 0-1-16,0-3-4 0,3 5-4 0,3-1-5 16,1-3-2-16,2 4-3 0,1 2-1 0,2 2-3 15,0 1 1-15,2 3-2 0,-1 1 0 0,1 7-2 16,-1-2-2-16,1 5 0 0,2 4 0 0,-2 2-1 16,1 0-2-16,2 7-1 0,4 0 2 0,-2 0-1 15,0 2 2-15,2 3-2 0,-4-4 0 0,6 5-3 0,-3-1 1 16,4-1-1-16,-3 3-4 0,-2-3-9 0,5 2-5 15,-7-4-10-15,7 2-13 0,-5-3-45 0,-1 1-36 16,-1-3-49-16,3 0 119 0,0-4-107 0,-1 0-52 16</inkml:trace>
          <inkml:trace contextRef="#ctx0" brushRef="#br0" timeOffset="750.1668">12454 2465 606 0,'0'0'315'15,"0"-5"-192"-15,-4 5-91 0,0 3 63 0,0 5-85 16,-3 0-7-16,2 7-6 0,-1 2 0 0,0 1 3 16,1 1 2-16,-1 1 4 0,-1 1 0 0,4 0 1 15,0 0 0-15,1-2 2 0,2-2 0 0,0 2 2 16,2 0 0-16,3-3 3 0,1 0 3 0,0-5 8 16,2 1 3-16,3-3 4 0,-1-1 1 0,4-2 8 15,-3-1-2-15,5-6 0 0,2-1-2 0,-4-3-4 16,2 2-1-16,0-6-3 0,2 2 0 0,-2-7-2 15,-1 3 2-15,-5-2 0 0,3 0-1 0,-2-3 1 16,-2 0-2-16,-1 2-2 0,-4-5-2 0,-3 1-7 16,1-1-4-16,-2 2-7 0,-2-2-3 0,-3 3-23 15,-1-2-13-15,-8 1-15 0,1 4-24 0,-11 2-131 16,-6 1 155-16,-21 15-94 0,-3 0-60 0</inkml:trace>
          <inkml:trace contextRef="#ctx0" brushRef="#br0" timeOffset="-1345.7954">9008 2032 171 0,'-2'-5'120'0,"1"-3"-23"0,-1 3-42 0,1-3 30 16,1 2-5-16,-2-4-9 0,0 4-4 0,1-2 0 15,1 2-6-15,-2-4-8 0,1 1-2 0,1 1-2 16,-2-4-5-16,2 4-10 0,0-1-3 0,0 3-9 16,-2-4-2-16,2 5-6 0,-1 0-4 0,1 2-4 15,-2 0-4-15,2 3-5 0,0-2-4 0,0 2-1 16,0 4-1-16,0 0-5 0,0 3 0 0,-1 7 1 16,-1 0-1-16,0-2 7 0,-1 12-1 0,0 6 2 0,-2 2-1 15,2-1 6-15,-2 6 0 0,1 5 0 0,-1 4 2 16,2 6-1-16,-1-1 2 0,1-3 1 0,3-3 2 0,0 4-1 15,0-1 3-15,5-8 1 0,1-5 1 0,-1 0 6 16,2 1 2-16,4-15 1 0,0 3 3 0,0-3 5 16,5-7 1-16,-2-3 4 0,2 0 1 0,2-4 3 15,-1-3 2-15,2 1 2 0,-1-3 3 0,1-4-2 16,3-1-2-16,2-3-1 0,0-1-1 0,-2-4-6 16,4-3-3-16,1-4-1 0,-2-1-4 0,1 2-1 15,-4-6 0-15,0 3 0 0,-1-3-1 0,-3 4-3 0,-7-2-2 16,2-2 0-16,-2-3 0 0,0 7-3 0,-5-5-2 15,-1-1-2-15,0-7 2 0,-4 0-1 0,3 0-1 16,-3 2-1-16,-1 1-1 0,-1-4 0 0,-3 1-4 16,-2 0 0-16,0 5-4 0,-6-3-1 0,3 1-1 15,-4 2-3-15,-3 1 0 0,2 1-5 0,-2 3 4 16,0 4-3-16,-6-3 1 0,3 5-4 0,-2 2-1 16,0 5-2-16,4-3-2 0,-7 4-1 0,3 2 0 15,-3 1 0-15,7 4-1 0,-4 1 2 0,0 3 3 16,2 8 3-16,-3-5 1 0,4 6 2 0,-1 4 4 15,5-1 0-15,-2 3 4 0,3-4 2 0,7 4-1 0,-2 1 4 16,2 2 1-16,4-2 4 0,2 0-1 0,2 3 1 0,4-1 2 16,7 4 2-16,-2-2 1 0,0-4 0 0,5-2 0 15,8 7-2-15,1-5 0 0,2-1 0 0,-1-4-4 16,9-1-4-16,-2 3 1 0,6-8-7 0,2 8-4 16,-1-10-17-16,3 2-14 0,0-2-20 0,-3-1-29 15,-1 3 61-15,1-3-46 0,3 9-16 0</inkml:trace>
          <inkml:trace contextRef="#ctx0" brushRef="#br0" timeOffset="-460.849">9978 2463 238 0,'-5'-3'124'16,"0"3"-68"-16,-4-1-39 0,4 1 28 0,-3-2-29 15,0 2-6-15,-3 0 5 0,-2 0 2 0,4 0 5 16,-6 0 3-16,6-2 11 0,-4 2 2 0,5 0 0 16,-2-1 4-16,1 1-3 0,1 0-2 0,-5 0-1 15,7 0-4-15,-1 5-9 0,-1-2-2 0,-1-2-2 16,3 4-4-16,-2 3-1 0,1-2-1 0,1 4-1 16,-1 1 3-16,-1 0 5 0,2 4 2 0,3 2 4 15,-2-1 2-15,2 2 6 0,1 2 2 0,4 1 1 0,0 1 2 16,4 1-1-16,0-1-1 0,7 0 0 0,-2-1-1 15,2-2-8-15,3-8 0 0,1 8 1 0,4 0 0 16,-2-6-9-16,0 1 0 0,2-4-5 0,3 1-2 16,1-1-3-16,-1 1-1 0,0-11-9 0,5 1-10 15,-4-1-6-15,2-3-11 0,-3-2-7 0,2-6-33 16,-4 0-13-16,-1-2-11 0,-4-1-8 0,-4-5-6 16,3 1 2-16,-5-2 8 0,-3-4 10 0,-2 3 33 15,-2-3 16-15,-1 2 14 0,0 0 22 0,-3-2 37 16,-3 2 10-16,1-1 7 0,1 4 7 0,-4 0 11 15,3 0-1-15,-3 3 4 0,1 2-8 0,2 1-15 16,-1 3-3-16,1 1-6 0,-1 1-6 0,2 1-9 16,-1 3-1-16,0-1-5 0,2 2-2 0,-1 3-9 0,-1-2 0 15,2 5-3-15,0 1-1 0,0 0-5 16,0 4 0-16,2 2-2 0,1 3-1 0,-1-2 1 0,1 3-1 16,0 5-1-16,2-3 0 0,-2 5 1 0,2 3 0 15,1 0 1-15,0 1-2 0,1 2-1 0,-1 0-3 16,-1 2 0-16,1 1-1 0,1-1-1 0,-3 1-2 15,1-3-2-15,-3 2 2 0,-1-4 1 0,3-10 1 0,-4 0 2 16,1 3-1-16,-1-7 1 0,2-6 2 0,-2 1 1 16,1-4 0-16,-2-1 0 0,-2-1 3 0,3-1 0 0,-4-2 1 15,0-4 4-15,-3-1 0 0,1-3-1 16,-1-2 3-16,1-2 1 0,0 3 0 0,-2-5 0 16,1-2 3-16,1-2 3 0,-2 0 0 0,3-1 1 0,1 1-1 15,0-4 2-15,1 1-1 0,3-1-1 0,0-1 0 16,0 1-6-16,3-3 0 0,4 6-2 0,-3-3 0 15,4 4-2-15,0 0-1 0,4 4 0 0,-4-1-3 16,1 6 3-16,-1 0-2 0,0 3 0 0,0-1-1 16,-2 2 0-16,-2 7-3 0,0-2-4 0,1 1-1 15,0 2-3-15,0 0 1 0,-4 5-1 0,1 1-6 16,-1 4 0-16,3-1 0 0,-4 1 2 0,0 3 1 0,0 1-7 16,-2 0-5-16,0 4-2 0,-1-2-1 0,-2 1-14 15,1 2-4-15,-4-3-10 0,0 3-11 0,1-3 44 16,-1 0-29-16,0-5-5 0</inkml:trace>
          <inkml:trace contextRef="#ctx0" brushRef="#br0" timeOffset="-220.5213">10714 2465 695 0,'-2'-2'351'0,"4"2"-211"15,2-3-102-15,6 3 47 0,-5 0-56 16,14 0-8-16,-3 2-6 0,8 3-2 0,1 1 3 0,4 0 1 16,-1 1 4-16,1-3-1 0,3 3-3 0,-2-2-1 15,2-1-5-15,0-2-5 0,-2-2-4 0,4 2-3 16,-3 1-6-16,1-3-11 0,3 0-8 0,-4 0-9 16,-1-2-14-16,3 1-62 0,-2-4-70 0,-6-2 132 15,5 1-92-15,-1-5-66 0</inkml:trace>
        </inkml:traceGroup>
        <inkml:traceGroup>
          <inkml:annotationXML>
            <emma:emma xmlns:emma="http://www.w3.org/2003/04/emma" version="1.0">
              <emma:interpretation id="{21E96EAE-02B1-4C2D-A648-5AE0FD6ECA59}" emma:medium="tactile" emma:mode="ink">
                <msink:context xmlns:msink="http://schemas.microsoft.com/ink/2010/main" type="inkWord" rotatedBoundingBox="14710,3018 15829,3093 15781,3799 14662,3724"/>
              </emma:interpretation>
              <emma:one-of disjunction-type="recognition" id="oneOf1">
                <emma:interpretation id="interp1" emma:lang="" emma:confidence="1">
                  <emma:literal>wo</emma:literal>
                </emma:interpretation>
                <emma:interpretation id="interp2" emma:lang="" emma:confidence="0">
                  <emma:literal>w0</emma:literal>
                </emma:interpretation>
                <emma:interpretation id="interp3" emma:lang="" emma:confidence="0">
                  <emma:literal>Wo</emma:literal>
                </emma:interpretation>
                <emma:interpretation id="interp4" emma:lang="" emma:confidence="0">
                  <emma:literal>W0</emma:literal>
                </emma:interpretation>
                <emma:interpretation id="interp5" emma:lang="" emma:confidence="0">
                  <emma:literal>w,</emma:literal>
                </emma:interpretation>
              </emma:one-of>
            </emma:emma>
          </inkml:annotationXML>
          <inkml:trace contextRef="#ctx0" brushRef="#br0" timeOffset="2694.1628">12975 2267 574 0,'-5'-11'273'15,"4"-1"-188"-15,-2-4-60 0,1 5 3 0,2 4-4 0,-2-2-5 16,2 9-5-16,0 3-8 0,0-2-1 0,-1 4 2 15,1 2 0-15,-2 5-1 0,-1 1 4 0,-2 5-1 16,2 4 0-16,-5 2 1 0,2 4 2 0,-2 3-4 16,-2 4 0-16,2 3-3 0,0 0-1 0,0-3-1 15,0 7-1-15,7-3 2 0,-4 3-3 0,5-2 3 16,3-1 0-16,0-2 3 0,0 0 2 0,5-9 7 16,-1-1 5-16,4-8 2 0,-3 2 5 0,1-8 12 15,3-7 1-15,-1-1 3 0,0-2-1 0,-2-1-4 0,1-4-2 0,0-4 2 16,1 1-3-16,-2 0-10 0,-1-4-1 0,2-4-3 15,1-1 5-15,0-4-3 0,0 2-1 16,-1 2-4-16,1-5 3 0,2-3-2 0,-4 2-2 0,1-2-1 16,-1 3-5-16,3 0-3 0,-3 0 0 0,-3 4-3 15,2 3-5-15,0-1-1 0,0 5 0 0,-1 5-4 16,1 1-5-16,-5 2 2 0,2 3-2 0,3 2 1 16,-4 5-1-16,3 1-2 0,1 2 3 0,1 1 2 15,2 5 2-15,2-1-1 0,1 2 2 0,-4-2 0 16,6-1 3-16,0 4 3 0,-2-3 1 0,4-6 1 15,-2-1 6-15,0-1 0 0,6-5 1 0,0 4 4 16,-3-7 7-16,2 0 3 0,-3-7 0 0,2 0 4 16,-1-1 6-16,-4-7 2 0,-3-3 3 0,1 0-1 15,0 0-1-15,-4-3 0 0,3 1-2 0,-6 1-6 0,2-2-6 16,-3 3-4-16,-1-2-3 0,-2-2-6 0,0 2-8 16,-2-3-3-16,-2 2-4 0,-1-1-2 0,-2-1-8 15,-1 2-4-15,-2 0-5 0,3 3-6 0,0 0-4 16,0 6-9-16,-1-6-26 0,1 2-13 0,4 5-9 15,-2-3-19-15,1 6-25 0,-1-4-83 0,3 6 143 16,0-3-93-16,1 4-19 0</inkml:trace>
          <inkml:trace contextRef="#ctx0" brushRef="#br0" timeOffset="3010.1649">13864 2529 492 0,'12'-7'280'16,"-5"1"-140"-16,-2 0-87 0,4 4 54 0,-4 0-60 15,0 1-15-15,0 1-9 0,-1 0-7 0,1 3-5 16,-2 0 0-16,-1 0 0 0,-2 0 1 0,0 1 3 0,0 2-1 0,0 2 2 16,-2 2-1-16,-3-6-3 0,1 7-4 0,-3 1 0 15,1 4-2-15,-4 3-2 0,1-2 1 0,1 1-2 16,0-1-1-16,-2 4 2 0,4 1-2 0,-2-6-1 16,6 2 3-16,-1-1 4 0,0-1 4 0,3-5 4 15,2 2 3-15,-1-5 12 0,4-2 6 0,1 1 4 16,-1-3 4-16,2-4 3 0,1-1 0 0,3-2-2 15,-2 0 1-15,4-1-4 0,1-2 0 0,-3-7 0 16,2 2-2-16,2 0 0 0,-4-3 0 0,-2-4-1 0,1 2-1 16,-4-6-5-16,-1 1-4 0,-2 2-6 0,0-5-4 15,-3 3-7-15,-3 4-8 0,-2-1-8 0,-1-2-10 16,-2 4-13-16,-2 3-13 0,-2 2-19 0,-11 1-117 16,-10 7 134-16,-2 2-83 0,1-1-44 0</inkml:trace>
        </inkml:traceGroup>
      </inkml:traceGroup>
    </inkml:traceGroup>
  </inkml:traceGroup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2:52.84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145817F-B192-4BCF-AAC0-47DAFC6ABED0}" emma:medium="tactile" emma:mode="ink">
          <msink:context xmlns:msink="http://schemas.microsoft.com/ink/2010/main" type="inkDrawing" rotatedBoundingBox="18806,2436 24856,2223 24861,2367 18812,2580" shapeName="Other"/>
        </emma:interpretation>
      </emma:emma>
    </inkml:annotationXML>
    <inkml:trace contextRef="#ctx0" brushRef="#br0">0 313 27 0,'3'-4'14'0,"5"0"-10"0,-5 1-3 0,5-1 2 16,5 0-3-16,-3 4-2 0,1-3-1 0,-2-2 1 16,1 2 4-16,-4 0 2 0,2-2 3 0,-1 2 10 0,-3-2 4 15,3 0 3-15,-1 2 3 0,-3-1 10 0,4 2 0 16,-6 2 3-16,6 0 0 0,-2-2 2 0,-1 2-2 15,3-1-3-15,-1-2 0 0,-1 3-9 0,3-2-5 0,0-3-2 16,0-1-7-16,0 3-6 0,0-2-3 0,1-2-2 16,1 0-2-16,1-1-1 0,0 1 1 0,0 1 1 15,-1 6-1-15,4-3 2 0,-3 3 1 0,2 0 2 16,0-4 2-16,1 4 1 0,0 0 3 0,1-4 1 16,1-1 4-16,1 2 2 0,4 1 3 0,-4 2 2 0,2 0 0 15,1-1 4-15,0 1 0 0,7 0-1 0,0 1 4 16,-3-1-1-16,8 0 0 0,2 0 0 0,-1-1 0 15,7 1 1-15,-2 0-1 0,0 0-1 0,1-5-1 16,0 2-2-16,1-2-3 0,3 3 1 0,2-1-1 16,-9 0-4-16,4 1-3 0,8-4 0 0,1 4-2 15,-2 1-2-15,0-1-3 0,4-1-1 0,2 1-2 16,3-2 2-16,-1-1-1 0,-7 0 0 0,0 5-5 0,8-3 3 16,-4 1 1-16,6 1 0 0,-9-1 0 0,11 2 1 15,1 0 3-15,6 0-2 0,-3-2 6 0,-1-1 0 16,4 0 2-16,-3 1 2 0,4 1-1 0,1-1 2 15,-2 1 1-15,4 2 2 0,-1 1-2 0,4 3 1 16,2 1-2-16,-3-3 0 0,2 2 0 0,2-2-1 16,-4-3-1-16,5 2-1 0,-3 1-2 0,0-3 1 15,3 0-2-15,0 2-1 0,0-2 2 0,0 0 0 16,0 0-1-16,0 0-2 0,3-2 4 0,-12 2-3 0,-1-3-1 16,12-2 2-16,-1 5-1 0,-9-5-4 0,0 2 1 15,-1-2 1-15,11-1 1 0,-2 1 0 0,1-1 0 16,-10 1 0-16,7-1-1 0,1-1 2 0,-1 2-1 15,-4-1 1-15,-4 4-2 0,4-4 1 0,-7 3-2 16,-1-3-2-16,-5 2 3 0,-2 0-3 0,-1 0 1 16,-2 3-3-16,-1-2 1 0,-4-1 0 0,-1 4 0 15,-2-1 1-15,-6-2-3 0,4 1 0 0,-4-1 0 16,-3 1 2-16,-7 1-2 0,0-3-1 0,-3 3 1 0,-3 1-2 16,0 0 0-16,-3 0-1 0,0 1 0 0,-1-1-1 15,-4 2-4-15,0 1 2 0,-5-1-3 0,2 1-2 16,-3-1-6-16,-1-1-2 0,-6-1-6 0,0 2-5 15,4 1-28-15,-4-1-19 0,-1-2-23 0,-1 0-31 16,-1 0 85-16,-1 0-64 0,-7 0-19 0</inkml:trace>
  </inkml:traceGroup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2:57.46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624BDFA-F104-4024-8466-200A4CD13F43}" emma:medium="tactile" emma:mode="ink">
          <msink:context xmlns:msink="http://schemas.microsoft.com/ink/2010/main" type="inkDrawing" rotatedBoundingBox="1699,613 7843,590 7852,2884 1708,2907" semanticType="enclosure" shapeName="Other">
            <msink:sourceLink direction="with" ref="{C93D3361-713E-459A-BA04-926DEA9FFD09}"/>
          </msink:context>
        </emma:interpretation>
      </emma:emma>
    </inkml:annotationXML>
    <inkml:trace contextRef="#ctx0" brushRef="#br0">4 2294 210 0,'7'-3'145'16,"-7"-4"-61"-16,0 3-47 0,-2-3 29 0,2 4-13 16,0 1-18-16,-1-1-4 0,-1 0 2 0,-1 1 0 15,3 1-4-15,-3-2-1 0,3 3 4 0,0 0-2 16,0-2-7-16,0 2 2 0,3 0-4 0,-3 0 2 16,1 0-1-16,3 0 1 0,-4 0-5 0,0-1 3 0,0-1 6 15,0 2 1-15,3-2 3 0,-6 1 0 0,3 1 4 16,0-2 2-16,-2-1 0 0,2 3-1 0,0-2-2 15,-2 2-2-15,-1 0 1 0,5 0-2 0,-2 0-1 16,0 0-1-16,0 0 1 0,0 0-1 0,0 0-2 16,1-1 0-16,-1 1-1 0,0-3-2 0,5 3-2 15,-3-2-1-15,-2 2-4 0,1 0 0 0,-1-2-1 16,2 1-1-16,1-1-1 0,-1 1 1 0,-1 1-1 16,3 0 0-16,0-4-1 0,1 4 1 0,0 0-3 0,0-1 0 15,7 1 1-15,-2 0-3 0,-4-2 0 0,5 2-1 16,2 0-1-16,-2-3 0 0,2 3 1 0,1 0 0 15,-4-2-2-15,-2 1 0 0,8 1 0 0,-3 0 0 0,7-2 0 16,-2 1-1-16,1-1-2 0,2 1 1 0,6-3 0 16,-3 4-1-16,4-3 0 0,-4 2-1 0,2-3 0 15,1 3 2-15,0-4-1 0,0 2 1 0,0 3 0 16,0-2 1-16,2 2-1 0,-1 0 0 0,-2 0 2 16,1 2-2-16,2-1 2 0,-2 1 0 0,-3-2-1 15,4 3 1-15,1-3 0 0,0 2 0 0,-2-1 1 16,1-1 0-16,-4 2-1 0,0-2-2 0,8 0 1 15,-5 0 1-15,-2-2-3 0,1 1 0 0,3 1 1 0,-2-3-2 16,3 1-1-16,-1 0 0 0,-6-1 1 0,3 3-1 0,3-3 1 16,-1 3 0-16,3 0-1 0,-6-2 0 0,4 2 1 15,-1 0 1-15,9 2-1 0,-4 1-1 0,-2 0 0 16,1 1 1-16,-2-4 0 0,3 3 1 0,1-2 0 16,-7-1 0-16,0 0 1 0,0-1 0 0,5 1 1 15,-2-2 0-15,2 1 0 0,-5-1-1 0,3-1 2 16,1 3-1-16,-1-2 1 0,0 1-1 0,0-1 0 15,1 0 0-15,0 2 0 0,3-1 1 0,-7 1-1 16,-3-2-2-16,9 2 0 0,-2 2 2 0,-1-2-3 16,-2 1 1-16,-2-1 1 0,7 0-2 0,1-1 1 15,-1 1-2-15,-4-3 3 0,0-2-3 0,1 3 3 16,3-1-2-16,2-2 1 0,-6 4-1 0,4-1 1 16,1 1 3-16,-1-4-3 0,2 5 0 0,0-5 0 15,2 2 2-15,-5 0-2 0,3 3 0 0,-2-5 1 0,2 5-2 16,-4 0-1-16,1-2 2 0,1 1-2 0,-1 1 1 15,3 0-1-15,-5-4 0 0,-11 3-1 16,-9 1 1-16,1 0 0 0,30-2 1 0,6-1-2 0,-3 2 0 16,-6-1 2-16,2 0-2 0,6 2 1 0,-1 0 0 15,-7 0 1-15,-4 0-2 0,-4-1 3 0,0 1-3 0,5 1 1 16,-1-1 0-16,-7 0 0 0,-2 0 1 0,2 2-1 16,5 0 1-16,-2-2-2 0,-3 0 3 0,0 0-1 0,-3 0 0 15,8 0 2-15,-5 0-4 0,0 0 2 16,-3 0 1-16,2 0-2 0,2 0 0 0,-1 1-1 0,1-1 0 15,-3 2 0-15,4-2 1 0,-2 0 1 0,0 1-2 16,0-1 2-16,0 0 0 0,5 0-2 0,-2 2 2 16,-3-2 0-16,3 0 0 0,-1 0 0 0,0 0 0 15,1 0 0-15,-3 0-1 0,5 0 1 0,-7-3-1 16,3 0 0-16,-1-1-1 0,0 3 0 0,0 1 0 16,-5-2-1-16,0 2 1 0,4-5 0 0,-1 4 0 15,-1 1 0-15,-2-2 0 0,1 2 0 0,4-1 1 16,0 1-1-16,2 0 0 0,-7 0 0 0,2 0 0 0,1 1-1 15,1 1 1-15,-6 1 0 0,1-3 0 0,3 0 0 16,-3 2 1-16,3-2-1 0,-4 0 0 0,4 0 2 16,2 0-2-16,-2-2 0 0,-2-1 0 0,-1 1 1 15,-2-1 0-15,-2 0-1 0,2 1 0 0,-3 1 1 16,0-1 1-16,0 0-2 0,-2 1 1 0,2 1-1 16,0-2 0-16,-1 1 1 0,-1-3-1 0,-1 3 0 15,-1-2 0-15,0 0 0 0,0 1 1 0,-1 0 2 0,-1 1-2 16,3-2-1-16,0 3 3 0,-2-2-2 0,0 0-1 15,-2-1 2-15,4 2-2 0,-3-1 0 0,-1 0 1 16,-1 1-1-16,0 1 0 0,0-2 1 0,0 2 0 16,2 0-1-16,-4 0 1 0,2-1 1 0,-2-1-2 15,1 2 0-15,2 0 1 0,-2-2-1 0,-1 1 0 16,5 1 0-16,-6-2-1 0,4 1 0 0,-1-3 0 0,2 3 1 16,-2-2 0-16,3 3 0 0,0-3-1 0,-4 1 1 15,-1-1 0-15,5 1 0 0,-1-1 0 0,-6 1-1 16,4 1 1-16,0-1-1 0,2 1 1 0,-4-3 0 15,4 4 0-15,-7 0-2 0,2-1 2 0,6 1 0 16,-5 0 0-16,-4 0 0 0,6-2-2 0,1 2 0 16,-2 0 0-16,1-1 2 0,-2 1-2 0,-1-4 0 0,5 4 0 15,-4-1 0-15,-1-1 1 0,-2 2 1 0,3-1 0 16,2 1-1-16,-3 0 1 0,1-4 0 0,-2 3 0 16,2-1 1-16,2 1 1 0,-2 1-2 0,1 0 0 15,-3-5 1-15,3 5-1 0,-1 0 3 0,0-2-3 16,-2 2 0-16,-1-3 0 0,2 2-1 0,-2 1 2 15,0-2-1-15,0 2 0 0,0 0 0 0,1 0 0 16,-1 0 1-16,-2 0 0 0,-1 0 1 0,2 0-1 16,0 0 2-16,-2 0-2 0,1 0 3 0,-1 0-2 15,0-2 3-15,-1 1-2 0,1-2 0 0,0 1 1 16,-2 0 0-16,2 2 0 0,0-3 0 0,0-2 0 16,2 4 0-16,-1-2-1 0,-1-1 2 0,0 1-1 15,0-1 0-15,0-1-2 0,0 0 2 0,0 2-1 16,0 1-1-16,-1-1 0 0,1-5 0 0,0 3 0 15,0 0 1-15,0-1 0 0,0 1-2 0,0-4 0 16,0 2 1-16,0-1 0 0,0 5 0 0,0-5-1 0,0 4-1 0,0-6 1 16,0 4-1-16,0 2 2 0,0-2-1 15,0-2 0-15,0 0 0 0,0 2-1 0,0-1 0 16,-2 3 1-16,4-3 0 0,-2 2-1 0,0 2 0 0,0-5 0 16,1 4 0-16,-1-1 0 0,0-3 1 0,2 0-1 15,-2 0 0-15,0-2 0 0,0 2 0 0,0 4 0 16,1-3 0-16,-1-2 1 0,0 4 0 0,0-3-2 15,0 5 1-15,0-5 0 0,-1 0 0 0,1 0 0 16,-3-2 1-16,1 4 0 0,2-2-1 0,0-2 1 16,0 2 0-16,0 2-1 0,2 0 1 0,-2-2-1 15,1 0 0-15,-1 0 2 0,0 1-2 0,0 1 1 16,0-2 0-16,0 0 0 0,0 2-1 0,0-2 1 16,0 1 0-16,0-1-2 0,0 2 1 0,0 0-1 0,0-2 1 15,0 3 0-15,0-1 1 0,0-2 0 0,0 0 0 16,0 1 1-16,0 1-1 0,0 0 0 0,0-2-1 15,0-2 1-15,0 4-1 0,0-1 0 0,0 1-1 16,0-4 0-16,0 2 1 0,0 4 0 0,-1-4 1 16,1 1-1-16,-2 3 0 0,2-3-1 0,0 1 1 15,0 1 0-15,0-1 2 0,-2-2-3 0,2 0 0 16,0 1 1-16,0-1 0 0,0 2 2 0,0-2-1 16,0 0-1-16,0-1 0 0,0 1 0 0,0 0 0 15,-1-2 1-15,1 5-1 0,0-4-1 0,0-1 0 16,0 2 1-16,-2 0-1 0,2 2 2 0,0-4-1 15,-1-1 1-15,1-2-1 0,-2 2 0 0,2 3 0 16,0-4 0-16,0 0 1 0,0 1-1 0,0 0 2 16,0 2-1-16,0-1-1 0,2-1 1 0,-2-2 2 15,-2 2-3-15,2-2 0 0,0 0 0 0,-2 1 0 16,2-3 1-16,0-1 0 0,-1 2-1 0,-1 1 1 0,2-1-1 0,0 0 2 16,-1-2-1-16,1 3-1 0,0 0 0 0,0-1-1 15,0 0 1-15,0-1-1 0,0 4 1 0,0-2 0 16,0 1 0-16,0-4 0 0,-2 1 1 0,0 3 1 15,2-1-1-15,0-1-1 0,-1-4 0 0,1 4 0 16,0-1-2-16,0 1 2 0,0-2 0 0,1 5-1 16,-1-3 0-16,0 1 1 0,0 2-1 0,0-2 1 15,0 0 1-15,0 2-1 0,-1-3 0 0,1 4 0 16,0-4-1-16,-3 1 1 0,1 0 0 0,2 2 0 16,0-3-1-16,0 1 0 0,0-3 1 0,0 5-1 0,-2-2 1 15,2 2 0-15,0-1 0 0,-1-3-1 16,1 1 1-16,0 6 0 0,-2-5 0 0,1-1 0 0,1 0 0 15,0 1-1-15,-2-2 1 0,2 4 0 0,0-1 1 0,0-4 0 16,-2 3-1-16,2-1-1 0,0 2 2 0,-1-2-1 16,1 1 0-16,0 2-1 0,-2 0 0 0,2 0-1 15,-1 1 1-15,-1 1-1 0,1-1 2 0,-1 1-1 16,0 1 0-16,1-3 0 0,1 3-1 0,-2-2 2 16,1 2 0-16,-1-1 0 0,-1 2-2 0,3-1 1 15,-2 2-1-15,2-1 0 0,-1 0 1 0,1 0-1 16,0 2 1-16,0 2-1 0,0-2 0 0,-2 2 1 0,0 2-1 15,1-4 1-15,-1 3 1 0,-1 1-2 0,0-3-1 16,0 3 1-16,3-1 1 0,0 2 0 0,-4-1 0 16,4 1 0-16,-1 0-1 0,-1-2 2 0,1 2 0 15,-1 0 0-15,-1-3-1 0,-3 0 0 0,2 1 1 16,0 1-1-16,0-4 1 0,0 3-1 0,0-1 1 16,-2 1 0-16,1-1-1 0,2 3-2 0,-3-3 1 15,1 3 0-15,-1-2 0 0,-2 2-2 0,1 0-1 16,-2 0-2-16,4 0 1 0,-3 2 1 0,0-2 0 15,0 2 0-15,-2-1-1 0,1-1 2 0,-2 2 2 16,1 3 1-16,-6-4 0 0,7 2 0 0,-7 5-1 0,-2-4 0 16,-1 0 2-16,3 1 0 0,-3 0-1 0,-2-4 0 0,-4 4 1 15,-1-2 0-15,3-1 1 0,-1 0 1 0,1 4-2 16,-4-4 1-16,-1 2 0 0,1-2-1 0,3 3 0 16,-7-1 3-16,1 1-2 0,-3-2-1 0,2 1 0 15,0 2 0-15,-3 0 0 0,2-1 2 0,-1 2-2 16,-2-4 0-16,0 1 0 0,-2-2 0 0,1 3 2 15,1-2-1-15,-5 0-1 0,0 0 0 0,3 1 0 16,1-1 0-16,-1 2 0 0,2-1 2 0,-3 1-2 16,1-2 0-16,-1 0 0 0,4 2 2 0,-5-2-1 0,7 1 0 15,-3-4-2-15,-3 3 1 0,-1-2 0 16,6 3 1-16,-2-3 0 0,1-1 0 0,-4 0 1 0,2 0 0 16,-1 0 1-16,5 0-1 0,2-1 0 0,-4-1-1 15,-1 0-1-15,3-1 1 0,4 2 0 0,-2 1-1 16,-2 0 0-16,1-4 0 0,-4 3 2 0,2-1-1 15,-2 1 0-15,-2-1 0 0,9 0-1 0,-4-2 1 16,1 2-1-16,-2 1 0 0,3-3 0 0,1 3 1 16,0-2-1-16,1 1 0 0,-4-1 1 0,0 0 1 15,3 1-2-15,-1-3 1 0,1 4-1 0,-1-3 0 16,3 3 0-16,-2-1 1 0,2 1-1 0,0-3 0 0,3 3 0 0,-4 1 0 16,-1 0 1-16,2 0-1 0,-2-2 0 0,4 2 0 15,-9-1-2-15,-1-2 0 0,2 1 1 16,4-3-2-16,-3 4-3 0,-1-1-11 0,-5 0-8 0,-2-2-14 15,5 2-18-15,-10 2-82 0,1 0-67 0,-14 2 148 16,4 2-110-16,-16-4-77 0</inkml:trace>
    <inkml:trace contextRef="#ctx0" brushRef="#br0" timeOffset="-9300.7769">5779 2036 118 0,'5'0'98'15,"0"-2"-21"-15,-4 1-27 0,1-2 27 0,6 1-5 16,-5 0-16-16,2 1 8 0,1-1-2 0,-3 2-5 16,2-1 0-16,0-3-5 0,-5 3-2 0,3 1-3 15,-1-2-2-15,3 2-11 0,-4-1-1 0,4-4-4 16,-4 3-1-16,3 1-3 0,-1-3-1 0,0 3-1 0,-3 1 3 15,2-3 2-15,-1 3 1 0,1 0 0 16,-1-2 0-16,-1 1 4 0,0-3 0 0,0 1 2 0,2 2-3 16,-2-6 0-16,0 2 0 0,0 1 2 0,0 0-2 15,0 0-4-15,0-1-1 0,0-3 2 0,2 0 1 16,-1 6-6-16,1-6-1 0,3 4-1 0,-1-6 2 16,-4 1-2-16,4 1 0 0,-3-2-2 0,-1-1 1 15,0-2 0-15,-1-1 0 0,1 1 0 0,0 0 2 16,0-1-2-16,1 1 0 0,2-1-1 0,-3-2-2 15,3 2 0-15,-3-5-1 0,5-2 0 0,-3-1-3 16,-1 2 0-16,1-2-1 0,-2-2 2 0,5 2-1 16,-4-2 0-16,-1 3-1 0,2-3-1 0,0 1 0 15,-1-1 2-15,1-2-2 0,-1 4-1 0,-1 0-1 16,4-5-1-16,-4 4 1 0,0 3-1 0,0-4 1 16,0 1-3-16,0-2 0 0,1 3-1 0,-1-6 0 15,0 6 2-15,2-3-4 0,-2-4 3 0,1 5-2 0,-1-5 2 16,0 4 2-16,-1-2-3 0,1 1 1 0,-2-1 1 15,1-1 1-15,1 2-1 0,-2 1 0 0,0-2-3 16,1 1 1-16,1-2 0 0,0 5-2 0,0-1-2 16,0 0 1-16,0 1-3 0,0-1 2 0,1 1-1 15,3 4 0-15,-4-3 1 0,0 3 0 0,0 1-1 0,1-2 0 16,-1 1 1-16,2 1-2 0,-2-1 1 0,0 1-1 16,0-1-1-16,0-3 1 0,0 0 0 0,0 1-1 15,0 0-1-15,0-1 2 0,0-4 0 0,0 6-1 0,0-1 0 16,1 0 0-16,-1-1 1 0,0 3 0 0,0 0-1 15,0 0 1-15,0 0-1 0,0 1 0 0,0 2 0 16,-1 0 0-16,1 2 0 0,0 1 0 0,-2 0 0 16,2 2 0-16,-1 0-2 0,1 0 3 0,0 1-3 15,-4 1 1-15,3-1-1 0,1 4 0 0,-2 0 1 16,1-1-1-16,-1 1 1 0,0 3-1 0,2-4 2 16,0 6-1-16,-3-2 1 0,2-2-2 0,-1 2 2 15,0-1-1-15,2 3 0 0,0-2 0 0,-3 1-1 16,2-1-1-16,-1 3 2 0,0 0 0 0,1 0-2 15,-5 0-1-15,1 0 1 0,-2 0-1 0,3 1 2 0,-1-1-1 16,-2 2 0-16,-2-2 1 0,-2 2 0 16,3-1 2-16,-5-1 0 0,2 5 1 0,-2-3-1 0,-1-2 1 15,-1 1 0-15,-2 2 0 0,-5-1 1 16,4 0-1-16,-6-2 0 0,2 0 0 0,-5-2 0 16,-3 2 0-16,3-3 0 0,-2 1 0 0,0 2 1 0,-1-3-1 15,0 1 0-15,-2 2 0 0,0 2 0 0,0-2 0 16,0 2 0-16,-1-2 0 0,-4 1 0 0,2 2 0 15,-3 1 0-15,1-4 0 0,1 0 0 0,-3 0 0 16,1 0 0-16,0 0 0 0,0-2 0 0,-4 0 1 16,1 1 0-16,-2-1 0 0,0 1 0 0,-2-1-1 15,4 2 0-15,-4 0 0 0,4-2 0 0,0 2 0 16,1-1-1-16,-3 1 1 0,1 0 0 0,-2-3 0 16,1-1 0-16,3 3 1 0,-1-1-1 0,-2-1 0 15,-4 1 1-15,6-1-1 0,6 3 0 0,-2 0 1 0,-3 0-1 16,-4 0 0-16,7 0 0 0,2 0 0 0,3 0 0 0,-11 0 0 15,4 0 0-15,-1 0-1 0,6 0 1 0,-4 0 1 16,0 2-1-16,-4 1 0 0,-2-3 0 0,10 2 0 16,-7-2 1-16,-4 0 1 0,7 3-3 0,2-3 1 15,-9 0 0-15,5 1-1 0,2-1 1 0,-2 4 0 16,-3-1 0-16,2-2 0 0,-1 1 0 0,1 0 0 16,3-1 0-16,-2 1 0 0,-6-1 2 0,4-1-2 0,2 2 0 15,-1-2 0-15,0 0 0 0,1 0 0 16,-6 2 1-16,9-1-1 0,0 2-1 0,-1 1 1 0,2-4-1 15,-1 3 1-15,0-3 0 0,1 4 0 0,4-4 0 16,-3 2 0-16,-2-2 1 0,-3-2 0 0,8 2 2 16,1 0-3-16,-1-1 1 0,-8-2-1 0,5 1 0 15,0-3 0-15,3 5 1 0,-3 0-1 0,-2 0-1 16,1 0 1-16,1 2-1 0,-2 1 0 0,0-1 1 16,1 1 0-16,1-2-1 0,-5 1 1 0,3 0 0 15,-1-2-1-15,-3 0 2 0,4 1-1 0,-3-1 0 16,-1 0 0-16,-2 0-1 0,5 2 0 0,-2-1 1 15,2 1 1-15,1 1-2 0,-3 0 2 0,2-1-1 16,3 1-1-16,0-1 1 0,0 3 0 0,0-2 0 16,3-2-1-16,-3-1 1 0,0 2-2 0,1 1 3 15,1-1-1-15,-2 1 0 0,1-3 0 0,-4 0 1 16,5 0-1-16,-1 1 1 0,2-1 0 0,-1 0-1 16,-2 0 1-16,3-1 1 0,2 1-2 0,0 0 0 0,1 0 1 15,2 0-1-15,-2 0 1 0,2 0-1 0,3 1 0 16,-1-1 0-16,1 0 0 0,0 0 1 0,2 0-1 15,-2-1-1-15,3-1 1 0,-1-1 0 0,3 3 1 16,-7-1-1-16,7-4 0 0,0 3 0 0,1-1 0 16,-2 0 2-16,5 3-1 0,3-3-1 0,-4-2 0 15,8 0 3-15,-8 3-3 0,6-1 0 0,-4 0 0 0,3 0 0 16,-2 0 0-16,0 0 0 0,4 1 0 0,-2 0 0 16,-1-1 1-16,5 2 1 0,-3-1-1 0,5 0-1 15,-1 1 0-15,-1-1 2 0,3 1-2 0,-1 1 0 16,0-2 0-16,4 0 0 0,-3 2-1 0,0 0 1 15,0 0 0-15,1 0-1 0,2 0 0 0,-3 0-1 16,3 2 2-16,-1-2-3 0,1 0 2 0,1 0-3 16,-4 0 0-16,4 0-1 0,-3 0 1 0,2 0-4 15,-1 0-2-15,2 0-1 0,-3 3-5 0,1-3-8 16,1 0-8-16,1 2-12 0,-3-2-13 0,-1 3-44 16,1-1-18-16,-2-1-26 0,1 1-34 0,0 1 110 15,0 0-83-15,-4 2-16 0</inkml:trace>
  </inkml:traceGroup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3:30.67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2CD5D15-7D7A-4A09-9A55-E8A4FB705644}" emma:medium="tactile" emma:mode="ink">
          <msink:context xmlns:msink="http://schemas.microsoft.com/ink/2010/main" type="inkDrawing" rotatedBoundingBox="8028,8551 19152,8510 19153,8641 8029,8682" semanticType="underline" shapeName="Other">
            <msink:sourceLink direction="with" ref="{3A5AECFB-8AD4-400C-AC17-C81F51F806DD}"/>
            <msink:destinationLink direction="from" ref="{28695825-28C9-4ED6-849C-999012167150}"/>
          </msink:context>
        </emma:interpretation>
      </emma:emma>
    </inkml:annotationXML>
    <inkml:trace contextRef="#ctx0" brushRef="#br0">13 123 459 0,'0'2'283'15,"0"-2"-134"-15,-3-5-106 0,-2 0 60 0,2 3-72 16,-2-2 2-16,2 0-31 0,3 1-3 0,-2 2-1 0,2 1 0 16,-1-2 2-16,1 2 2 0,0-2 2 0,0 2-5 15,0-1 8-15,0 1 0 0,0-2 7 0,0 1 2 16,0-1 1-16,0 2-1 0,1-3 2 0,-1 3 1 15,0 0-1-15,2 0 2 0,1 0-7 0,0 2 4 16,4 1-1-16,1 0 4 0,-2 0-1 0,2 0-1 0,6 0 6 16,1 2 2-16,4 0 1 0,0-2-5 0,3-1 2 15,2-1 1-15,8-2-6 0,0 1 3 0,3 0-6 16,3 0-3-16,2-2-1 0,0 1-1 0,1-1-2 16,2 2-2-16,5 0 2 0,-2-2-1 0,3-2 0 15,5 0-1-15,4 4 0 0,-1-1 0 0,5-2-1 16,5 3-1-16,0-5 1 0,-3 3 0 0,4-1 0 15,-1-5 0-15,5 5 0 0,1 1 1 0,2-2 0 16,3 2 3-16,9 0-1 0,-2-1-1 0,-9 3-1 0,1-6 0 16,15 1 0-16,-1 0-1 0,-10 2 0 0,-1-2-3 15,-1-1 2-15,14 3 0 0,4 0-2 0,-2-2 1 16,-12 2-1-16,13-2 0 0,1 2-1 0,-3-1 2 16,-2 0-1-16,1 1 0 0,-1-2 2 0,-1 2 0 15,1 1-1-15,2-1 3 0,-5 0-1 0,4 3 0 16,1-2-1-16,0 0 1 0,0 1-3 0,1-2 3 15,4 3 0-15,-2 1-3 0,-1-2 2 0,2 1-1 16,0-2 0-16,-1 4-1 0,3 1 3 0,-3-3-4 0,3 0 2 16,-2 0-1-16,-1 0 0 0,2 0 0 15,-1 1 0-15,1 1 1 0,-2 0 0 0,2-1 0 0,0 2 0 16,-4 1 1-16,4 2 1 0,-4 0 0 0,4-3-1 16,-2 2 2-16,-1 0-1 0,3-2 2 0,-2-3-1 15,0 2 1-15,5-2 1 0,-2 0-1 0,2 1 2 16,0-1-1-16,2 2 1 0,1-2-2 0,-2 0 2 15,1 0-2-15,1 2 0 0,-6-2 1 0,1 1-3 16,3-1 1-16,-1 2 0 0,-1-2-2 0,-4 1 3 16,0-1-2-16,2 2 0 0,-4-2 1 0,4 0 3 15,-21 0-2-15,3 0-1 0,12 0 2 0,-1 0-2 16,-14 0 2-16,3 0 1 0,1 3 0 0,10-1-1 16,3-2 0-16,-1 0 2 0,-14 3-1 0,9-3 0 15,0 3-1-15,-1-3 0 0,-2 2 1 0,-3-2 0 0,0 3-1 16,-2 0 2-16,-3-1-1 0,-5 2 1 0,-1-4 1 15,-4 4-1-15,-1-3-2 0,-9 2 1 0,0-3 0 16,-3 4-3-16,-1-1 1 0,-2-2-1 0,-2-1-3 16,-1 0-1-16,-3 0 0 0,-4 0 0 0,1-1-3 15,-5-2 0-15,0 3-1 0,-6-2-3 0,-3-1 1 16,-2 3 0-16,-5 0-2 0,-1 0-5 0,-1 0-2 16,-7 0-6-16,1 0-8 0,-4-2 1 0,0 2-81 15,-9-3-50-15,4 0 40 0,-7-4 64 0,-4-2-77 16,-7-23-26-16</inkml:trace>
  </inkml:traceGroup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3:31.46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4871A47-3D3F-4FFB-8642-6DA1E50B3B9A}" emma:medium="tactile" emma:mode="ink">
          <msink:context xmlns:msink="http://schemas.microsoft.com/ink/2010/main" type="inkDrawing" rotatedBoundingBox="19814,6360 26490,6146 26493,6256 19817,6469" shapeName="Other">
            <msink:destinationLink direction="to" ref="{28695825-28C9-4ED6-849C-999012167150}"/>
          </msink:context>
        </emma:interpretation>
      </emma:emma>
    </inkml:annotationXML>
    <inkml:trace contextRef="#ctx0" brushRef="#br0">6 247 287 0,'-2'-6'141'16,"-1"1"-48"-16,2 0-61 0,-1 4-22 0,2-1-3 15,0-1 6-15,0 0 5 0,-2-2 7 0,2 5 3 16,2-2 13-16,0-1 1 0,-1 1 4 0,2-2-1 16,1 2-1-16,2 1-2 0,-1-3-3 0,4 0-2 15,2 2-4-15,1-3-3 0,2 4 5 0,0-1 0 16,7 2 1-16,1-2-1 0,2 2 1 0,3 0-3 0,4 0-3 15,2 0-1-15,7 2-5 0,4 0-3 0,4-1-3 16,-2 1 2-16,8 3-3 0,1-4 1 0,8 6 1 16,-2-6 1-16,4 4 0 0,4 1 2 0,2-1 2 15,3-2-1-15,8-1 0 0,-2 1 0 0,3-1 0 16,-2-1 0-16,5 1-2 0,-3-1 1 0,9 1-5 16,-3-2 0-16,2 2-1 0,3-6-1 0,6 4-3 15,2-1-3-15,8-4-2 0,3 0-1 0,-3 0 0 16,10-1-2-16,-4-2-1 0,3 5-2 0,7-5 0 15,-6 2 2-15,4-1 1 0,-5 1-3 0,6-1 1 16,4 1 2-16,6 1 1 0,-6-4-1 0,0 2 1 16,6 1 2-16,-3-2 0 0,4 0 3 0,-17 0 0 0,-9 0-1 15,11 2 3-15,8-5 2 0,-22 3 0 16,-5 1 4-16,1 3 2 0,9-4 4 0,-1 1 1 16,-1-1 2-16,-19 5 0 0,11 0 4 0,0-5 1 0,-8 2-4 15,0 1-2-15,-8 2-6 0,-2-2-3 0,-6 0 2 16,-3 2-9-16,-8 1-9 0,0 2-3 0,-11 0-6 15,-7 0-5-15,0 0-1 0,1 2-1 0,-6-1-49 16,1 4-36-16,-12-2 76 0,1 2-43 0,-2 0-22 16</inkml:trace>
  </inkml:traceGroup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3:32.57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8695825-28C9-4ED6-849C-999012167150}" emma:medium="tactile" emma:mode="ink">
          <msink:context xmlns:msink="http://schemas.microsoft.com/ink/2010/main" type="inkDrawing" rotatedBoundingBox="17494,7789 23551,6191 24081,8198 18023,9795" semanticType="callout" shapeName="Other">
            <msink:sourceLink direction="to" ref="{54871A47-3D3F-4FFB-8642-6DA1E50B3B9A}"/>
            <msink:sourceLink direction="from" ref="{F2CD5D15-7D7A-4A09-9A55-E8A4FB705644}"/>
          </msink:context>
        </emma:interpretation>
      </emma:emma>
    </inkml:annotationXML>
    <inkml:trace contextRef="#ctx0" brushRef="#br0">5803 29 729 0,'2'-5'322'15,"6"2"-182"-15,-7-2-66 0,2 0 51 0,1 0-11 16,-4 2-83-16,3 2-8 0,5 1-6 0,-7-2-5 16,-1 2-4-16,2 3-27 0,0 0-18 0,2 2-7 0,1 5 38 15,-5 1 1-15,0 0-1 0,2 5 3 16,-1 1 0-16,2 1 1 0,1 7 2 0,-1-1 1 0,-2 5 3 16,6 1-2-16,-2 4 3 0,1 2 1 0,2 4-1 15,0-3 1-15,0 3 1 0,1-1 0 0,-1 6 0 16,3-5 3-16,-1 3 0 0,0 0-2 0,6 0 1 15,-12 3 1-15,7 2-3 0,1-2 3 0,-4 2-1 16,0 1 0-16,1-6-1 0,1 5 0 0,-2 1 4 16,0-1 0-16,0-7-1 0,-1-2 0 0,3 0 0 0,0 3-2 15,-1-6 3-15,-1 1-2 0,0-5-2 0,0 5 0 16,2 1 1-16,-2-2-1 0,-2-1 1 0,2 5 0 16,-2-5 0-16,2 2 2 0,0-2 0 0,-1-2 1 15,-1-2-1-15,-1-1 1 0,1-8 0 0,0 1 2 16,-1-3-2-16,2-4 2 0,-3 2-1 0,3-7 0 15,-2 2 1-15,1 1 0 0,-1 2 0 0,-2-7-2 16,2 3 3-16,-2-3-1 0,0-1-2 0,-1 2-1 16,1-4 1-16,-2 0-1 0,3 1-1 0,-3-3-1 15,1 4-1-15,-1 0-1 0,1-3 0 0,0-3-1 16,-2 4-1-16,0-3 0 0,0-1-1 0,0 3 2 16,0-4-2-16,0-1-1 0,0 5 1 0,-2-2-1 15,0 0 0-15,-1 2 1 0,2-3-1 0,-4 1 0 16,2-1 1-16,-1 4 0 0,-2-4-2 0,1 1 1 15,-1 2 0-15,0-1-3 0,-1-1 1 0,-2 2-1 16,1 0 0-16,-4 0-3 0,3 1 2 0,-2-1-1 0,-2 0 1 0,-6-2-1 16,1 3 0-16,1-1 0 0,-2-2-1 0,-2 4 3 15,-6-1-1-15,-3 2-1 0,1-2 1 0,4 4-1 16,-4-5 0-16,-6 3 1 0,0-2 1 0,-2-1 0 16,5 1 0-16,-3-1-1 0,-3 0 1 0,-3 1 0 15,2 2 0-15,-2 0 0 0,-2-2 0 0,-3 2-1 16,-2-1 1-16,-3-1 0 0,0 2 0 0,2-3 0 15,-2 3-1-15,-3-2 1 0,1 1 0 0,-4-4 0 16,4 1-1-16,-1 1 0 0,-3 2 1 0,-2-4 0 16,2 2-1-16,-6-1 0 0,3 3 1 0,1-2-1 15,-5-1 2-15,12-1 0 0,-4-1-1 0,-6 1 0 16,-3-1 1-16,9-2 1 0,0 0-1 0,0 0-1 0,-11 0 0 16,1 0 0-16,0 3 0 0,7-3 0 0,0 0-1 0,-6 0 1 15,-2 0 0-15,2 0 0 0,9 0 0 0,-9 3 0 16,1-3 1-16,4 5-1 0,-7-3 0 0,3 1 0 15,-1-2 0-15,-2 1 0 0,0-2 1 0,0 0-1 16,-1 0 0-16,-6 0 0 0,6 0-1 0,-5 0 1 16,-1 5 0-16,-2-4-1 0,4 4 1 0,-3-3-1 15,1-1 0-15,-3 4 2 0,1-2-1 0,-4 0 0 16,-3 2-1-16,-1 0-1 0,1 0 0 0,-5 0 0 16,-1-2-1-16,-2 3-2 0,-3 0 1 0,16-1-3 15,-9 0-2-15,-15 3-6 0,-2-5-4 0,12 5-5 16,-7-5-10-16,-1 2-17 0,-24-3-57 0,-13-1 21 0,9 2-166 15,-4-3 191-15,-29 4-134 0,4-6-67 0</inkml:trace>
  </inkml:traceGroup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2:53.27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4286FCE-60AF-49FD-A7F1-077425618146}" emma:medium="tactile" emma:mode="ink">
          <msink:context xmlns:msink="http://schemas.microsoft.com/ink/2010/main" type="writingRegion" rotatedBoundingBox="24600,1399 26662,1399 26662,2808 24600,2808">
            <msink:destinationLink direction="with" ref="{E8CCB3A8-04D6-4DA0-A8E8-96A0EA86792C}"/>
          </msink:context>
        </emma:interpretation>
      </emma:emma>
    </inkml:annotationXML>
    <inkml:traceGroup>
      <inkml:annotationXML>
        <emma:emma xmlns:emma="http://www.w3.org/2003/04/emma" version="1.0">
          <emma:interpretation id="{C9419D3B-7BFA-4637-9292-4DA8A0B8FE41}" emma:medium="tactile" emma:mode="ink">
            <msink:context xmlns:msink="http://schemas.microsoft.com/ink/2010/main" type="paragraph" rotatedBoundingBox="24600,1399 26662,1399 26662,2808 24600,28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418795-2CC4-4A7C-B3BF-4199E3478A0F}" emma:medium="tactile" emma:mode="ink">
              <msink:context xmlns:msink="http://schemas.microsoft.com/ink/2010/main" type="line" rotatedBoundingBox="24600,1399 26662,1399 26662,2808 24600,2808"/>
            </emma:interpretation>
          </emma:emma>
        </inkml:annotationXML>
        <inkml:traceGroup>
          <inkml:annotationXML>
            <emma:emma xmlns:emma="http://www.w3.org/2003/04/emma" version="1.0">
              <emma:interpretation id="{404EBADB-7D3B-4050-940D-F8A62CE95BF5}" emma:medium="tactile" emma:mode="ink">
                <msink:context xmlns:msink="http://schemas.microsoft.com/ink/2010/main" type="inkWord" rotatedBoundingBox="24600,1399 26662,1399 26662,2808 24600,2808"/>
              </emma:interpretation>
            </emma:emma>
          </inkml:annotationXML>
          <inkml:trace contextRef="#ctx0" brushRef="#br0">10 13 641 0,'-3'-3'248'0,"2"-1"-187"16,-1 1-50-16,0 2 4 0,2-1-2 0,0 4-10 15,-1-2-1-15,1 0 3 0,-2 0 4 0,2 0 8 16,-1 1 0-16,2 4 0 0,1-3-1 0,1-1-2 15,0 2 1-15,0 4 1 0,4-4 0 0,-1 3-4 0,0 2 0 0,6 0 1 16,-1 0 2-16,-2 0-3 0,6 2-2 0,1 1-2 16,1 0-3-16,4-1 0 0,1 1 0 0,-3-2 0 15,5 6-2-15,-2-3 1 0,2 3-1 0,2-3 0 16,-6 1-1-16,1 5 3 0,0-1-1 0,-7-4-3 16,-1 0 0-16,3 3 0 0,-7-2-1 0,-2 2 1 15,2 1 0-15,-4 1-3 0,-3 1 0 0,1 3 2 16,-3 1 0-16,-5 4 1 0,-3 0 2 0,-1 1 1 15,-3 3 1-15,0 1 3 0,-7-1 0 0,-4 0-1 16,7-1 2-16,-4-1-4 0,-3-1 1 0,3-1 0 16,-3-3-1-16,6-1 0 0,-1-6-3 0,-1 2 1 15,0 2 0-15,2-7-1 0,2 1-2 0,-1-6-2 0,0 7-14 16,4-6-12-16,-3 2-14 0,3-2-24 0,0-5-39 0,1-1 73 16,3 1-53-16,2-8-21 0</inkml:trace>
          <inkml:trace contextRef="#ctx0" brushRef="#br0" timeOffset="391.987">1079-409 1177 0,'0'-5'380'0,"6"-3"-294"0,-2-6-71 0,4 6-10 15,-4-2 5-15,-1 4-8 0,7-1 1 0,-2 1-1 16,-8 1 0-16,0 2-2 0,5 0 1 0,0 0-1 16,1 3-2-16,-3 0-2 0,-3 1-6 0,5 4-1 15,-5 0-3-15,6 1 1 0,-3 2 1 0,-1 2 1 16,0 3 0-16,4-1 3 0,-1 4 4 0,1 3 2 16,4 4 1-16,-7 0 0 0,2 5 0 0,-2 2 1 15,2 3 0-15,-1 1 0 0,0-4 0 0,-4 0 0 0,-2 5 0 16,2 0 1-16,0-4 1 0,-3-1-1 0,3 2-1 0,-2 1 1 15,2 4-1-15,0-2 2 0,2-3 2 0,1-1 0 16,3 5-1-16,-1-3 1 0,-2-3 1 0,2-3 1 16,1-1 3-16,1 1-2 0,2-8 0 0,-1 3-1 15,2-1 1-15,3-4-1 0,-2 1-1 0,3-7-2 16,2 2-5-16,-2-4-2 0,6 3-4 0,-3-6-5 16,4-3-27-16,1 0-16 0,2-4-22 0,0 2-26 15,3-2 70-15,2-7-56 0,4-10-19 0</inkml:trace>
          <inkml:trace contextRef="#ctx0" brushRef="#br0" timeOffset="609.1">1452-70 792 0,'-15'-3'351'0,"6"-5"-223"0,-1 0-89 0,2 3 18 15,-1 0-10-15,1 2-11 0,-2 0-8 0,4 0-4 16,-1 3 3-16,4-2 2 0,0-1-2 0,0 3 2 15,3 0-2-15,1-3-4 0,1 3-2 0,4 0-8 16,2 0-3-16,7 5-5 0,1-4 1 0,4 6-5 16,6-1-1-16,6-3-2 0,3 0-4 0,11 5-13 15,5-5-9-15,8 1-14 0,-2 0-21 0,-3-4-27 0,8 0-47 0,13 5 92 16,-1 0-66-16,-14-5-17 0</inkml:trace>
        </inkml:traceGroup>
      </inkml:traceGroup>
    </inkml:traceGroup>
  </inkml:traceGroup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4:01.88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323A684-DE33-4B72-BD85-E32FE12769E5}" emma:medium="tactile" emma:mode="ink">
          <msink:context xmlns:msink="http://schemas.microsoft.com/ink/2010/main" type="writingRegion" rotatedBoundingBox="23262,6148 23728,6148 23728,6516 23262,6516"/>
        </emma:interpretation>
      </emma:emma>
    </inkml:annotationXML>
    <inkml:traceGroup>
      <inkml:annotationXML>
        <emma:emma xmlns:emma="http://www.w3.org/2003/04/emma" version="1.0">
          <emma:interpretation id="{62FD3046-785C-454E-89F2-39736919024A}" emma:medium="tactile" emma:mode="ink">
            <msink:context xmlns:msink="http://schemas.microsoft.com/ink/2010/main" type="paragraph" rotatedBoundingBox="23262,6148 23728,6148 23728,6516 23262,6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F52BC9-4581-4CD0-A832-795554999DFA}" emma:medium="tactile" emma:mode="ink">
              <msink:context xmlns:msink="http://schemas.microsoft.com/ink/2010/main" type="line" rotatedBoundingBox="23262,6148 23728,6148 23728,6516 23262,6516"/>
            </emma:interpretation>
          </emma:emma>
        </inkml:annotationXML>
        <inkml:traceGroup>
          <inkml:annotationXML>
            <emma:emma xmlns:emma="http://www.w3.org/2003/04/emma" version="1.0">
              <emma:interpretation id="{662AB1C5-1F47-4762-BD0D-CD8347E390D0}" emma:medium="tactile" emma:mode="ink">
                <msink:context xmlns:msink="http://schemas.microsoft.com/ink/2010/main" type="inkWord" rotatedBoundingBox="23262,6148 23728,6148 23728,6516 23262,6516"/>
              </emma:interpretation>
              <emma:one-of disjunction-type="recognition" id="oneOf0">
                <emma:interpretation id="interp0" emma:lang="" emma:confidence="0">
                  <emma:literal>P</emma:literal>
                </emma:interpretation>
                <emma:interpretation id="interp1" emma:lang="" emma:confidence="0">
                  <emma:literal>*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p</emma:literal>
                </emma:interpretation>
                <emma:interpretation id="interp4" emma:lang="" emma:confidence="0">
                  <emma:literal>8</emma:literal>
                </emma:interpretation>
              </emma:one-of>
            </emma:emma>
          </inkml:annotationXML>
          <inkml:trace contextRef="#ctx0" brushRef="#br0">430 95 336 0,'-5'-4'148'0,"-1"4"-102"0,6-5-38 0,-8 2 7 0,3 1-10 16,0 0-9-16,0 2-5 0,2 0 0 0,-2 2 1 0,-1-2 8 15,4 0 4-15,1 0 7 0,1 0 5 0,-3 0 5 16,0-2 4-16,-2-1 15 0,3 0 7 0,2-2-1 16,-1-1 7-16,-3 0-2 0,4-2 1 0,5-2-5 15,-3 2 1-15,3 0-13 0,-1 2-7 0,6 3-5 16,-2-2-9-16,-7 0-3 0,6 2-2 0,-2 3-4 16,3 0-5-16,1 3-2 0,-6 0-2 0,0 4 0 0,1 2-5 15,4 4 0-15,-4 1-2 0,0 0 1 0,-3 6-2 16,-1-1 1-16,0 1 1 0,-1 0-2 15,-4 5 4-15,0-3 1 0,-1 2 1 0,-6-3 1 0,-2 0 6 16,1-1 1-16,-9-5 2 0,6 4 3 0,-1-7 6 16,-6 1 0-16,6-2 1 0,-4 1 2 0,0-8 3 15,4 3 3-15,-5-7 2 0,3 0 2 0,-1 0 7 16,-2-7 4-16,1-1 2 0,4 2 4 0,-2-4 4 16,6-1 0-16,2 0 1 0,-2-3 0 0,5-1 2 15,0 0 0-15,3-5-1 0,4 1-1 0,-1 2-3 16,4-4-1-16,4 2-5 0,1-2-2 0,1 4-12 15,4 1-5-15,6-2-2 0,-1 1-4 0,-1 4-7 16,5 2-4-16,-4 3 2 0,9-2-3 0,-1 6-2 16,1-1 0-16,-2 2-3 0,-3 3-1 0,2 0-3 15,3 3-1-15,-5 3-3 0,-4 4 2 0,5 4-7 16,-2-3 2-16,-5 7-1 0,-2-2 0 0,-2 3 1 0,-4 0 0 16,-4-2 1-16,-2-1 1 0,-1-1 4 0,-6-1 3 15,-2-3 1-15,0 0 1 0,-5-3 5 0,1-1 3 16,-7-4 1-16,6 0 2 0,-6-1 2 0,-4-2-1 15,-2 0-1-15,6-2 2 0,0-1-4 0,0 1 1 16,0-1-2-16,-2-2 0 0,5 2-2 0,-2-3-3 0,6 1-1 16,-6-3-2-16,1 0-3 0,4 2-8 0,-1-2-5 0,-4-2-38 15,0 2-41-15,3-1-85 0,-3-1 139 16,-3 2-93-16,-4-9-75 0</inkml:trace>
        </inkml:traceGroup>
      </inkml:traceGroup>
    </inkml:traceGroup>
  </inkml:traceGroup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4:06.72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AC15FC3-8EB7-497D-AD84-245E943F4B58}" emma:medium="tactile" emma:mode="ink">
          <msink:context xmlns:msink="http://schemas.microsoft.com/ink/2010/main" type="inkDrawing" rotatedBoundingBox="1995,2997 23050,2386 23090,3791 2035,4401" shapeName="Other"/>
        </emma:interpretation>
      </emma:emma>
    </inkml:annotationXML>
    <inkml:trace contextRef="#ctx0" brushRef="#br0">0 1776 85 0,'0'0'83'0,"4"0"-12"0,-4 0-31 16,0-2 30-16,0 2-5 0,4-1-3 0,-4-1-5 0,3-1-9 15,-3 1-2-15,7 1-4 0,-4-2-2 0,3 0-9 16,1 1-1-16,-1 0-2 0,4 1 0 0,-1-2-1 16,-1 1 1-16,2 2 3 0,1-2 1 0,-3 1-3 15,-2-2 1-15,7-1 6 0,-2 1 0 0,3 2-5 16,-1-4-2-16,0 2-2 0,1-2 2 0,4 0-3 16,-1 0 0-16,-2 1-5 0,-1 2-3 0,4 0 1 15,-1-1-1-15,1 2-1 0,1-3-4 0,1 3 0 16,-1-1 1-16,4 1-3 0,-1-1 2 0,2-1 1 15,1 1-1-15,-1 2 1 0,7 0 0 0,-3 0 2 0,4 0-1 16,-3 0 1-16,3-1-1 0,1 1-1 16,-1-2 1-16,5-3 0 0,-4 5-2 0,0-3 1 0,4 0-1 15,1 0 0-15,-3 0 1 0,2-1 0 0,-2-2 0 16,-2 3 1-16,2-2 1 0,5 3-4 0,-1-1 2 16,2 3 1-16,-1 0-1 0,-4 0-2 0,-4 0-3 0,14 0 0 15,-4 0 2-15,-6 0-2 0,0 0-1 0,-1 0 0 16,4-1 1-16,3-1 0 0,-1 2 1 0,-9-3-2 15,9 3 2-15,-2-2-1 0,-1 1 1 0,2-2-1 0,1 3 0 16,5-4-1-16,2 4 0 0,0-1 0 16,-2-2-3-16,2-1 0 0,0 1 0 0,1 3-1 0,0-3 0 15,-9 1-2-15,3-1 1 0,0 0 2 0,0 3-2 16,0 0 0-16,0 0 0 0,0-3-1 0,5 3 2 16,0 3-1-16,1 2 1 0,-4-2-1 0,2 0 1 15,3-3 0-15,-4 3 1 0,2 1 0 0,-4-4-3 16,1-2 3-16,1 2-3 0,2 0 0 0,0 0 1 15,-2 0 1-15,6 0 0 0,1 3-2 0,-8 0 1 16,6-1-1-16,1 1 2 0,4-3-1 0,-2 5-2 16,-5-5-1-16,2 3 1 0,-4-3-1 0,8 2 1 15,-9-1-1-15,5 4 0 0,-6-2-1 0,8 0 1 16,-1 2 0-16,2 2 0 0,0-3 0 0,1 1 1 16,2 0 0-16,-5-2 2 0,4 2-1 0,-5 0 1 15,0-4-1-15,-2 2-1 0,2 1 1 0,-8-1 0 16,7 5 0-16,6-2-1 0,2-1 2 0,-8 3-2 0,6 0 2 15,-5-2-1-15,11 4 2 0,-7-5-1 0,3-1-1 16,-9 1 2-16,-4 0-2 0,10-2 2 0,1 0-3 16,5-3 2-16,-12 0-3 0,10 0 3 0,0 0 1 15,5-1-3-15,-1 1 1 0,-1-5-2 0,-1 3 2 16,-2 2 1-16,3-3 0 0,0 0-3 0,-1 0 0 16,7 1 1-16,-7-3 0 0,6 2 1 0,3 0-2 15,0 0 0-15,-3-2-1 0,-1 2 1 0,-3-4 0 16,-1 3 0-16,5 0 0 0,-5 0 2 0,0-1 0 15,5 2 1-15,-2 0-1 0,-5-1 2 0,-2 1-1 0,4-2 1 16,5-1 1-16,-10 3-2 0,-6-4-1 0,3 1 0 0,7 1 0 16,6 1 1-16,-2-3-1 0,-8 2 2 0,1 4-3 15,7-4 2-15,3 2 0 0,-5-2 0 0,-8 0 0 16,6 2-2-16,-1 0 2 0,1 3-3 0,-4-5 1 16,2 2 0-16,2 3 2 0,-1-3 0 0,1 1 1 15,-2-1 0-15,-1 0-1 0,0-2 1 0,-1 2 0 16,-1 0 0-16,-2-1 0 0,0 4 0 0,-1-1 0 15,-1-1-1-15,1 2 1 0,4 0 0 0,-1 0 1 16,0 0-3-16,1-1 2 0,-4-2-3 0,1 1 1 16,3 0 1-16,-6 1 0 0,2-2 2 0,-4 3-2 15,-8 0 0-15,12 0 0 0,-4 0 2 0,2 0 0 16,-8 0 0-16,2-2-2 0,1 2-1 0,8-2 4 0,-4-1-1 16,-4-2-1-16,-2 4 0 0,7 1-1 15,2-2 1-15,-4-1 1 0,4 3-2 0,1 0 0 0,-2-2 1 16,4 2 0-16,6 0 0 0,-6-1 2 0,1 1 1 15,1 0-2-15,-3 0 2 0,4-2 1 0,0 2 1 16,-3 0-1-16,3 2 0 0,5-1-2 0,-2 1 0 16,3 1 0-16,0-3 0 0,1 3-3 0,-1-3-1 15,-1 0 1-15,1-1 0 0,0 1-1 0,-1-2 1 16,0 2 0-16,3 0 0 0,-1-1 1 0,1 1-1 16,3 0 0-16,0-4 0 0,-3 1 0 0,2 0-1 15,-4-2-1-15,4 4 1 0,-2-2-1 0,-1-1 0 16,3 3-1-16,-1-2 2 0,2-1-1 0,1 0 0 15,0 2 0-15,-2-3-2 0,-1 2 1 0,-1 0 1 0,5 3-1 16,-5-3 0-16,1 3 0 0,2-2 0 0,-1 0-1 16,1-1 1-16,-3 0 0 0,-1-5 0 0,0 3 0 15,1 4 0-15,-12-2 1 0,-2 3-1 0,14-2 2 16,-2 0-2-16,-8 4 0 0,4-2 0 0,-5 0 1 0,7-2-1 16,1-1 0-16,3 0 0 0,-13 0-1 0,-1 1 0 15,4-3 1-15,0 4 0 0,7 1-1 0,-10 0 0 16,7-3 0-16,1 1 1 0,0 2-1 0,-3-1 1 0,5 1 1 15,-9-2-1-15,1 2 0 0,1 0 1 16,1 3-1-16,-1 0 1 0,2 5 1 0,-3-5-1 0,1 4-1 16,2-2 0-16,0-2 0 0,-2 3 0 0,-3 1 1 15,1-4-1-15,-8 1-1 0,9-2 2 0,-5 3-1 16,0 0 0-16,0-4 2 0,2 1-1 0,-1-2 0 16,2 0 1-16,-1-3 1 0,-2 1-2 0,-5-3 0 15,-3 0-1-15,10-1 0 0,-4 3 0 0,-8-3 0 16,2-1 0-16,0 6-1 0,7 1 0 0,-1 0-1 15,0 0 2-15,-10 0 0 0,10 1-1 0,0-1-1 16,1 0 2-16,1 0 0 0,-3 0 0 0,-2 0 1 16,3 0-1-16,2-5 0 0,-8 5 0 0,5 2 1 15,-5-2-1-15,-2-2-1 0,4 2 1 0,-2-4 0 16,1 4 1-16,1 3-1 0,1-3 0 0,0-5 0 16,1 5 0-16,0 0 1 0,-5-2-1 0,2 2 0 15,-1 0 0-15,2-6-1 0,-5 6 1 0,0 0-2 0,-1-3 2 16,1 3-2-16,2 0 1 0,-1 0 1 15,-1 1-1-15,-2-1 1 0,3 0 0 0,1 0 1 0,-4-1-1 16,2 1 0-16,0-3 1 0,1 1-1 0,1 1-1 16,-4-3 0-16,0 4 1 0,-3-3 0 0,2 3 0 15,-2-5 0-15,0 5 0 0,-2 0 0 0,1 0 0 16,1 0 1-16,-4 4-1 0,3-1 0 0,4-3-1 16,-3 3 1-16,-1-3 0 0,4 0 0 0,-5-2-1 15,2 1 0-15,-3-4 1 0,-5 5 0 0,5-2 0 16,-2-1 0-16,-3 0 0 0,1 3 0 0,0-2 0 0,4 2 0 15,0 0-2-15,-2-3 0 0,-1 3 1 0,-4 0 1 0,9 0-2 16,-2 0 2-16,-1 2-2 0,-2 1 2 0,1-3 1 16,4 2-1-16,-1 1 0 0,1-3-1 0,-4 0 2 15,2-2-1-15,4 2 0 0,-4-1 0 0,2-1 0 16,-2 0 0-16,-2 1 0 0,-1-2 1 0,2 3-1 16,-4-2 0-16,-1-3 0 0,3 5 0 0,-2-1 0 15,0-3 0-15,-2 4-2 0,4 0 2 0,-2 2-2 16,2 1 2-16,-1-1 0 0,-1-2 0 0,0 1-2 15,1-1 2-15,-3-3-1 0,4 2 0 0,-7-1 1 16,0 0 0-16,4-1-1 0,-1 2 1 0,-2-2 0 16,0 1 1-16,0 2 0 0,-3-2 1 0,3-1-3 0,-4 2 0 15,0-1 1-15,-5-3-1 0,5 4 0 16,-1-1 0-16,-1 4-1 0,-2-4 1 0,2 2 0 0,1 0 1 16,-4 0 0-16,4 2 0 0,-4 1-1 0,2-3 0 15,-2 0 1-15,1-2 0 0,-3 2 0 0,3 0-1 16,-1-1 0-16,0 1 1 0,-3-2 0 0,1 0 0 15,-1 2 0-15,1 2 0 0,0-2 0 0,0 0 0 16,0-2-1-16,-3 2 1 0,4 0-1 0,0-1 1 16,-4-2-2-16,-1 1 2 0,-2 0 0 0,-1-1 0 0,-2 3 0 15,7 0 0-15,-8 0 1 0,2 0 0 0,-4 0-1 0,7-1-1 16,-1 1 0-16,-1 0-1 0,0 0 1 16,-2-4 1-16,-2 3-2 0,4 1 1 0,3 0 1 0,-8 0 0 15,2 0 1-15,1 0 0 0,0-3 0 0,0 1-1 16,2-1 0-16,-2-2 1 0,-3 4 0 0,5-3-1 15,-5 1 0-15,2 2 0 0,-1-3 0 0,4 4 0 16,-5 0 0-16,2-1 0 0,-1-1-2 0,-1 1 2 16,5 1 0-16,-5 0 1 0,5 0-1 0,-4 0 2 15,3 0-2-15,2 0 0 0,-3-4 1 0,-1 1-2 16,-1 2 1-16,1-3 0 0,1 3 0 0,-3-1-1 16,0-4 1-16,3 6 0 0,0 0 0 0,2-3 1 15,-3-4 0-15,-1 6-1 0,3-2-1 0,2-1 2 0,-6 1 0 16,2 0 0-16,-2-2-1 0,1 4 0 0,4 1 0 15,-4-5 2-15,1 2-1 0,-2-2-2 0,2 0 2 16,-2 0-1-16,4 1 2 0,-2-3-2 0,-2 2 0 16,3-1 1-16,-1-3 1 0,-2 1 2 0,0 0-2 15,0-2 1-15,-2-1 0 0,1 1 1 0,-3-2 1 16,3 0 0-16,-1 1-3 0,1-1 1 0,1-3 2 16,-2 1-1-16,0-2 0 0,2-3 1 0,0 3-1 0,2 0 1 15,0-5 1-15,4 1 0 0,-4-3 0 0,4 4-1 16,-1 0 0-16,-2-5-1 0,0-1 1 0,0-4-2 15,1 5 2-15,-1-1-2 0,-3-6 0 0,0 0 0 16,4-8-1-16,-2 11 1 0,3-11-1 0,-4 4 0 0,3-3-1 16,-3 0-1-16,4 1 1 0,-3 2-1 0,-2 3 0 15,0-3 0-15,0 0 0 0,0 5-2 0,-2 0 0 16,0-2 2-16,1 7-3 0,-1-3 0 0,1 6 1 16,-3-3-1-16,3 2 2 0,-2 4-3 0,3 3-1 15,0 0 1-15,-7 1-2 0,4 0-2 0,3 1-3 16,-1 1-3-16,-3 4-9 0,1-4-5 0,-2 6-6 15,1-1-11-15,4 4-9 0,-5-1-16 0,-10 3-67 16,4 2-44-16,0 0-61 0,-6 2 164 0,-10 1-123 0,-10-4-86 16</inkml:trace>
  </inkml:traceGroup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2:10.64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775B163-D0C8-4CD8-8F9B-66921AD83823}" emma:medium="tactile" emma:mode="ink">
          <msink:context xmlns:msink="http://schemas.microsoft.com/ink/2010/main" type="writingRegion" rotatedBoundingBox="1652,885 7357,534 7465,2290 1759,2641">
            <msink:destinationLink direction="with" ref="{D19B35D7-E6BC-4654-AF25-61149D8082A1}"/>
          </msink:context>
        </emma:interpretation>
      </emma:emma>
    </inkml:annotationXML>
    <inkml:traceGroup>
      <inkml:annotationXML>
        <emma:emma xmlns:emma="http://www.w3.org/2003/04/emma" version="1.0">
          <emma:interpretation id="{84EDD2AB-8760-449A-8982-9D8FA086B9CF}" emma:medium="tactile" emma:mode="ink">
            <msink:context xmlns:msink="http://schemas.microsoft.com/ink/2010/main" type="paragraph" rotatedBoundingBox="1652,885 7357,534 7465,2290 1759,26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3D3361-713E-459A-BA04-926DEA9FFD09}" emma:medium="tactile" emma:mode="ink">
              <msink:context xmlns:msink="http://schemas.microsoft.com/ink/2010/main" type="line" rotatedBoundingBox="1652,885 7357,534 7465,2290 1759,2641">
                <msink:destinationLink direction="with" ref="{2624BDFA-F104-4024-8466-200A4CD13F4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AFF9DB0-15E1-4545-91FC-78417709D141}" emma:medium="tactile" emma:mode="ink">
                <msink:context xmlns:msink="http://schemas.microsoft.com/ink/2010/main" type="inkWord" rotatedBoundingBox="1699,882 1769,2396 1725,2398 1655,88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-111 79 464 0,'3'0'239'15,"-3"-3"-135"-15,0-2-66 0,0 1 20 0,0 4 2 16,0-4-28-16,0 3-2 0,0 1 1 0,0 0-1 16,1 1 6-16,-1-1 1 0,0 0 1 0,0 0 1 15,0 2-10-15,-3-2-3 0,3 2-1 0,-3-1-4 16,2 1-6-16,-1 3-4 0,0-1-3 0,1 4-1 15,-2 7-2-15,-1 0-2 0,1-2-2 0,3 8 0 0,-3 6-2 16,0 6 0-16,1 7 1 0,2-2-2 0,3 13-2 16,2-3 2-16,2 18-2 0,-6 0-3 0,7 11-2 15,-2 7-4-15,2 12-4 0,0-4-4 0,0 12-34 16,2 6-41-16,-1 11-72 0,3 3 125 0,-3-6-102 16,1 11-58-16</inkml:trace>
        </inkml:traceGroup>
        <inkml:traceGroup>
          <inkml:annotationXML>
            <emma:emma xmlns:emma="http://www.w3.org/2003/04/emma" version="1.0">
              <emma:interpretation id="{DB56FABE-6F3D-4CB4-935F-4B76B1BE833D}" emma:medium="tactile" emma:mode="ink">
                <msink:context xmlns:msink="http://schemas.microsoft.com/ink/2010/main" type="inkWord" rotatedBoundingBox="2402,1244 7382,937 7465,2290 2485,259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2798.8356">3083 942 279 0,'-4'5'177'0,"-1"-5"-79"0,2 0-61 0,1 0 26 15,2 0-10-15,-3 0-14 0,5 2-16 0,-1-2-3 0,-1-3 4 16,3 4 0-16,1-2-3 0,0-1-3 0,-1 2-2 0,1-2-3 16,-1 2 0-16,3 0-3 0,-3 0-1 0,2 0-2 15,-3 0 2-15,4 0 2 0,4 0 0 0,-4 0 3 16,4-3 0-16,-4 2 3 0,4-1-3 0,-1-1 0 15,4 1 1-15,-2-1 0 0,2-2 0 0,4 5-1 16,-1 2 1-16,3-2 1 0,2 2 0 0,0-4 2 16,3 0-2-16,1 2-1 0,1-1 1 0,-1 1-1 0,-1-3-2 15,1 1-1-15,4 2 2 0,-2 0-4 16,-5 0-2-16,1 0 0 0,-1 0-1 0,-3 0-2 16,0 0 0-16,-8-3-3 0,-1-4-2 0,1 7-2 0,3-1 0 15,-7-1-1-15,-4 2-2 0,2-1-10 0,3-1-15 16,-3 2-19-16,-1 0-33 0,1-5-72 0,-5 4 115 15,2-4-77-15,-2-13-39 0</inkml:trace>
          <inkml:trace contextRef="#ctx0" brushRef="#br0" timeOffset="35611.38">3112 981 228 0,'-5'-4'139'16,"4"1"-65"-16,1 0-38 0,-2-2 33 0,1 4-22 16,-6-2-7-16,7-1 0 0,-3 3 0 0,6-4 3 15,-4 0 0-15,4 2-2 0,-3 0-2 0,0-2-2 16,0 3-2-16,0-1-3 0,1 2-3 0,-4-1-5 15,2-1-1-15,1 3-3 0,0 0-4 0,0 0-7 16,0 2-2-16,0-1-3 0,3 1-4 0,0 1-9 16,-1 0-7-16,2-1-8 0,0-2-3 0,2 6-17 0,0-4-6 15,7 2-8-15,-3 0-11 0,9 0 43 16,1 1-29-16,12 3-4 0</inkml:trace>
          <inkml:trace contextRef="#ctx0" brushRef="#br0" timeOffset="33203.6371">3173 635 742 0,'-7'0'312'0,"6"-6"-214"16,-2 3-73-16,-1-1 14 0,1 3-18 0,0-2-8 16,5 3-4-16,1 0-8 0,-2 0 0 0,1 1 1 15,3 1-2-15,-2-1 1 0,0 3-2 0,2-3 0 16,-2 4-1-16,0 1 2 0,2-1-1 0,1 3 1 15,-2 2-1-15,0-2 1 0,1 4 0 0,0 4 0 16,-2 0 0-16,2-2 0 0,-2 2 1 0,0 2 1 0,0 1 1 16,-1-1 1-16,0 1-1 0,1 0 2 0,0 0 6 15,-1 2-2-15,1-1 0 0,0 4 1 0,0 0 4 16,2 2-2-16,-2-3 4 0,0-3-3 0,-3 2-1 16,3 3 1-16,-3-6-1 0,2 1 0 0,0-3-4 15,-2 2 1-15,0 0-2 0,1 0-1 0,1-1-1 16,-2-1-3-16,0 1-2 0,1-4-1 0,-1 1-6 15,2-1-1-15,0-1-5 0,-1-4-7 0,1-1-24 16,-1 0-15-16,1-3-26 0,0-2-44 0,-1-1 91 16,2-2-66-16,2 0-23 0</inkml:trace>
          <inkml:trace contextRef="#ctx0" brushRef="#br0" timeOffset="34109.3861">4042 385 413 0,'-1'-5'253'0,"-1"2"-129"0,-1 1-81 16,0 1 45-16,3 1-38 0,0 0-13 0,-2 3-30 15,2 2-3-15,-2 1-4 0,2-1 1 0,-1 8 0 16,-2-2 3-16,1 3-2 0,1 2 2 0,-3 0-2 16,3 3 1-16,-2 3 0 0,-1 2 0 0,3 2 0 15,-2 1-1-15,1 3-1 0,0 0 0 0,2 4 1 16,0 1 1-16,0-3-1 0,0 3 1 0,0-3 1 0,2-7-1 15,0 7 4-15,1-2-1 0,-2-7 4 0,3 0 1 0,0-2 2 16,3 0 5-16,-1-5 2 0,0 3 3 16,2-5 0-16,-1-3 1 0,1 1 0 0,1-1 0 0,1 0 1 15,-4-6-4-15,4 3 2 0,1-2 0 0,-3-3 1 16,3 0 2-16,2-1 3 0,-2-2-1 0,3-2 0 16,-1 2-1-16,3-3 1 0,0 0-1 0,3-2-2 15,-5-1-1-15,1-4-2 0,1 2 1 0,-5-6-1 16,3 0 1-16,-1-1-2 0,0-4 0 0,-4-3-1 15,4 1-2-15,-5-3-1 0,0-1-1 0,-2-4-1 16,5 4 0-16,-8-7-2 0,2 0-1 0,0-3 2 16,-3 3-1-16,4 3-2 0,-6 1-2 0,5-4 2 15,1-2-3-15,-4 7-2 0,2 2 2 0,-4 1 0 0,0-5 0 16,-3 2 0-16,3 0 0 0,-8 8-1 0,-3-3 1 16,2-1-2-16,1 3-1 0,-2-3 0 0,-1 6-2 15,-3-1-1-15,1-2-1 0,-1 2 0 0,1 4-2 16,-2-2-1-16,3 3-2 0,-4 4-1 0,3 2-2 15,-1 2-2-15,3 5 1 0,-2-1-2 0,0 1 0 16,-3 1-2-16,2 3 0 0,1 0 1 0,-3 4 0 16,2-3 3-16,0 5-2 0,2-1 3 0,-2 4-1 15,1 3 1-15,4 0-1 0,-2 1 1 0,3 1-1 16,-2 1 2-16,5 2-2 0,-3-1 1 0,4 0 2 16,-1 0 2-16,5 1 0 0,-2 0 1 0,1-4-3 15,1 4 0-15,3-5 2 0,0 3 0 0,5-2-2 16,-2-1 1-16,4-3-2 0,-1 1 2 0,3 1 3 15,2-2 0-15,-1 1-1 0,3-3-1 0,-1-1-1 16,3 1-2-16,-2 0 0 0,6-2-3 0,1-1-9 16,2 0-3-16,2-3-7 0,0 0-6 0,-1 0-11 0,1-2-20 0,5-2-73 15,-2-1-70-15,0-1 153 0,0 1-105 0,1-7-53 16</inkml:trace>
          <inkml:trace contextRef="#ctx0" brushRef="#br0" timeOffset="34497.4297">4773 633 482 0,'3'0'250'0,"-1"0"-139"0,1 0-74 16,-3-1 27-16,0-2-23 0,3 3-18 0,1-2-17 15,-4 1-6-15,3 1-1 0,0 0 1 0,-1 0 3 16,-2 0 2-16,1 0 6 0,-1 0 3 0,0 0 1 0,-1 0 3 15,-1-2 2-15,2 2 2 0,-2 0-2 0,-1 0 3 16,2 2-2-16,-3-2-1 0,0 0-1 0,0 3 0 16,-2-3-1-16,1 1-3 0,-3 1 0 0,2-1-2 15,0 3 0-15,-2 0-2 0,1 0 0 0,-1 0-3 16,2 3-1-16,-2-1 0 0,2 2-1 0,-2 2-3 16,1-1 0-16,1 4 0 0,-1 1-3 0,0-1 2 15,2 3-2-15,0-2 1 0,0 2 0 0,0-1 0 0,5-1-1 16,0 5 0-16,0-5 1 0,0 1-1 0,4 1 0 15,0-2-1-15,4 2-1 0,0-2 2 0,0 1 0 16,0-6 0-16,2 2 0 0,3 0 1 0,-2-3-2 16,1-3-1-16,0 3 0 0,2-5-8 0,0 0-2 15,2-1-4-15,0-2-3 0,3 0-17 0,0 0-13 16,2 0-21-16,0 0-23 0,-2-2 64 0,3-1-46 16,-4-3-16-16</inkml:trace>
          <inkml:trace contextRef="#ctx0" brushRef="#br0" timeOffset="35134.3159">4975 708 350 0,'-6'-8'215'0,"5"2"-91"16,-1-4-68-16,-3 4 26 0,5 3-9 0,-1 0-16 0,-1 1-4 15,0 1-12-15,2-1-5 0,2 0-12 0,-2-1-5 16,0 3-7-16,0 0-2 0,3 0-3 0,-3 3-7 16,7-1 0-16,-4 3-4 0,-2 1-2 0,6 4-1 15,-1-2-1-15,0 3 1 0,6 0-1 0,0 5 1 16,-2 1-2-16,4 2 3 0,-1 1 1 0,1 2 2 15,-3-1 3-15,-3 4-1 0,0-3 1 0,-1 1 0 16,1-3 2-16,-2 1 1 0,7 1-2 0,-12-7 2 16,6 4 1-16,-6-3 2 0,4 3 2 0,0-6 1 15,0-1 2-15,-4-2-2 0,-1-1 2 0,0 1 3 16,5-2 1-16,-3-2-2 0,-1-1 0 0,-1-2 8 16,2 0 3-16,-2-1 3 0,0-2 5 0,-2 0 2 15,-1-2 1-15,6-2 0 0,-4-3 2 0,-4 1-7 16,3-5-4-16,5 1-4 0,-4-1-3 0,4-3-7 15,-3-2-1-15,-3-5-4 0,1 2-2 0,5-2-6 16,-1-3 0-16,4 2-3 0,-2-2-2 0,2 0-5 16,4 0 0-16,1 4-1 0,3-1 0 0,-6 4 3 0,2 2-2 0,-1 2 0 15,4 2 2-15,-4 3 0 0,-1 4 0 16,-3 0-3-16,3 1-3 0,0 3-4 0,-2 2 2 16,1 3 0-16,-1 1-1 0,1 3 0 0,-1 3 2 0,5 4 4 15,-3-2 4-15,-2 2 3 0,2 1 1 16,-1-2 0-16,-1 1 4 0,2 0 2 0,-5-5 0 0,2-2 0 15,-3 4 1-15,2-7 1 0,-2 4 1 0,1 1 1 16,-1-5 0-16,-1-1 1 0,1 0 2 0,-2 0 3 16,0-5 6-16,2 3 0 0,-2-5 3 0,0-2 3 15,0-1 2-15,0 2 1 0,0-4-2 0,1-1-1 16,1-1-4-16,-2-1-1 0,4-6-4 0,0 5-1 16,0-5-6-16,1 2 1 0,0-7-3 0,3 4-1 15,0 1-3-15,0-2-1 0,0 5 1 0,0-3-2 16,-2 4 0-16,2 4-3 0,-1 1-2 0,0 3-1 15,0 2-5-15,-2 2 0 0,3 0-2 0,0 5 1 16,0 3-3-16,1 3 3 0,-1 0-1 0,3 2 3 16,-1 4 0-16,1 2 2 0,-3 2-1 0,0 0 0 0,-2-2 0 15,1 3-3-15,2 4-4 0,-4-2-7 16,-2-7 0-16,3 1-8 0,-2 2-14 0,-1 3-60 16,-3-3-74-16,0 1 133 0,-2-2-86 0,-4 2-46 0</inkml:trace>
          <inkml:trace contextRef="#ctx0" brushRef="#br0" timeOffset="52573.2309">1258 458 763 0,'-6'-11'274'16,"0"2"-187"-16,1 1-59 0,2 0-13 0,-4 1-6 15,4 3-3-15,0-1-4 0,0 2-1 0,1 1-2 0,1 0-6 16,-1 2-2-16,0 0-2 0,1 4-5 0,1 0-10 16,0 1 1-16,-2 6-2 0,-1 0 0 0,3 5 1 15,-2 3 2-15,-1 10 2 0,0-2 4 0,-2 7 7 16,-1 5-1-16,3 6 5 0,-4-2 4 0,-1 6 1 16,0 4 0-16,0-5 2 0,-1 3-2 0,1-2 2 15,-2-1 3-15,-2-2-2 0,-1-1 2 0,-1-6-1 16,-4 3 7-16,-1-6 0 0,1 3 5 0,-2-7 6 15,-1-2 3-15,-1-8 3 0,3 4 2 0,1-7 4 0,-4-10-2 16,1 2 10-16,2-3 1 0,1-1-2 0,2-4 1 16,4-3 1-16,-9-2 2 0,4-4 0 0,2 1 0 15,1-3-11-15,-4-5 2 0,1-1-4 0,-1 0-2 16,1-4 0-16,7-2-5 0,-1-1-3 0,3-1 1 0,0-1-3 16,5-1-6-16,0 1-4 0,1-1-2 0,2 1-4 15,3-1-3-15,1 4 0 0,4-3-4 0,1 4 1 16,2 0 1-16,0 3-1 0,4 4 1 0,-1 2-2 15,2 5-3-15,-2 0 2 0,1 4-4 0,2 1-2 16,1 3-4-16,-2 3 2 0,3 1-2 0,3 4 1 16,-1 3 4-16,1-4-3 0,-4 9 4 0,1-3 1 15,-3 5 3-15,3-4 0 0,-5 4 2 0,2 1 1 16,-5 0 0-16,3 1 1 0,1-3 1 0,-6 3 1 16,7-1 0-16,-6 0 0 0,-2-1-1 0,-2 0 1 15,0-2-3-15,-2 1 0 0,0-2-4 0,4 0-2 16,-6 1-8-16,3-3 3 0,-2 1-13 0,2-3-6 15,0 1-29-15,-2-1-12 0,0-1-22 0,0-2-27 0,2-1-40 16,0-6 98-16,3 4-91 0,-2-3-42 16</inkml:trace>
          <inkml:trace contextRef="#ctx0" brushRef="#br0" timeOffset="53163.6588">1505 963 789 0,'3'-3'333'0,"10"0"-224"0,-13-5-73 0,0 5-1 0,0-1-18 16,0-2-8-16,3 3-14 0,0 1-2 0,2 4 0 16,-2-2 0-16,1 1-14 0,0 1 14 0,4 3-1 15,-4 1-6-15,2 5 1 0,0-1-2 0,4-1-1 16,-9 6 1-16,9 1 0 0,-5 0 4 0,0 4 1 15,-1 3 6-15,3-4-2 0,-4 5 3 0,2 1 2 16,3 4 0-16,-4-2 4 0,1 0-2 0,5 2 0 16,-4-2 2-16,4 3-1 0,-4-1 4 0,-4 1-1 15,9-1 2-15,-6-2 0 0,-2 0 2 0,-2 0 1 16,1 0 2-16,1 0 2 0,-3-6-1 0,2-1 2 16,-4 1 3-16,2-2 3 0,0-1-2 0,2-2 3 0,-2-7 3 15,3 1 3-15,-1-4 3 0,-2 0 4 16,1-2 5-16,-1-4 3 0,-8-5 0 0,7 2 1 15,-4-4 0-15,-2-2-2 0,7-2-1 0,-3-1-2 0,-5-3-7 16,8-5-3-16,-1-3-1 0,-3-3-2 0,3 2-4 16,-5-8-5-16,-1-1-1 0,7 3-3 0,-1-4-4 15,-1 1-1-15,2 1-2 0,0 2-2 0,2 1-3 16,-2 5 0-16,1-5-1 0,-2 1 0 0,5 7-1 16,1 0-4-16,1 4 2 0,-4-2-4 0,3 8-4 15,-4-4-1-15,3 6-2 0,0 2-5 0,-2 2-6 16,-2 5-1-16,-6-1-3 0,6 1 0 0,0 3-3 15,1 0 0-15,1 8 1 0,-1 2 3 0,-1-2 5 16,4 8 4-16,-1 5 2 0,-3 0 4 0,0 5 5 16,0 0 2-16,1 2 1 0,-1 0 2 0,0 2 3 15,0-1-2-15,2 5 2 0,8-6 0 0,-9 3 2 0,4-1-1 16,-4-6 2-16,-1 2-1 0,5-2 0 16,-5-6-1-16,0-4 0 0,0 2 1 0,0-6-2 0,2-3-1 0,-2-1-10 15,5 2-11-15,-4-3 5 0,2-1-58 0,2-4-43 16,0 3 87-16,8 1-58 0,-4-3-33 0</inkml:trace>
          <inkml:trace contextRef="#ctx0" brushRef="#br0" timeOffset="10498.4084">2012 646 109 0,'-4'-5'107'0,"1"-1"-33"0,2 1-30 16,-4-1 27-16,3 3-11 0,1 0-6 0,-1-2-8 0,1 3 1 15,1-3-4-15,0 5 0 0,-2-3-5 0,2 2-1 16,0-3 0-16,0 3-3 0,0-2-6 0,0 1-4 15,0 2 0-15,0-2-1 0,0 2-3 0,0 0-1 16,0-1-1-16,0 1 1 0,2 0 2 0,1-2 0 16,0 2 1-16,2 0-1 0,-1 0-1 0,3 0 0 15,-1 0-1-15,1 0-1 0,1 0-1 0,-2 0-1 0,3-1 0 16,-1 1 3-16,0-2-4 0,2 2 1 0,1-1 1 0,-3-1-1 16,10 0-4-16,-6 1 2 0,3-2-3 0,5 1-2 15,-5-1 1-15,2 1-2 0,-1 2-2 0,5-3-1 16,-8 1 3-16,-1 1-2 0,7 1-1 0,-11-7 1 15,8 6 1-15,-3-4 0 0,-5 3 0 0,-2-2 1 16,7 1-1-16,-11 3 0 0,1-2-1 0,2 2-1 16,-1 0-2-16,4 0 2 0,-8 2-2 0,5-1 0 15,-2 2-3-15,-1-1 1 0,-4-2 1 0,2 3-3 16,-3 0 0-16,2-1 0 0,-1 3-1 0,2 3-1 16,-3-5 3-16,3 8-3 0,0 2 3 0,-2-2-1 15,1 3 1-15,-4 0-1 0,3 4 1 0,-2-4 0 16,-3 4-1-16,2-1 0 0,1 4-1 0,-3 1 1 15,4 1-2-15,-2 4 1 0,-1-5-1 0,1 7 0 16,0-1 1-16,4 3-1 0,-2-6 0 0,-2 2 2 16,2 2 0-16,1-4 0 0,-3 1 1 0,2-1 1 15,-3-2-1-15,4-3 2 0,-6 1 1 0,5-2 0 16,0-3 0-16,-5 0 2 0,0 0 1 0,5-3 1 0,-2-5 0 16,-5 3 5-16,10-2-1 0,-8-2 1 0,7-1 1 15,-2-3 0-15,-1 0 3 0,3 1 0 0,-1-1 0 16,1-3-2-16,-1-2 2 0,-3 2-3 0,5-1 3 15,0-4-2-15,2 2-3 0,-2-4-2 0,0 2 1 16,0-1-1-16,-2-2-4 0,2-1 0 0,0 1-2 16,3 3 1-16,-3-3-3 0,4 0-1 0,2 0 0 15,-6 2 0-15,5-2 0 0,3 3 1 0,-7-5-1 16,-1 6 0-16,8 0-1 0,-8 0 1 0,5 0 0 16,-2 3-1-16,4 1-2 0,-3 0 1 0,4 0 0 15,-3 0 0-15,1 1-1 0,2 1 1 0,2 1-2 16,0-1 0-16,-1 3 1 0,-4-2 0 0,6 6-1 0,0-1 0 15,-3-1 0-15,2 4 0 0,-1 1-1 0,-2 0 1 16,-3-1 0-16,1 0-2 0,-2 0 0 0,4 2-2 16,-4-2-6-16,0 0-3 0,-1 0-5 0,4 0-7 15,0 1-20-15,-1-1-12 0,0 0-13 0,-2-3-16 16,0 3-56-16,1-3-40 0,-4 3 120 0,3-1-88 16,-2-2-24-16</inkml:trace>
          <inkml:trace contextRef="#ctx0" brushRef="#br0" timeOffset="12481.1762">2612 1059 549 0,'-2'-8'250'0,"2"3"-159"0,2 2-65 0,-2-2 14 16,0 5-7-16,0-2-19 0,0 2-3 0,2 0-8 0,-1 0 3 0,-1-1 8 15,0-1 3-15,0 2 1 0,0 2 3 16,0-1 0-16,-1 3-2 0,-1 2 1 0,-1-1-2 16,3 0-6-16,-3 7-4 0,0-5-1 0,-1 2-3 0,3 4-3 15,-2 0 2-15,-1-2-3 0,1 5 1 16,2 0 0-16,-3-4 0 0,4 4 1 0,-1-1 2 16,-2-1-1-16,3-1 2 0,0 1 2 0,0-1-1 0,0-2 1 15,1 0 4-15,1 0-2 0,1-1 1 0,0-4 0 16,4 4 1-16,-3-4 1 0,1 0-1 0,-2 1 1 15,4-2-1-15,-1-2 2 0,-1 2 0 0,1-4 2 16,1-1 1-16,-1 2 0 0,0-2-1 0,1 1 2 16,-3-1-3-16,4-1 3 0,-1-2-5 0,-1 1 2 15,1 0-3-15,-1-1 0 0,0-2 1 0,1 2-3 16,-1-2 1-16,0 2 0 0,-2-1 1 0,0 0-2 16,1 1 1-16,-2 0-1 0,2 1-1 0,-2-2 1 15,0 0 0-15,2 1 0 0,-3-2-1 0,1 1 0 16,0 0 3-16,0 0 0 0,-1-1 2 0,3-1 0 15,-4-1 0-15,1 2-2 0,3-1 2 0,-4-2 2 0,2 0-3 16,-3-1 0-16,2 2-1 0,-2-2 1 16,2 2 0-16,-1-2 2 0,1 1-4 0,-2 3 0 0,1-3 2 15,1-2-1-15,-2 4-1 0,0 1-2 0,2-1 2 16,-2 1-2-16,0-1 0 0,1-1-2 0,-1 3 0 16,2-3-1-16,-2 2 0 0,0-1 0 0,0-2-1 15,0 3 0-15,-3 1 0 0,3-3 0 0,-4-1-2 16,3 2 3-16,1 1-1 0,0-1-1 0,0 1 1 15,0 0-1-15,0-4 0 0,-2-1 1 0,2 8 0 16,0-5-3-16,-3-1 1 0,1 1-1 0,1 1-1 16,-2 3 0-16,1-2 0 0,-1 5-1 0,0-7 1 0,0 3-1 0,1 4-1 15,0-2-1-15,1 2 2 0,-1 0 0 0,2 0-1 16,-1 0-1-16,-1 0 1 0,0 2 0 0,2-2 0 16,-1-2 2-16,-2-1-3 0,1 1 1 0,-1 2 2 15,1 0-1-15,1-1-2 0,1-1 2 0,-5 2-1 16,3 0-1-16,2 0-1 0,-1 2 2 0,1 1-1 15,-2-1-1-15,-1 1 1 0,3-2 0 0,0 2 1 16,-2 1 1-16,2-1 0 0,-1-2-1 0,-1 1 0 16,1 0 2-16,-1 1 0 0,0-2-1 0,1 3 1 15,-1-4 0-15,1 0 0 0,1 0 1 0,-2 1 0 16,0-1 1-16,1 0 0 0,-1 0-2 0,2-1 1 16,-1 2-1-16,-1-1 1 0,0 3-1 0,2-3 1 0,-1 0-2 15,1 2 1-15,-2-4 2 0,2 6-2 0,-1-4-1 16,1-2 2-16,-2 2 0 0,2 0-1 0,-2 0 1 15,2 0-1-15,0 2 0 0,-1-4 2 0,1 2-2 16,-2 0 0-16,2 0 0 0,0-3 0 0,0 0 0 16,0 1 0-16,-1-1 0 0,-2 3-1 0,3-2 2 15,-4 2-1-15,3-3-1 0,-1 3 0 0,-1 0 1 16,3 0-1-16,-3 2-1 0,3-1 0 0,0 1 0 16,0-2-2-16,-2 0 3 0,1 0 0 0,-1 0-1 15,2-2 0-15,-3 2 0 0,3 0 1 0,-2 0-4 16,2 3 2-16,-1 2-3 0,1 2 0 0,-2-1-3 15,2 0 0-15,0 5 0 0,0-1-2 0,0 1 2 16,0 3-2-16,0 2 1 0,0 2 0 0,0 1 4 16,0 0 1-16,0 0 0 0,2 5 1 0,-1-2 3 15,1 2 0-15,1-3 1 0,-1 0 0 0,-1 3 0 0,2-4 0 16,-1 1 3-16,0 0-1 0,1-4 0 0,0 2 1 16,0-3 0-16,-1 0 2 0,-1-1 2 0,1-7-2 0,1 3 3 15,0 0 1-15,-3-5-1 0,2 1 3 0,-1-1 1 16,-1-4 1-16,2-1 1 0,0 2 2 0,-2-3-2 15,0 0 5-15,0 0 2 0,0-1-1 0,-2-9 2 16,2 7-1-16,0-2-1 0,0-1-1 0,0-2 0 16,0-3-5-16,-2-5-2 0,2 3-2 0,0-3-2 0,-1-3-3 15,-1-2 0-15,2-1-1 0,0-2-3 16,0-3 0-16,0 3-1 0,0-1 0 0,2 2 1 0,-2 3-2 16,0-4-3-16,1 6 1 0,1-1 1 0,0 5-2 15,-2 1 0-15,1 0-1 0,1 4-2 0,1 1 2 16,0 0 0-16,-3 8-5 0,3-3 0 0,-1 3-2 15,0 0-4-15,-2 1-2 0,0 2 0 0,1 4-3 16,2 1 2-16,-1 6 1 0,0-3 2 0,1 7 2 16,0 1 3-16,2 2 4 0,-4 1 1 0,2 5 3 15,2 0-1-15,2 2 2 0,-3-1-2 0,0 3 4 16,2 0-1-16,0 3-1 0,1-5 1 0,-1-1 1 16,-1-1 0-16,0 0 2 0,-1-1-2 0,0-4 4 15,-1-3 1-15,0-4 0 0,0 4 1 0,-1-8 1 16,-2-3 1-16,0-5 1 0,0 2 3 0,0-2-2 0,0-3 1 15,0 3 2-15,-2-3 2 0,1-1 0 0,-1-3 0 16,0 4 2-16,-1-3-1 0,0-3 1 0,0-2 0 16,-4-3-1-16,3 0-3 0,0-4 1 0,-2-1-1 15,3-4-5-15,0 1 1 0,-4-5-2 0,4-2-1 16,-2-1-2-16,1 0 1 0,-1-2-5 0,0-1 1 16,3 3 1-16,-2-3-2 0,2 3-1 0,0 0-2 15,1 4 0-15,-1-1-2 0,2 4-1 0,-1 2 0 16,1 7 0-16,-2 0-2 0,1-2-1 0,1 4-1 15,-2 4 0-15,2 0-2 0,0 3 0 0,0 1-3 0,0 1-5 16,0 0-1-16,0 3-2 0,2 0 0 0,-1 5 1 0,-1 2 0 16,5 6 3-16,-2-2 1 0,-1 2 6 0,1 1 3 15,-2 9 2-15,3-1 2 0,-1-1 1 0,-2 3 1 16,4 2 0-16,-2 1 1 0,1 5 1 0,-1-4-1 16,0-4 1-16,2 3 1 0,-2-3 1 0,0-2 1 15,-1-1 2-15,1-5 2 0,0-4 1 0,0 2-1 16,-3-4 5-16,0-5-1 0,0-2 1 0,0-2 2 15,0-3 3-15,-1-1-2 0,-1 3 0 0,-1-4 3 16,0-1 0-16,3 1 1 0,-2-7-1 0,0 6 2 16,-1-1-5-16,2-8-1 0,-4-5 4 0,2 5-4 15,0-4-2-15,-2 1-1 0,2-5-1 0,-2-3-1 16,-2-4 0-16,3 1-1 0,-1 2-2 0,2-1-1 0,0-4 0 16,-1 2-2-16,3-2-1 0,-1 4-1 0,1-3-1 15,1-2-1-15,-2 7-1 0,0-2-1 0,2 3-2 16,0 4-2-16,0 2 3 0,0 4-4 0,0 2 0 15,0 2-2-15,0 4-1 0,2 0-1 0,-2 3-4 16,2 0-2-16,-1 1-3 0,2 3 1 0,1 2-3 16,-1 0 2-16,0 5-1 0,-2 1 2 0,4 2 6 15,0 3 3-15,-3 3 2 0,2 0 0 0,1 4 6 16,0 0-1-16,0 2 2 0,-2-3 1 0,2-2 1 0,-2 1 1 16,2 1 0-16,-1-1 0 0,-2-3 1 0,1-1 2 0,0-2 0 15,-1-1 3-15,0-5-1 0,-1 1 1 0,1-1 3 16,-1-7 3-16,-1 0 2 0,0-1 0 0,-1-2 0 15,1 0-2-15,-3-2 4 0,1 1 2 0,-1-3-3 16,1 1-2-16,-3-3 2 0,2-1-2 0,-3-4 1 16,0-3-1-16,1 3-4 0,-2-5 1 0,3-3-1 15,-3 4 0-15,1-7-4 0,-1 3 0 0,1-2 0 16,3 1 0-16,-3-6-2 0,1 2-2 0,0 2-1 16,0-2 1-16,4-1-2 0,-1 1-1 0,0 0 1 15,1 1-3-15,-1 6 1 0,2 4-1 0,0-4-2 16,0 2 0-16,0 3 1 0,0 2-1 0,0 5-3 0,2 1-4 15,-2 2-5-15,3-1-3 0,-3 3 0 0,0 1-2 0,2 9-4 16,-1-2-2-16,1 8 1 0,1-2 6 0,0 4-6 16,0 1-3-16,-1 9-9 0,1 1-13 0,2 5-85 15,-2 1 107-15,-1 9-63 0,-2 1-44 0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0:14.01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74231F1-B09A-4DC4-AC87-E10BA64A29E3}" emma:medium="tactile" emma:mode="ink">
          <msink:context xmlns:msink="http://schemas.microsoft.com/ink/2010/main" type="writingRegion" rotatedBoundingBox="1328,625 21344,370 21539,15652 1523,15907"/>
        </emma:interpretation>
      </emma:emma>
    </inkml:annotationXML>
    <inkml:traceGroup>
      <inkml:annotationXML>
        <emma:emma xmlns:emma="http://www.w3.org/2003/04/emma" version="1.0">
          <emma:interpretation id="{1C61B152-BDA2-41F3-BD2B-9EF44490239C}" emma:medium="tactile" emma:mode="ink">
            <msink:context xmlns:msink="http://schemas.microsoft.com/ink/2010/main" type="paragraph" rotatedBoundingBox="1335,595 9034,555 9042,2049 1343,20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A042FF-D1ED-43B4-ADA0-CD56B67AC5BA}" emma:medium="tactile" emma:mode="ink">
              <msink:context xmlns:msink="http://schemas.microsoft.com/ink/2010/main" type="line" rotatedBoundingBox="1335,595 9034,555 9042,2049 1343,2089">
                <msink:destinationLink direction="with" ref="{8404F2F1-C149-48A0-9381-59E72057D8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E0DE802-6AE6-40F7-A23A-C0FED158E903}" emma:medium="tactile" emma:mode="ink">
                <msink:context xmlns:msink="http://schemas.microsoft.com/ink/2010/main" type="inkWord" rotatedBoundingBox="1251,711 4443,389 4578,1724 1385,2045">
                  <msink:destinationLink direction="with" ref="{AF1EECA1-8495-48F0-A4E5-A3235A9ACDC5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108 107 183 0,'-10'-8'134'0,"6"0"-60"0,-1 1-48 0,0 1 13 16,0 1-6-16,0-1-10 0,1 3-8 0,-1-1-3 15,3 3-10-15,-1-4-2 0,-2 2 0 0,2 0-3 16,-2 0 0-16,2-1-6 0,0 0-2 0,-3-3-5 15,-1 1-2-15,1 1-17 0,0 0-14 0,-1-1 34 16,4 3-26-16,-3-2-12 0</inkml:trace>
          <inkml:trace contextRef="#ctx0" brushRef="#br0" timeOffset="707.208">0-46 131 0,'-5'-5'130'0,"2"0"-14"0,-2-1-48 16,3 4 55-16,-1-3-5 0,2 1-7 0,-4-3-1 16,0 3-7-16,0 0-4 0,4 1-6 0,-3 0-4 0,0-3-18 15,-1 2-4-15,2 3-5 0,1-1-3 16,0 1-10-16,-1-3 1 0,2 3-8 0,-1-1-4 0,4 1-5 16,-2-3-5-16,3 4 0 0,-2-1-2 0,11-1-2 15,-1 1-4-15,8-4 4 0,2-1 1 0,4 4-2 16,9-6 1-16,9 5-1 0,3-5-4 0,9 1 1 15,9 3-2-15,8-4-8 0,1 0-1 0,-6 1-4 16,3-4-2-16,5 0-1 0,3 5 0 0,-14-5-4 16,-5 3-3-16,-2 3 6 0,3-2-1 0,-7 4-1 15,1 0-1-15,-11 0-1 0,-5 1-6 0,1 1-7 16,-9-1-4-16,-5 1-6 0,-6 1-17 0,-4 0-10 16,-10 1-13-16,1-1-16 0,-8-1-48 0,1 1-32 15,-6 0-62-15,1 0 145 0,-8 4-122 0,2-2-53 16</inkml:trace>
          <inkml:trace contextRef="#ctx0" brushRef="#br0" timeOffset="17359.028">275-355 348 0,'0'-40'205'0,"5"5"-88"16,-2 2-57-16,-1 2 45 0,4 4-43 0,0-1 6 0,-1 8 0 15,3 1 1-15,-3 3-5 0,0 2-3 0,-2 1-9 16,2 2-4-16,-5 8-5 0,1-2-8 0,2 4-9 15,-3-3-4-15,0 4-5 0,0 7-2 0,-6 2-4 16,3 2-3-16,0 12 0 0,-4 1 0 0,-2 11-1 0,-2 6-2 16,0 12 1-16,-1-2-3 0,1 9 0 0,0 9-3 15,2 1-1-15,-1-2 2 0,4 1-3 0,-1 2 0 16,4-5-4-16,-2 5 3 0,4-5-2 0,-1 0 0 16,2-3 0-16,0-5-3 0,0-3-4 0,0-4-2 15,2-8-1-15,-1-4-7 0,1-7-2 0,-2-13-9 0,3 0-22 16,-1 1-13-16,1-11-12 0,0-4-20 0,3-2-20 0,1-3 73 15,2-9-58-15,1 1-4 0</inkml:trace>
          <inkml:trace contextRef="#ctx0" brushRef="#br0" timeOffset="17624.0121">665-623 116 0,'7'-19'127'16,"-3"0"-7"-16,1 8-45 0,-3 0 38 0,-1 4-1 15,3-1-6-15,-6 8-9 0,0-4-8 0,1 4-25 16,-2 0-10-16,-1 6-11 0,1-1-5 0,-1 8-18 16,0-2-5-16,1 13-3 0,-2-1-1 0,1 12-4 15,-1 8 0-15,0 8 1 0,3 4-1 0,-1 7-2 16,2 6 0-16,-1-3-1 0,2 1-2 0,-2-1-1 16,2 0 1-16,0-1-2 0,0-3 0 0,0-3-2 15,0 0 1-15,4 1 0 0,-4-5-1 0,3-5 0 16,-2-1-3-16,-1-10-2 0,0 5-4 0,0-11-2 0,0-10-10 15,0 1-22-15,-1 1-18 0,-1-8-31 0,2-4 64 16,0-1-45-16,5-1-36 0</inkml:trace>
          <inkml:trace contextRef="#ctx0" brushRef="#br0" timeOffset="17897.0014">-72 217 572 0,'-22'9'316'16,"-1"-6"-184"-16,11 2-78 0,-3 5 9 0,-1-1 1 0,5 1 3 15,5-4-4-15,-4 0-6 0,2-1-13 0,10-5-1 16,-4 7 0-16,6-4-2 0,0 0 0 0,7-3-9 16,2 0 2-16,2 2 2 0,15-9-4 0,-6 6-2 15,9-11-7-15,9 0-3 0,5-3-5 0,-1-1-4 16,7-3-7-16,0 0-4 0,2 2-1 0,-1-4-4 15,5 2-5-15,0 0-2 0,-9 1-3 0,1 1-2 16,-2-1-15-16,-9 2-12 0,-5 5-16 0,-2-2-17 0,-7 5-99 16,-2 0 129-16,-5 8-78 0,0-1-49 0</inkml:trace>
          <inkml:trace contextRef="#ctx0" brushRef="#br0" timeOffset="18806.4732">1560-457 727 0,'-3'0'245'16,"-2"0"-178"-16,-4-3-49 0,4 9 1 0,0 2-8 15,1 5-3-15,-1 4-3 0,-2 4-2 0,1 0-3 16,-2 3-9-16,-2 4 1 0,3 1-2 0,-3-2-1 16,2 0 3-16,0 2-1 0,2-1 2 0,1-2 2 15,0-2 4-15,4-2 1 0,2-1 1 0,1-2 5 16,4-3 4-16,2-3 3 0,3-4 1 0,0-1 7 0,2 2 3 16,3-7 1-16,5-2 5 0,1 1 0 15,-3 0-4-15,7-2-2 0,-3 0-2 0,8 0-4 16,-1-2-5-16,-1 0 0 0,-2 2-5 0,-5 2-4 0,2 0-3 15,-3 1-1-15,-5 3 0 0,-5 2-3 0,-2 2-6 16,1-1 0-16,-10 4-3 0,1 0 1 0,-2 4-2 16,-6 1 0-16,-10 1-1 0,1 0 0 0,-5 0 0 15,-4 2-1-15,-2-5-1 0,0 4-4 0,-7-5-8 16,4-1-6-16,3-3-7 0,-3 0-17 0,6-3 40 16,-2 0-27-16,12-1-6 0</inkml:trace>
          <inkml:trace contextRef="#ctx0" brushRef="#br0" timeOffset="19007.8377">1592-366 646 0,'-5'-8'325'16,"1"3"-170"-16,-4-1-90 0,-2 2 49 0,4 0-60 16,1 2 0-16,2-1-7 0,1 1-7 0,2 1-5 15,0 1-7-15,7 0-8 0,-1 0-2 0,7-2-1 16,1 0 1-16,5-1-9 0,7-2-4 0,2-1-5 15,6-3-9-15,-4-1-11 0,3-1-17 0,7 1-52 16,2 1-36-16,-7-4-75 0,1 5 142 0,4-2-102 0,-3-1-74 16</inkml:trace>
          <inkml:trace contextRef="#ctx0" brushRef="#br0" timeOffset="19373.092">2326-457 859 0,'7'8'338'0,"-4"-5"-232"0,-1-6-70 15,-1 0 16-15,4 3-4 0,-3-2-12 0,4 2 0 16,-1-3-2-16,4 0 2 0,4 1-7 0,-2 2-2 16,0-1-7-16,2-4-3 0,1 2-2 0,4 1-3 15,3 0-3-15,1 2-7 0,-5 0-2 0,6 0-1 16,-9 4-5-16,2 4-3 0,1-1-3 0,-5 6-2 15,-1 5-1-15,-11-1 1 0,1 6 0 0,-1 4 0 16,0 1 2-16,-4 4 1 0,-8 0 5 0,1 5 2 16,-3-2 4-16,0-2 0 0,-2 1 7 0,-2-4 3 15,-3 0 1-15,7-1 4 0,0-5 3 0,1-2-1 16,2-6 2-16,5 5 0 0,-2-4-2 0,6-7 0 0,5 2 4 16,0-2 2-16,1-1-4 0,5-1 3 0,2-1 0 0,10-4-1 15,9-3-1-15,0 0-3 0,-1 0-4 0,6-6-7 16,5-6 2-16,6-3-18 0,-1-1-11 0,-10-5-13 15,8 0-47-15,-2-1-26 0,-4-5-57 0,1 0 113 16,-3 3-110-16,-1-5-40 0</inkml:trace>
        </inkml:traceGroup>
        <inkml:traceGroup>
          <inkml:annotationXML>
            <emma:emma xmlns:emma="http://www.w3.org/2003/04/emma" version="1.0">
              <emma:interpretation id="{2796621D-A188-4522-A100-F903CAA2FEE9}" emma:medium="tactile" emma:mode="ink">
                <msink:context xmlns:msink="http://schemas.microsoft.com/ink/2010/main" type="inkWord" rotatedBoundingBox="5601,573 9034,555 9042,2049 5608,2067"/>
              </emma:interpretation>
            </emma:emma>
          </inkml:annotationXML>
          <inkml:trace contextRef="#ctx0" brushRef="#br0" timeOffset="22674.1109">4352-393 613 0,'0'-29'340'16,"-3"3"-174"-16,1 7-100 0,-2 0 69 0,-1 5-82 15,0 4-7-15,0-1-7 0,-3 3-6 0,4 3-19 16,-4 4-5-16,-2-1-4 0,1 2-4 0,1 0-3 0,-5 7-4 16,-3 7-3-16,3-1-1 0,-1-1 2 0,-2 8 0 15,-2 0-2-15,-1 14 1 0,0 7 1 0,2-3 1 16,1 0 5-16,3 2 0 0,-1 3 0 0,2 3 2 16,5-1 3-16,3-7 1 0,4 2 3 0,-1 0-1 15,9-5 1-15,-2 0 3 0,5-3 1 0,5-2 1 16,5-8-1-16,0-1 0 0,1-5-3 0,5-5 0 15,3-6-5-15,2-2-4 0,5-8-19 0,1-3-9 16,0-11-9-16,4 2-13 0,4-9-19 0,1-4-4 16,-4-3-2-16,7-2 1 0,-7-7 17 0,1 1 10 15,-9-1-3-15,5-1 27 0,-13 5 25 0,-6-8 6 0,1-10 17 16,-4 4 5-16,-1 9 3 0,-5-10 2 0,2 4 15 0,-5-7-9 16,-1 10-3-16,-1 1 1 0,1 9-8 0,-3 9-1 15,-4-1-4-15,-1 11-6 0,-1 7-1 0,-3 6-9 16,1 4-4-16,-2-2-1 0,-1 10-4 0,-2 2-2 15,0 5-3-15,0 5 1 0,2 5 0 0,-4 5 0 16,4 9 4-16,-2 5 0 0,1 2 0 0,1 5-1 16,1 0 1-16,-1 7 0 0,3-8 0 0,-2 0 2 0,2-6-1 15,0-1 1-15,1-3-2 0,0-6 3 0,-2 1 0 16,0-3-2-16,0-4 2 0,4 3-1 16,-3-6 0-16,-2-3-2 0,0-1 1 0,2 4-1 0,1-9 0 15,1-1 2-15,1-6 1 0,-7 1 12 0,6-7 3 16,1 2 5-16,0-4 2 0,1-2 2 0,-1-7 6 15,7 0 1-15,2-10 0 0,1 7-9 0,-1-9 0 16,2 0-3-16,1-5-2 0,-1-1-1 0,1 1-3 16,0-2-4-16,4 5-1 0,-4-2-2 0,3 3-7 15,-3 5 1-15,-1 7-3 0,1-1-2 0,-1 8-7 16,-5 2 0-16,-3 8-1 0,2-1-3 0,0 7 1 16,-4 2-2-16,3-2 2 0,0 5 1 0,0 2 1 15,2 0 0-15,0-2-2 0,2 0 2 0,0-1-2 0,3-3-4 0,4 1-7 16,-2-1-6-16,1-6-3 0,3-2-3 0,2-1-3 15,5-4-9-15,5-4-2 0,1-1 2 0,-3 0 7 16,7-5 3-16,-2-2 6 0,4-4 6 0,-2-1 4 16,-9 3 11-16,4-6 10 0,0 1 4 15,-10 1 6-15,1-2 7 0,-2 1 7 0,-2-1 7 0,-2-1 2 16,0-3 4-16,-1 3-1 0,-5-4 1 0,-3 7-2 16,0-3-5-16,-4 5-11 0,-1 3-7 0,-4 5-5 15,-3-2-3-15,-2 6-8 0,-4 4-3 0,2 6 0 16,-5 3 0-16,-3 0 0 0,-2 6 3 0,-1 2 2 15,1 1 0-15,0 0 4 0,1 3 1 0,2-3 0 16,2 1 3-16,0-4 0 0,7 1 2 0,7-5 0 0,0 3 6 16,9-7 1-16,-1 1 2 0,1-2 3 0,-1-5-1 0,10-1 4 15,-7-1 1-15,7-1-1 0,0 0-3 0,-6-3-4 16,-5 1-1-16,1 1-3 16,16-7-2-16,7-5-2 0,0 2-4 0,-2 0-1 0,-7-5-1 0,1 0 1 15,1 0 0-15,-10 5-1 0,0 0 1 0,-2 3-4 16,-4 1-1-16,-1 4-2 0,0 0 0 0,-2 3-4 15,-3 3 0-15,0 4-2 0,-2 0 0 0,1 5 3 16,-4 2 0-16,0 3 2 0,2 1 0 0,0 0 3 16,1 1 1-16,2-3-1 0,0-1 2 0,0 0 1 0,5-12 1 15,3 2 6-15,-2-2 0 0,2-3 0 16,2 0 1-16,1-6 3 0,3-4-2 0,7-4-1 0,-2-2 1 16,-1 0-5-16,4-3 0 0,2-5 2 0,5-5-1 15,2-1-1-15,-5 1 0 0,3-4 3 0,-1 3 3 16,2-5 0-16,-7-2 1 0,2-3 2 0,-6 0 0 15,-6 0 1-15,6-3 1 0,-6 2 0 0,-7-4-3 16,4 7-3-16,-2 3 0 0,-3 8-7 0,-2 5-3 16,-2 6-2-16,-4 5-4 0,6 8-7 0,-6 4-3 15,0 14-1-15,-3 0-2 0,-2 11 0 0,0 9 2 16,-5 16 1-16,3-3-1 0,-4-1 8 0,0 14 1 0,-2 6 1 16,2 3 0-16,1-6 3 0,3-2 1 0,-1 0 1 0,3 10 0 15,2-1-1-15,1-1-1 0,0-6 3 0,0-8-1 16,-1 6 0-16,1-3-1 0,-6-11 1 0,6-9 0 15,-7 3-2-15,-4-2 3 0,1-12-1 0,1-1 2 16,0-6 3-16,1-5 4 0,2-8 1 0,-2 3 4 16,7-11 7-16,-1-8 1 0,4-8-2 0,-2-3 2 15,2-3-3-15,3-9-4 0,3 1 0 0,2-8-5 16,1-5-2-16,4-2-1 0,4-12 2 0,4 6-2 16,1-6 2-16,3-7 1 0,5 2-1 0,2 1 0 15,1 3 1-15,5 2-2 0,-1 11-2 0,-6 1-2 16,3 7 0-16,-6 13-3 0,2 3 0 0,-3-1 0 0,-5 9-3 15,-3 7-1-15,-3 3-2 0,1 3-5 16,-4 5-5-16,-1-1 0 0,-5 4-4 0,2 10-4 0,-4-1-3 16,-1 4-1-16,-2 3-1 0,-6 0-9 0,1 6-3 15,-4 2-7-15,-3-2-10 0,1-1-62 0,-3 1-71 16,1-1 138-16,-2-4-96 0,5-2-63 0</inkml:trace>
          <inkml:trace contextRef="#ctx0" brushRef="#br0" timeOffset="23088.1089">6835-585 730 0,'-13'5'296'0,"9"-3"-186"0,-3-1-61 15,1-1 10-15,3 4-2 0,1-3-3 0,-1 1-3 0,3-1 0 16,1 1-4-16,-1-2-9 0,4 0-4 0,2 0-1 0,0 0 0 16,10 0-2-16,-1 0-2 0,-4 0-7 0,8-2-2 15,0 2-3-15,6-1-4 0,-2-1-3 0,-6 2-4 0,1 2-5 16,4-2-4-16,-9 11-4 0,0-2-2 16,-2 4-5-16,-5 5-4 0,0 7-2 0,-4-4-2 0,-2 9-2 15,-3 4 1-15,-7 4 2 0,1 0 0 16,-6 0 7-16,-4 4 4 0,-1-4 1 0,1 2 5 0,-5-7 5 15,-2-3 5-15,4-1 5 0,0-3 1 0,1-1 9 16,2-4 2-16,11-5 5 0,-2 0 3 0,5 0 2 16,9-7 0-16,5 1 9 0,4-1 1 0,3-4-5 15,5 0 0-15,4-2-2 0,8-3-1 0,15-5-4 16,-3 0-3-16,-2-1-11 0,3-4-6 0,7-1-7 16,2-3-5-16,-7 3-6 0,-8 0-10 0,6-2-36 15,0 2-22-15,-17 1-35 0,3 1-49 0,-10 4 110 16,-1 0-84-16,-12 5-31 0</inkml:trace>
        </inkml:traceGroup>
      </inkml:traceGroup>
    </inkml:traceGroup>
    <inkml:traceGroup>
      <inkml:annotationXML>
        <emma:emma xmlns:emma="http://www.w3.org/2003/04/emma" version="1.0">
          <emma:interpretation id="{2B87C3DC-4A88-454F-BF79-B6F7FA84B391}" emma:medium="tactile" emma:mode="ink">
            <msink:context xmlns:msink="http://schemas.microsoft.com/ink/2010/main" type="paragraph" rotatedBoundingBox="1451,3147 7108,3247 7071,5347 1414,52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83F55F-42BF-4C90-A410-E5925B5D2B35}" emma:medium="tactile" emma:mode="ink">
              <msink:context xmlns:msink="http://schemas.microsoft.com/ink/2010/main" type="line" rotatedBoundingBox="1451,3147 7108,3247 7071,5347 1414,5247"/>
            </emma:interpretation>
          </emma:emma>
        </inkml:annotationXML>
        <inkml:traceGroup>
          <inkml:annotationXML>
            <emma:emma xmlns:emma="http://www.w3.org/2003/04/emma" version="1.0">
              <emma:interpretation id="{4A4AC008-4710-4F5E-A83A-EC46D549D69C}" emma:medium="tactile" emma:mode="ink">
                <msink:context xmlns:msink="http://schemas.microsoft.com/ink/2010/main" type="inkWord" rotatedBoundingBox="1439,3845 2442,3863 2417,5265 1414,524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265.0584">-85 2624 698 0,'-1'-6'309'0,"-6"-3"-185"15,4 2-42-15,3 1-5 0,-2 3-46 0,4 1 15 16,0 0-3-16,2 2-5 0,4-1-6 0,0 1-4 16,5 1-1-16,-3-1-1 0,10 4-1 0,-2-3-2 15,9-1-4-15,3 3 0 0,4-3-2 0,2 2-4 0,6 0-4 16,1-4-1-16,6 2-3 0,5-2-2 0,-1-1-8 15,7 2-4-15,-2-3-8 0,-4 0-2 0,3 0-3 16,-6-4-50-16,-5 1-38 0,0 2-63 16,-6-2 127-16,-3 3-85 0,-8 0-37 0</inkml:trace>
          <inkml:trace contextRef="#ctx0" brushRef="#br0" timeOffset="26545.165">563 2610 672 0,'-11'0'344'0,"8"-1"-190"15,-2-1-62-15,4 2-25 0,-2 0-52 0,3 3 13 16,0 0-6-16,-2 5-2 0,-1-1-7 0,1 4-27 0,-1 3 20 16,0 10 1-16,0 0-2 0,-1 6-2 0,4 5-1 15,-4 5-2-15,4 3 2 0,-2-3-1 0,2 9-1 0,0 4 1 16,0-1 1-16,0-2-2 0,2 1 2 0,1-2-1 15,-3 2-1-15,-2-8 1 0,2 2 0 0,-6-10-1 16,1 4-1-16,-1 0 1 0,-2-4-1 0,3 0-3 16,-1-2-5-16,1 1 2 0,3-3 0 0,-1-2-15 15,-3-2-35-15,4-1 16 0,-4-4-131 0,4-5 136 0,-1-1-89 16,-2-4-56-16</inkml:trace>
          <inkml:trace contextRef="#ctx0" brushRef="#br0" timeOffset="26818.257">813 3222 763 0,'2'-10'333'0,"1"4"-210"0,0-1-81 0,1 1 8 16,-1 3-8-16,2 3-4 0,-2 1-8 0,2 6-14 15,-2 1-5-15,0 1-1 0,0 7 0 0,0 10 1 16,2-2 1-16,0-2-1 0,-5 5-1 0,3 6-2 16,-1 2 2-16,-2 0-4 0,3-1-3 0,-2 3-3 15,-1 2-1-15,2 0-1 0,0-1-3 0,-1-3-7 16,2 1-6-16,1 4-4 0,-4-6-3 0,0-1-27 0,0 1-22 16,-4-4-46-16,3-1 83 0,-2 4-66 0,-2-8-34 15</inkml:trace>
        </inkml:traceGroup>
        <inkml:traceGroup>
          <inkml:annotationXML>
            <emma:emma xmlns:emma="http://www.w3.org/2003/04/emma" version="1.0">
              <emma:interpretation id="{9B512095-282F-433C-BA5B-B073E51B92C3}" emma:medium="tactile" emma:mode="ink">
                <msink:context xmlns:msink="http://schemas.microsoft.com/ink/2010/main" type="inkWord" rotatedBoundingBox="3314,3180 7108,3247 7072,5294 3278,5227"/>
              </emma:interpretation>
            </emma:emma>
          </inkml:annotationXML>
          <inkml:trace contextRef="#ctx0" brushRef="#br0" timeOffset="28328.4906">3069 2379 646 0,'3'-3'280'0,"-5"-5"-172"15,1 3-66-15,-3 0 9 0,3 1 0 0,-1 2-7 16,2-3-5-16,-1 5-15 0,-1 0 2 15,2 0-12-15,0 4-6 0,-2 0-4 0,2-1-3 0,-1 7-1 16,-2 4-1-16,3 2-1 0,-2 2-8 0,2 4 7 16,0 2 0-16,-2 5 1 0,2-1 1 0,-1 9-3 15,1-4 4-15,0 6 1 0,1-3 4 0,-1 6-1 16,0 1 1-16,2 1 5 0,0 1 4 0,1-2 2 16,0 1 4-16,0-1 7 0,4 0 3 0,5-4 3 15,-1-1 4-15,1-3 1 0,4-3 1 0,-2-7 0 16,5-1-5-16,5-5-4 0,-2-1-5 0,2-7-5 15,-2 2-2-15,7-9-14 0,0 3-5 0,1-7-8 16,-3 1-11-16,-5-1-13 0,5-4-17 0,2-6-49 16,0 2-23-16,-7-5-16 0,0-1-16 0,1-2-11 0,1-8-7 15,-5-8 13-15,0 4 21 0,-3-1 22 0,-5-1 75 0,2-5 47 16,-4-3 30-16,-3 6 25 0,-1 6 26 0,-2 2 28 16,1-4-11-16,-4 16 33 0,3 0-48 0,-3 4-21 15,0 5-9-15,0 1-8 0,0 2-8 0,-2 3-28 16,1 0 6-16,-1 9-4 0,-1 0-2 0,0 6-2 15,-1 7 0-15,3 12 4 0,-1-7-1 0,1 10 4 16,1 5 3-16,-2-6 0 0,2 4 0 0,2 0 1 16,1-4-3-16,2-4-3 0,-2 1 0 0,0-5-6 15,0-3-6-15,4 4-1 0,-4 0-1 0,-2-7-5 16,3 1-3-16,-3-5-2 0,2 6 0 0,-1-3-13 16,0-1-4-16,-2-3-6 0,0-8-13 0,0 7-89 15,0-3 102-15,0-1-63 0,1-9-33 0</inkml:trace>
          <inkml:trace contextRef="#ctx0" brushRef="#br0" timeOffset="28516.385">4300 2948 794 0,'1'20'293'0,"-1"-7"-214"0,0 13-55 0,0 6 3 15,0-4-3-15,-1 4-4 0,-1 3-2 0,-1 0 0 0,1 7-1 16,-2-6-5-16,-1 2-2 0,0-9-3 0,-1 3-5 15,2 1-2-15,-2-6-3 0,1 0-4 0,4-1-11 16,-3-1-6-16,3 1-15 0,1-9-25 0,0 3 45 16,0-3-29-16,1-4-12 0</inkml:trace>
          <inkml:trace contextRef="#ctx0" brushRef="#br0" timeOffset="29000.0209">5020 1997 1010 0,'9'-8'396'0,"4"3"-253"0,4 2-101 0,6 5 80 16,12 4-111-16,-2 0 4 0,-1 4-3 0,8 6-3 15,4 9 1-15,9 7 0 0,-7 13 1 0,-8-2-4 16,2 17 3-16,3-4-1 0,-21 17-2 0,4-3 0 16,-12 8-1-16,-4 4 0 0,-10 2-4 0,0 7 0 15,-11 0-2-15,-8 7-1 0,-13-5-1 0,3-1 0 16,-11 2-2-16,-6-5-3 0,-11-6 1 0,1 0-5 15,-8-8-10-15,-3 0-15 0,-4-4-34 0,-6 1-67 16,-12-8 104-16,-2 1-65 0,-11-6-32 0</inkml:trace>
          <inkml:trace contextRef="#ctx0" brushRef="#br0" timeOffset="28745.063">4766 2616 759 0,'-9'13'350'0,"-2"-2"-217"15,9 1-86-15,4 10 57 0,1-1-76 0,0 4 1 16,7 8 0-16,1 2-1 0,-2 5-3 0,1 5-5 16,-1-1-5-16,-1 1-3 0,2 1-2 0,-2-4-7 0,0-6-4 15,0 3 0-15,0-1-4 0,-2-8-2 0,2-5 0 16,-2-1-6-16,1 2-12 0,-2-7-10 0,-2 0-15 15,2-1-26-15,1-2-41 0,-5-2 82 0,-1-3-60 16,4-3-22-16</inkml:trace>
          <inkml:trace contextRef="#ctx0" brushRef="#br0" timeOffset="80690.1794">3049 2389 189 0,'-1'-3'97'0,"-2"-2"-50"16,-2 0-29-16,2 0 13 0,1 2-4 0,1 3-4 16,-1-2-6-16,0 2-8 0,2 2-1 0,0 0 1 15,0-2 2-15,-1 1-6 0,1 1 11 0,0-2 1 16,-2 1 5-16,2-1 4 0,0 0-3 0,0 0 0 15,0-1-1-15,-1 1-4 0,1 1-1 0,0-1-2 16,0 0-2-16,0 2-5 0,0 1 0 0,3-1 1 16,-3 4 1-16,0-6-1 0,0 0 0 0,1 0 2 15,3 7-1-15,-3-1-1 0,2-1 1 0,-1-1 0 0,1 1-4 0,-1 3 3 16,-1-3-2-16,1 1 1 0,1 2-2 0,-1 2 2 16,-1-1-2-16,1-1 1 0,-1 4 1 0,1-3-2 15,-2 1 1-15,2 2-1 0,-1-2 0 0,-1-2 1 16,0 3-1-16,0 3 1 0,0-2-2 0,0 0 3 15,0-1-1-15,-1 2-1 0,-1 1 1 0,2 1-2 16,0-2 2-16,0 1-1 0,0 2 2 0,0 0-1 16,0 0-2-16,-3 1 2 0,1 1-1 0,1-1 0 15,-3-1-3-15,4 3 2 0,-3 2-2 0,2-4-1 0,1 3 2 16,-2-3 1-16,1 4-1 0,1 0 0 16,0-1 1-16,-2-1 0 0,2-3 0 0,0 5 1 0,0 0 0 15,-2 1-2-15,2-5 1 0,0 1 0 0,2 3 2 16,-2-4 0-16,0 1-1 0,0-4 4 0,2-1-2 15,-1 0 0-15,1-2 1 0,-2 0 1 0,0-2 1 16,1-2-2-16,1 4 1 0,-1-3-1 0,-1 0 0 16,0 1 1-16,0-1-2 0,2-1 1 0,-2 1-3 15,0 3-1-15,0-3-1 0,0 0-1 0,0-2 0 16,-3 2-1-16,3 2 0 0,-3-1 0 0,3-2-1 0,-2 1 2 16,-1 0 0-16,1-1 1 0,1-2 1 0,1 2-2 0,0-3 0 15,0 0 1-15,0-3 1 0,0 2 0 16,0 1 2-16,0-3 3 0,1 1-1 0,-1-1 2 0,0-1 2 15,0 2 1-15,0 0 5 0,0-2-3 0,2-2 3 16,-2 2 0-16,0-2 1 0,0 2 1 0,0 0-2 16,0-1 1-16,2 1-3 0,-2-2 1 0,1 1-4 15,1-1-3-15,1-1 0 0,-2 1-3 0,3-1 1 16,-1 0-3-16,2 0-2 0,-1 1 0 0,3-1 1 16,1 0-3-16,3-1 1 0,-2 3-2 0,4-4-1 15,-2 4 0-15,7-4 1 0,1 0-1 0,0 0 0 16,-3 0 0-16,5 1 0 0,-1-3 0 0,4 2 3 15,0 1-3-15,-3-1 0 0,0 0 1 0,6 2 0 0,-3-3 0 16,3-1 1-16,-2 1 1 0,-1-2-3 0,3 0 3 16,0 0-2-16,0 2 1 0,-1-1-1 0,1-1 4 15,1 2-3-15,0 1-1 0,0-3 2 0,-2 3-1 16,1-1 0-16,-2 1-1 0,-1-1 2 0,-3-1-1 16,1 3-1-16,-3-1 1 0,-4 2-1 0,2 0 0 15,-3 1 1-15,-4 2 1 0,7 0-2 0,-7-2 1 16,1 2 0-16,-3 0 1 0,-1 0-2 0,-4 0 2 0,0 0-2 15,3 0 0-15,-3 0 0 0,-1 0 0 0,3 0-1 0,-4 0 0 16,4 2 0-16,-5-2-1 0,0 0 0 16,0 0 0-16,-5 0-2 0,5-2-3 0,0 1-1 15,-3 2-1-15,3 1-3 0,0 0-8 0,2 1-7 0,-2 0-6 16,0 0-11-16,-2 0 0 0,1-3-74 0,-1 3-49 16,2 4 118-16,-5-6-92 0,4 6-48 0</inkml:trace>
          <inkml:trace contextRef="#ctx0" brushRef="#br0" timeOffset="81232.6886">3521 2808 519 0,'-5'-10'208'0,"0"2"-140"0,5 0-46 15,-3 0 16-15,3 0-4 0,0 2-9 0,0 1 0 16,0 2 1-16,2-4 4 0,-1 1-3 0,-1 1 7 15,2 1-4-15,0-1-2 0,-1 0 9 0,2-3-1 16,0 5-1-16,-3-2-5 0,2 2-2 0,1 1-2 16,-1 2-10-16,-1-1-3 0,-1 1-8 0,2-2-3 15,1 2 0-15,2 3-1 0,-2 4-1 0,2-1-7 16,1 5 6-16,-1 0 3 0,1 7-1 0,-2-1 1 16,2 4 0-16,-1 1-1 0,1 2 1 0,1 3 2 15,-1 0-1-15,0 4 0 0,2 2 1 0,0 4-1 16,-1-1 0-16,1 3 0 0,-2-6 0 0,0-1 2 0,2 6 2 15,0-3 2-15,-3-5 1 0,1-3 1 0,-1 1 1 0,-3-13 3 16,-1-7 3-16,1 2 0 0,3 22-1 16,1 3 1-16,-3-6 1 0,0-1 1 0,1-1 0 0,-1 0 1 15,0 0-3-15,0-7 2 0,-3-5-1 0,3 1 0 16,-1-1 2-16,0-3 0 0,-1 0-1 0,1-3-3 16,-2-1 0-16,1-1-3 0,1-4 0 0,-2 3-5 15,0-4-6-15,0 2-2 0,0-4-4 0,0 5-19 16,2 0-9-16,-1 1-18 0,2 4-26 0,4-4 51 15,-1 5-38-15,4 4-15 0</inkml:trace>
          <inkml:trace contextRef="#ctx0" brushRef="#br0" timeOffset="84613.007">4676 2698 419 0,'-4'-16'195'0,"3"1"-111"15,-1 1-21-15,1-2 2 0,4 8-40 0,-3-1 15 16,1-2-6-16,4 4-4 0,-2 1 3 0,0-2-10 15,2 6-2-15,-5-1 1 0,0-3-6 0,2 6-5 16,-2-4-4-16,0 3 1 0,1 1-6 0,-1 1 1 16,0 1-1-16,0 1-2 0,2 4 1 0,1 1-3 15,2 1 2-15,1 4 2 0,2 4-1 0,-3-1 0 16,1 3 1-16,1 4-2 0,-1-1 1 0,1 8 0 16,-4 2 0-16,0 2 0 0,-3-1 1 0,5 13-2 15,0-4 2-15,-2 7-1 0,0 0-1 0,2-4 4 16,-2 1-2-16,3-4 1 0,-1 1-2 0,-3-10 5 15,2-3-1-15,3-3 2 0,-1-3 1 0,-3-3-2 0,4-4 7 16,-6 1 1-16,6-4 2 0,-4-3 2 0,0 1 3 16,0-4 2-16,-1 1 3 0,-2-3 7 15,1-2 0-15,3-1-1 0,-4 0 6 0,0-3 5 0,0 0-3 16,0-3 1-16,0 0-1 0,0-1-6 0,0-3-5 0,-2-3 2 16,2-1-7-16,-3 0-7 0,1-4-2 0,1 1-2 15,-1-5 1-15,-3-5-1 0,2 2-4 0,-2 1-4 16,4-4-1-16,-3-3 0 0,1-2-1 0,0-5-1 15,2 5-3-15,-1-5 0 0,-1-3 1 0,-2-1 0 0,2 4 2 16,-2-1-2-16,2 1 0 0,1 1-1 0,-6 4 1 16,2 0-1-16,1 4 1 0,5 6 0 0,-5-6-3 15,1 7 0-15,0 0 0 0,0 5-1 0,2-2 0 16,2 4-1-16,-5 3-1 0,2 4-1 0,1-1 2 16,1 1 2-16,-1 2-8 0,2 1 1 0,0 2-3 15,0 0 2-15,0 0-2 0,-3 5 0 0,1 0-2 16,4 1 1-16,-2 4 5 0,0-1 1 0,0 6-1 15,2 5 1-15,-1 1 0 0,4-2 4 0,3 2 1 0,-3 7-3 16,1 6 3-16,-1 3 0 0,0-4 1 0,4 7 0 16,-1-2 1-16,-3 10-2 0,3-4 3 0,2-1 0 15,-1 2-1-15,2-7-1 0,0 2 1 0,1-3 1 16,0-6 0-16,1-3 0 0,-3 0 0 0,-1-4 2 16,-1-2 1-16,0-7 1 0,-2 2 2 0,-1-4 0 15,0-5 5-15,-2-3 0 0,0 0 2 0,-3-2 0 16,2-2 7-16,-2-1 1 0,0 0-2 0,0-1 2 0,0-4-3 15,-3-5 1-15,0 2-2 0,-1-3 0 0,0-3-6 16,-3 0 0-16,1-4 2 0,-4-6-2 0,1 2-1 16,1 3-2-16,0-5 2 0,-2-5-5 0,1-1 2 15,-4-3-3-15,7-1-1 0,-7-3-1 0,3-1 0 16,1-3 0-16,-4 1-1 0,2-1 1 0,0 1-2 16,3 3-2-16,-5 1 2 0,7 4-1 0,-2 1-2 15,-3 4-1-15,3-1 1 0,0 5-1 0,-2 3 0 0,2 2 1 16,2 1-1-16,-5 1-2 0,4 3 1 15,2 5 0-15,4 2-3 0,-2-1-6 0,3 6-2 0,0 1 0 16,-2 1-2-16,4 2 2 0,-1 4-1 0,-1 2-2 16,0 1 2-16,0 3 7 0,2-1 0 0,-1 8 2 0,1 3 0 15,3 12 0-15,-5-3 1 0,6-1 4 0,-3 4-2 16,1 12 1-16,2 1 0 0,3 8-1 0,-1-12 4 16,-3 4-3-16,5 5 1 0,2-12 0 0,0 4 2 15,-3-7 1-15,1-8 1 0,-1-3 2 0,2-3-2 0,1-1 5 16,-3-6 1-16,-4-4 0 0,3-2 1 15,0-1 1-15,-3-7 4 0,-2 1 2 0,0 0 1 0,0-4 1 16,0 0 0-16,-3 0 6 0,2-5-2 0,-4-1 2 16,1-4-5-16,-2-3-3 0,-2-3 0 0,2 4-1 15,-2-6 0-15,0-6-5 0,-1 0 1 0,3 5-4 16,-2-6-1-16,0-2 1 0,0-7 0 0,-1-7-3 16,-1 1-1-16,3 3-2 0,-1 1 0 0,-1-11-2 15,-2 1 2-15,1 2 0 0,6 5 0 0,-4 0-2 16,0-3 0-16,2 14-1 0,1-6 2 0,1 4-1 15,-1 6-1-15,2 3-1 0,0-1 1 0,0 4 1 16,0 3-3-16,-2 5 0 0,-2-3-4 0,4 5 4 16,-5 5-10-16,5-2-1 0,-3 5-2 0,0 4-4 15,3 0 4-15,0 6 0 0,0 3 1 0,6 1-5 16,-4 7 12-16,-4 7 2 0,2-2 0 0,2-2 6 0,1 3-2 0,0 8 2 16,3 0 1-16,-6-3 3 0,10-2-2 0,-4-1 0 15,2 4 1-15,0 4-2 0,3-4 1 0,-3-4-1 16,-1-1-4-16,2 3-14 0,4-1-11 0,1-1-14 15,-1-4-24-15,4 4 48 0,-4-1-38 0,10 6-14 16</inkml:trace>
          <inkml:trace contextRef="#ctx0" brushRef="#br0" timeOffset="27796.9724">2154 1882 405 0,'-3'-3'178'0,"-3"-2"-106"0,1 2-17 16,2 6-10-16,-3-3-9 0,-1 2-28 0,-1 3 3 16,-1 0-6-16,-1 1-2 0,-1 5 0 0,-2-3 0 15,-1 3-1-15,-4 3 2 0,1 6-1 0,-4 2-2 0,-1 8 3 16,-2 0 0-16,0 9 1 0,-1 5-2 0,-3 10 1 16,5 4-1-16,2 5 3 0,0 9-1 0,7-2 0 15,1 0 2-15,0-5 0 0,5-1 1 0,5 13 8 16,2-3 6-16,1-10-3 0,0 6 12 0,6-4 8 0,4 4 7 15,13-7 4-15,-3-1 2 0,-1-7-2 0,5-14-4 16,6 4 8-16,2-9-7 0,0-4-8 0,-2-3-6 16,5-2-7-16,1 1-3 0,6-10-6 0,-2 3-4 0,0-2-19 15,1-5-19-15,0-6-22 0,1 2-35 0,1-7 60 16,0-2-44-16,0-1-20 0</inkml:trace>
        </inkml:traceGroup>
      </inkml:traceGroup>
    </inkml:traceGroup>
    <inkml:traceGroup>
      <inkml:annotationXML>
        <emma:emma xmlns:emma="http://www.w3.org/2003/04/emma" version="1.0">
          <emma:interpretation id="{3A3CFDDC-8F02-45B3-88BF-4512C550C3C3}" emma:medium="tactile" emma:mode="ink">
            <msink:context xmlns:msink="http://schemas.microsoft.com/ink/2010/main" type="paragraph" rotatedBoundingBox="1752,5999 7845,5409 8048,7499 1955,80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6B38C7-8731-4274-9D3F-CC0F5CB2BE92}" emma:medium="tactile" emma:mode="ink">
              <msink:context xmlns:msink="http://schemas.microsoft.com/ink/2010/main" type="line" rotatedBoundingBox="1752,5999 7845,5409 8048,7499 1955,8089"/>
            </emma:interpretation>
          </emma:emma>
        </inkml:annotationXML>
        <inkml:traceGroup>
          <inkml:annotationXML>
            <emma:emma xmlns:emma="http://www.w3.org/2003/04/emma" version="1.0">
              <emma:interpretation id="{ED217D45-9FB8-4A2B-A1D6-DEC82BF4833D}" emma:medium="tactile" emma:mode="ink">
                <msink:context xmlns:msink="http://schemas.microsoft.com/ink/2010/main" type="inkWord" rotatedBoundingBox="1794,6434 2990,6318 3088,7332 1893,744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9895.4228">309 5131 391 0,'-7'5'215'0,"-2"-5"-97"0,-2-5 14 15,3 0-10-15,1 2-7 0,2 0-6 0,2 1-67 16,3 4 20-16,0-2-7 0,0 0-4 0,0 0-15 0,2 2-10 16,1-2 5-16,3 1 3 0,9-1-2 0,-3-1-1 15,1 1-1-15,6-4 0 0,10 4 1 0,9-1-2 0,2-4-3 16,0 0-3-16,9 0-8 0,-1 1-3 15,9-3-6-15,-1-1 1 0,-5 2-10 0,6 0-4 0,-4-1-4 16,1 2-10-16,-1 1-14 0,-4 2-15 16,-3 2-21-16,-1 0-36 0,-1 5 74 0,-2 1-51 0,-6 4-18 15</inkml:trace>
          <inkml:trace contextRef="#ctx0" brushRef="#br0" timeOffset="30149.0194">669 5370 712 0,'-20'-2'322'0,"4"-4"-188"15,9 0-79-15,0 4 24 0,1-4-21 0,3 4-15 16,1-1-9-16,2 3-8 0,0 0-8 0,2 2-18 16,1 1-3-16,-3 0-4 0,6 3-4 0,1 4-4 15,-1 1-1-15,-1 5-2 0,1 0 3 0,0 6 2 16,1 2-1-16,1 8 3 0,-3 1 1 0,-2-6 5 15,-3 10-2-15,1 6 1 0,-2 0-1 0,1-2-1 16,-3 1 1-16,-1-2 0 0,1 6-2 0,2 0-1 16,-1-1-9-16,0-7-14 0,2-3-42 0,-3 0 59 15,2-3-32-15,5 0-22 0</inkml:trace>
          <inkml:trace contextRef="#ctx0" brushRef="#br0" timeOffset="30478.2517">1063 5426 1130 0,'7'-10'323'0,"-1"5"-219"16,9-1-95-16,-3 1-9 0,11 7-8 15,-9-1-9-15,5 7 3 0,3-3-13 0,-3 8 37 0,-1-2-42 16,-2 7 10-16,-7-1-9 0,-1 9 1 0,-1 1 2 15,-9 3 5-15,-3 5 2 0,-6 3 2 0,5 2 3 16,-10 5 5-16,-6-1 2 0,-1-4 2 0,1 0 3 16,3-4 4-16,-3-4 3 0,4-8 4 0,1-5 2 15,4-4 10-15,2-9 5 0,4-3 5 0,6 2 4 16,-2-3 5-16,6-1-3 0,5-2 9 0,0 1 0 16,4-2-8-16,4 2-5 0,8 0-6 0,2-5-4 15,12-4-7-15,-3 2-3 0,3-2-14 0,4-2-15 16,1-1-13-16,-2-3-18 0,-1-1-23 0,3-2 50 15,-3 2-38-15,-1-1-15 0</inkml:trace>
        </inkml:traceGroup>
        <inkml:traceGroup>
          <inkml:annotationXML>
            <emma:emma xmlns:emma="http://www.w3.org/2003/04/emma" version="1.0">
              <emma:interpretation id="{8E3BF368-D8AE-4F02-8211-0F02353245C6}" emma:medium="tactile" emma:mode="ink">
                <msink:context xmlns:msink="http://schemas.microsoft.com/ink/2010/main" type="inkWord" rotatedBoundingBox="3664,5813 7845,5409 8048,7499 3867,7904"/>
              </emma:interpretation>
            </emma:emma>
          </inkml:annotationXML>
          <inkml:trace contextRef="#ctx0" brushRef="#br0" timeOffset="30837.2314">2404 4539 805 0,'-7'4'298'0,"-5"9"-230"0,3 6-62 16,-2 2-3-16,0 8 0 0,-2 9-2 0,-3 10 6 16,2 3 4-16,-2 9-32 0,0 15 38 0,0 5 3 15,-2-4 11-15,5 13 3 0,6-9 4 0,3 0-2 16,1 1 2-16,6-14-4 0,7 1-1 0,12-4 2 16,0 1-9-16,12-1-4 0,7-5-4 0,18-2-35 15,2-3-41-15,15-3-79 0,5-9 112 0,7-15-95 16,3-2-60-16</inkml:trace>
          <inkml:trace contextRef="#ctx0" brushRef="#br0" timeOffset="34157.1873">2936 5224 718 0,'10'-39'368'0,"0"4"-188"0,1 3-107 16,-2-3 35-16,6 4-32 0,2 3-3 0,7 3-27 15,5 4-14-15,7 2-9 0,-1 0-9 0,-1 5-9 0,12 3-5 16,6-2-7-16,-1 0-8 0,-6 2 1 0,4 1-16 16,-4 4-13-16,8-2-56 0,-7 6-60 0,-2-1 116 15,-5 2-79-15,-3 1-40 0</inkml:trace>
          <inkml:trace contextRef="#ctx0" brushRef="#br0" timeOffset="33975.9306">3193 5153 243 0,'-16'-4'153'0,"2"2"-58"15,1-1-48-15,-5 1 28 0,7 2-9 0,0 0-6 16,0 2-10-16,3 1-5 0,-5-1-6 0,7 2-8 16,1 8-4-16,2-6 0 0,-4 2-4 0,7 5-3 0,0-2 1 15,0 2 9-15,4-2-6 0,2 1 7 0,0 1 3 16,7 3 4-16,3-5 2 0,2 4-1 0,-3-4 1 15,11 1-8-15,-1 1 3 0,9-2-3 0,-1-1 0 0,-4-2-10 16,8 0 3-16,2 0-5 0,-5 1-7 16,-2-4 0-16,-2 2-7 0,-1-3-1 0,-2 4-4 15,-5-1-1-15,-4 4-9 0,-4-2 2 0,-5 1-1 0,1 3-3 16,-7 1-3-16,-3 0 0 0,-8 5-1 0,2 2 1 16,-7 0-1-16,-4 3-1 0,-6 0 0 0,3 3 1 15,-7 0-8-15,-2 0 2 0,-6 1-17 0,1-4-16 16,4 0 13-16,-8-8-80 0,-5 6 88 0,1-4-51 15,1-5-16-15</inkml:trace>
          <inkml:trace contextRef="#ctx0" brushRef="#br0" timeOffset="34371.0884">4078 5454 988 0,'-20'12'378'0,"5"5"-284"16,-2-3-77-16,4-4-2 0,-1 14-4 0,-1 9-8 16,1-1 2-16,1 6-5 0,-3 9 0 0,-3 5 1 0,-1 7-2 15,-6 6-1-15,2-4-3 0,0-5 2 0,0-4-5 0,-1 6-5 16,-2-11-5-16,5 1-6 0,1-8-5 15,2 3-29-15,-2 1 9 0,5-8-72 0,2-3 86 0,-1-4-58 16,4-5-28-16</inkml:trace>
          <inkml:trace contextRef="#ctx0" brushRef="#br0" timeOffset="34656.1383">4338 4926 818 0,'19'-31'380'0,"-9"6"-238"0,4 1-87 0,-6 3-6 0,0-3 9 15,3 18-10-15,0-2-7 0,-1 7-22 0,2 1-53 16,-2 4 43-16,3 6-20 0,-2 4 11 0,2 5-1 16,-1 10 1-16,1-2 0 0,-3 11 1 0,2 8 6 15,3 7-7-15,-6 0 5 0,1 6-6 0,-2 3 2 16,-2-3-1-16,2-4 1 0,-3 1 1 0,-4-7-2 15,1-4 0-15,-2 3 0 0,2-10 1 0,-6-9-2 0,9 7-2 16,-6-1-3-16,2-4-3 0,1-4-2 0,-7-7-6 0,7 4-24 16,2-3-19-16,4 1-35 0,-8-6-67 0,5-3 118 15,-2-4-98-15,9 1-53 0</inkml:trace>
          <inkml:trace contextRef="#ctx0" brushRef="#br0" timeOffset="34835.0346">5051 5063 1183 0,'0'0'476'0,"0"-2"-322"15,-8-17-106-15,5 11-12 0,0 0-7 0,1 2-28 0,1 2 0 16,1 4-1-16,0 2-12 0,0 0-13 16,0 2-7-16,1 0-9 0,-1 0-11 0,4 4-60 15,-3-1-58-15,1 1 117 0,3-2-82 0,-2-1-56 0</inkml:trace>
          <inkml:trace contextRef="#ctx0" brushRef="#br0" timeOffset="35301.6844">5857 4669 962 0,'0'-9'404'0,"-3"-4"-278"0,-2 3-106 0,2 1 4 0,-2 3-5 16,-1 1-10-16,-4 3-9 0,1 1-4 16,-4 1-49-16,-1 4 45 0,-4 3-2 0,-4 2-2 0,1 2-1 15,-4 1 3-15,1 5-1 0,-3-1 2 0,4 0 1 16,0 0 2-16,2 0 1 0,5 1 0 0,0 1 2 16,2-1 0-16,3-2 3 0,3-1 1 0,3 0-1 0,0 4 4 15,5-2 2-15,0-2 3 0,0-1 3 0,5 0 0 16,3 1 1-16,3 0 4 0,6 4 2 0,-2-5-1 15,2 2-2-15,1 0 2 0,4 2-5 0,2-2-1 0,0 2-2 16,-2-1-4-16,0 2-1 0,1 1-1 16,-1 0-4-16,-1 3 0 0,-1 2-1 0,0-3-1 0,-6-1-2 15,-1 1-1-15,-4 0 0 0,-4-4 1 16,0-1 1-16,-7 0-1 0,-6-3 2 0,-1 1 0 0,-4-1 4 16,-3 0-1-16,-6-2 3 0,4-2 1 0,-1 1 2 15,-3-2 1-15,-2-2 6 0,0 2 3 0,3-3 0 16,1-2 7-16,5 2 3 0,-4-3 9 0,8-4 3 15,-3-3 2-15,6 2-3 0,1-3-1 0,3-4 1 16,-1-4-5-16,3-2-3 0,2 0-7 0,2-8-9 16,1 5-4-16,8-8-7 0,-3 0-3 0,8-7-16 15,0-2-11-15,5-7-17 0,-2 0 3 0,8 1-10 16,1-9-175-16,6 0 178 0,1 4-89 0,-2-6-64 16</inkml:trace>
          <inkml:trace contextRef="#ctx0" brushRef="#br0" timeOffset="35515.0646">6251 4099 640 0,'-2'0'385'15,"-3"2"-195"-15,4-2-128 0,2 3 74 0,2-1-76 0,5 9-6 16,-3 3-15-16,3 7-9 0,0-4 0 0,5 21-2 16,0-1 0-16,-2 11-9 0,1 8-4 0,-2 9-5 15,1-1-2-15,-3 9-6 0,-2 5-1 0,-6 9-1 16,0 3-3-16,-6 10 1 0,-5 5-1 0,-10 8 0 15,2-3-1-15,-10 10-6 0,-6 2-3 0,-4 1-4 0,-6-5-5 16,-11-12-31-16,-4 3-32 0,-10-20-68 0,-4 8 111 16,9-21-69-16,-11-12-41 0</inkml:trace>
          <inkml:trace contextRef="#ctx0" brushRef="#br0" timeOffset="83024.2107">3798 4860 99 0,'-5'-6'81'0,"0"4"-23"16,2-2-27-16,-3-1 24 0,4-3-14 0,-1 6-11 16,0-1-6-16,-2 0 6 0,2-2-1 0,0 0 1 15,0 1-4-15,-1 0-1 0,0 1 6 0,-1 0-2 0,0 0 1 16,0 0-4-16,1 1 0 0,-1-1-1 15,-3 1-4-15,3-1 0 0,0 2-3 0,-1-1 0 0,-1 2-2 16,0-2-1-16,0 1 3 0,1-1-3 0,-1 2 1 16,-1 0 1-16,2 0-3 0,-2-1-1 0,-3 1 2 15,3 0-3-15,-2 0-1 0,-1 0 1 0,0 0-2 16,0 0 0-16,-3 0 4 0,-1 0-2 0,-1 0-1 16,0 0 1-16,2 1-2 0,-2-1 0 0,-4 2 2 15,0-1-3-15,3 1-2 0,-1 0-1 0,-4 2-1 0,0 0 1 16,-5 0-1-16,0-1-1 0,4 1-1 0,-5 2-1 0,-1-1 1 15,2 0-1-15,0-1 1 0,1 4-1 0,2-3 2 16,-3 1 1-16,8-2-2 0,3-1 4 0,-3 3 0 16,5-3 1-16,3 2 2 0,0-5 0 0,1 5 2 15,2-2 1-15,3-3 2 0,-1 2 1 0,3-2 3 16,1 0 2-16,-1 0-2 0,3 0 1 16,0 0-3-16,0 0 0 0,-2-3-2 15,2 3-2-15,0 0-5 0,0 0-2 0,0 0-2 0,0 1-1 0,4 4 0 16,-4-3 0-16,1-2-3 0,1 3 1 0,1 1-1 15,0 0 1-15,0 2 1 0,1-1-1 0,-1 0-1 16,1-1 0-16,3 8 2 0,-2-5-2 0,-2 1 0 16,3 2 0-16,-3 0-1 0,4 1 1 0,-2 5 0 15,1-2 0-15,-1-3-1 0,1 7 2 0,-1-2 0 0,1 1-1 16,-1 2 2-16,-3-3-2 0,2-2 1 0,-2 2 0 16,0 3 3-16,1-6-2 0,-2 0-1 0,2-2 2 15,-3-1-2-15,0 1 2 0,4-2 0 0,-1-1 1 16,-2 2-2-16,1-4 1 0,-2 1 2 0,2-1-1 15,-2-3 1-15,0 0-2 0,0 2 2 0,0-5-2 16,1 3 0-16,-1-3 0 0,0 2 0 0,2 1-2 16,-2 0 2-16,1-3 0 0,-1 3 1 0,0-3-1 15,0 0 3-15,0 0 1 0,0 0 2 0,0 0 0 16,0 0 0-16,0-1 0 0,0-1 1 0,0 2-1 16,0 0 0-16,2 0-4 0,1 0 0 0,0 2 2 15,1-5-2-15,-1 3-2 0,2-3 1 0,-2 1 0 16,1 2-1-16,1-2 1 0,-2-1-1 0,4 2-1 15,-4 1 0-15,3 0 0 0,1-2-1 0,1 2 1 0,-4-2-2 16,3 2 2-16,-1 0-2 0,4 0-1 0,-1 2 1 16,-1 0 0-16,3-1 1 0,2 2-1 0,0 2 1 15,1-2-1-15,1-1 1 0,-6 3-1 0,7-1 0 16,-5 0 0-16,0 0 0 0,2 4 1 0,0-3-1 16,-5 2 0-16,1-1 0 0,3 2 1 0,-3 0-1 15,1-3 1-15,-4 1 0 0,-1 4-2 0,1-3 1 16,4 1 1-16,-7 2 0 0,2 0 1 0,-4-2 1 15,4 3-3-15,0-5 1 0,-2 2 2 0,0 0-3 16,2 3 1-16,-2-5 0 0,0 2-1 0,1 0 2 16,-3 4 0-16,1-3 1 0,-1 1-1 0,1 1 1 15,-2 0 0-15,0 0 0 0,-2 0 1 0,1 2 3 16,-1-3 0-16,-1 1-2 0,0 0 1 0,-2-3 1 16,2 1 1-16,-2 1 0 0,-1-2 0 0,-2 1 0 15,-2 1-1-15,1 1 1 0,-1 0 1 0,-4-1-3 16,-2 3 0-16,1-2-1 0,1 3-1 0,-3-1-2 0,-3-2-1 15,-2 3-1-15,3-1 0 0,-2 1-5 0,-3-1-4 16,1 1-2-16,-1-1-8 0,5-2-6 0,-4 0-15 0,3 5 3 16,-8-3-163-16,13 3 162 0,-3-3-80 0,1 4-44 15</inkml:trace>
        </inkml:traceGroup>
      </inkml:traceGroup>
    </inkml:traceGroup>
    <inkml:traceGroup>
      <inkml:annotationXML>
        <emma:emma xmlns:emma="http://www.w3.org/2003/04/emma" version="1.0">
          <emma:interpretation id="{D4B2EFFC-68C4-47F2-B5A1-8E78906E79EC}" emma:medium="tactile" emma:mode="ink">
            <msink:context xmlns:msink="http://schemas.microsoft.com/ink/2010/main" type="paragraph" rotatedBoundingBox="1889,8042 9647,7943 9671,9785 1912,98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DCBFF5-1703-473B-BAFF-7839AF115538}" emma:medium="tactile" emma:mode="ink">
              <msink:context xmlns:msink="http://schemas.microsoft.com/ink/2010/main" type="line" rotatedBoundingBox="1889,8042 9647,7943 9671,9785 1912,9884"/>
            </emma:interpretation>
          </emma:emma>
        </inkml:annotationXML>
        <inkml:traceGroup>
          <inkml:annotationXML>
            <emma:emma xmlns:emma="http://www.w3.org/2003/04/emma" version="1.0">
              <emma:interpretation id="{76498992-D581-4A25-81D6-25FBABD8A1A4}" emma:medium="tactile" emma:mode="ink">
                <msink:context xmlns:msink="http://schemas.microsoft.com/ink/2010/main" type="inkWord" rotatedBoundingBox="1889,8042 7603,7969 7627,9811 1912,988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6325.0585">361 7315 80 0,'14'-15'73'16,"-2"-1"-15"-16,-6-6-18 0,4 8 18 0,2-1 12 15,-1-1 0-15,-4 4 2 0,4-1 3 0,-1 0 4 0,1 7 6 16,1-2-7-16,0 3-2 0,-3 0-6 0,5 1-4 15,1 0-5-15,-4 1-6 0,5 3-11 0,0 0-5 16,9 2 0-16,-2-2-8 0,2 3-11 0,7-1-2 16,1-1-1-16,2 1-3 0,8 1-4 0,-1 0-2 15,6-1-8-15,-4-1 4 0,6-1-2 0,4 3-4 16,1-1-3-16,0-2-5 0,-8 0-4 0,1 0-8 0,-2 0-21 16,4 3-17-16,-11-3 6 0,-3 2-88 0,-6-2 105 0,5 3-75 15,-11-3-38-15</inkml:trace>
          <inkml:trace contextRef="#ctx0" brushRef="#br0" timeOffset="36570.823">944 7321 608 0,'2'8'279'0,"-1"5"-195"0,1-5-66 15,-2 1 6-15,0 5-14 0,0 4-5 0,1 6-2 16,4 6 1-16,-2-4 3 0,4 7-2 0,-4 10-1 16,3-2 2-16,1 10-2 0,-1 2-2 0,0 6 2 15,-1 0-4-15,2 3 0 0,-6-2-1 0,7-4-2 0,-2 3 1 16,1-5-3-16,2 2 1 0,-2-13-11 0,-2 2-8 16,4-4-20-16,-1-4-33 0,3-4 58 0,-3 1-37 15,2-11-19-15</inkml:trace>
          <inkml:trace contextRef="#ctx0" brushRef="#br0" timeOffset="37047.602">1621 7506 1022 0,'0'-11'454'0,"3"-1"-286"16,-5 4-139-16,2 2-4 0,0 1-8 0,2 4-4 0,3-4 3 16,0 5-17-16,1 0-5 0,-1 0-39 0,3 3 32 15,3 0-5-15,2 2 0 0,-1 1-4 0,0 2-10 0,0 4 8 16,3-1-5-16,-4 5-2 0,-2-2-2 16,-2 5 3-16,1 2-2 0,-8 1 1 0,1 2 2 0,-4 0 5 15,-5 0 6-15,-5 0 3 0,2-1 5 16,-5-3 5-16,-1-1 0 0,1-3 8 0,0-2 2 0,2-1 4 15,2-4 0-15,1-7 5 0,3 7 3 0,4-4 6 16,0-2 5-16,4 2-2 0,2-2 1 0,4 1 1 16,5 0 5-16,5 4-4 0,0-1 2 0,0-1-7 15,10-3-4-15,2 4-4 0,1 1 2 0,-2-2-6 16,3 0-4-16,1-1-3 0,0 3-1 0,1 2-3 16,0 1 0-16,-5-3-2 0,0 1-3 0,0 2-2 15,-3 1 0-15,-3 2-2 0,-5-3-4 0,0 3 2 16,-5 1 0-16,-5 1 0 0,-4 0-1 0,1 1 0 15,-6-1 3-15,-3 0 2 0,-10 0 1 0,3 1-1 16,-8-1 1-16,-4 0 1 0,1 3 0 0,-6-1 2 16,-4-2-3-16,1 0-2 0,1 1-6 0,-2-2-1 15,1-1-8-15,4-3-10 0,4-3-61 0,3-2-46 0,6-2 101 16,-2-3-74-16,9-6-55 0</inkml:trace>
          <inkml:trace contextRef="#ctx0" brushRef="#br0" timeOffset="37316.1736">2788 6864 963 0,'-6'3'355'0,"-4"3"-264"15,-4 9-73-15,1-6 5 0,-1 15-16 16,0 14 0-16,-1-6-1 0,-7 35 0 0,0-3 4 0,1 8 2 15,0 2 1-15,4 8-1 0,-6 4 2 0,3 4-1 16,2-5-3-16,7 4-2 0,8-1 1 0,5-2 5 16,9 4 1-16,6-8 0 0,9-3 1 0,13-6-6 15,8-6-1-15,13-8-9 0,1-1-18 0,15-11-100 16,15-2 98-16,24-13-59 0,-6-5-47 0,-105-27-1169 16,2 0 1295-16,78-5 0 0,68-8 0 0,-17-6 0 15</inkml:trace>
          <inkml:trace contextRef="#ctx0" brushRef="#br0" timeOffset="43710.3139">3221 7544 1010 0,'5'-16'371'0,"3"0"-243"15,0-3-83-15,0 1 25 0,3-1-34 0,-1 2-7 16,6-2-2-16,4 4-7 0,-2-1-5 0,4 2-10 16,1 3-4-16,-1 1 0 0,0 1-2 0,-1 2-6 15,-2 3-3-15,-3 5-1 0,1-1-3 0,-2 5-6 16,-4 3-2-16,-2 5-3 0,-1 1 1 0,0 7 0 15,-3 1-1-15,-5 2 1 0,0 5 3 0,0-5 8 0,-3 7 1 16,-3 6 3-16,-2-4 1 0,-2-2 6 0,2 1 4 16,3-7 2-16,-3 8 2 0,4-7 2 0,-4-1 0 15,3-5 3-15,5-5 0 0,0 3 0 0,0 0-1 0,3-4-2 16,2-3 0-16,1-5-3 0,2 4 2 0,8-7-7 16,-5 3-5-16,10-6-17 0,1 0-10 0,4-4-14 15,2-3-14-15,4-2-50 0,5-4-21 16,0-3-17-16,1-3-17 0,-2 1 98 0,1-4-76 0,-4 1 26 15,-2-1-36-15,-6 0 33 0,-4 3 85 0,-5 1 60 16,-7-1 8-16,1 5 95 0,-7-1-37 0,0 8 50 16,-1-1-21-16,-4 0 11 0,-1 6-56 0,-5 2-16 15,7 0-12-15,-6 0-25 0,-2 8-12 0,-7 2-14 16,0-3 8-16,6 6-5 0,-6 2-2 0,4-3-2 0,-4 7 1 16,4 1 0-16,3-3 3 0,1-1 0 0,5 0-1 0,0 0 4 15,3 0 2-15,0-5 4 0,3 0 3 0,5-3 10 16,-5 2 3-16,10-7 2 0,-4-2 6 0,4-1 4 15,4 0 6-15,-1-8 1 0,-1 2 0 0,4-7-3 16,-2-1 0-16,4-4-1 0,-5 1-1 0,0-2 0 16,3-4-7-16,-5 6 0 0,1-7-2 0,-9 2-7 15,-1-1-3-15,-4 4-3 0,1-1-6 0,-2 1-10 16,-2 1-3-16,-6-1-7 0,1 3-6 0,0 3-5 16,-1 4-8-16,-5-4-22 0,2 3 5 0,-1 1-36 15,-1 2-32-15,-2 6 18 0,4 1 53 0,-9 5-53 16,1-1-5-16</inkml:trace>
          <inkml:trace contextRef="#ctx0" brushRef="#br0" timeOffset="43903.1755">4355 7635 995 0,'5'11'381'15,"-2"0"-268"-15,1 0-94 0,-3-1-8 0,1 4 2 16,-1 7-12-16,1 3 0 0,1-5-1 0,-3 11-4 0,0 11-22 15,0-1 17-15,0-5-1 0,0 7 0 0,-3-4-5 0,-3 5-12 16,-1-2-7-16,1 2-7 0,-1-9-7 0,-1-4-17 16,-1 7-93-16,-1-6 114 0,4-5-69 0,1-4-30 15</inkml:trace>
          <inkml:trace contextRef="#ctx0" brushRef="#br0" timeOffset="44129.0215">5005 7219 1066 0,'3'-11'475'0,"-1"1"-325"0,3 1-108 0,-5 1-7 15,0 0-1-15,0 3-7 0,1 5-10 16,3 8-10-16,-3-3-4 0,2 4-10 0,0 14-5 16,2-1 0-16,2 8-1 0,-4 7 1 0,2 1 3 0,-4 3 4 15,2 9-2-15,-1 4 1 0,0 2-1 0,-2-4-1 16,0 6 3-16,0-1-7 0,0 0-16 0,0-1-6 15,1-3-11-15,-1-4-13 0,2-11-2 0,-2 4-119 16,1-11 130-16,1-2-70 0,0-10-46 0</inkml:trace>
          <inkml:trace contextRef="#ctx0" brushRef="#br0" timeOffset="44345.134">5770 6658 1384 0,'12'0'537'0,"1"-1"-373"0,3 1-124 0,6 9-23 0,7 14-6 15,3-1-11-15,-3 0-1 0,1 18-3 0,-2 9-3 16,4 7 0-16,-6-2 0 0,-10 12-2 0,-2 7-4 0,-9 14 1 16,-7 15-5-16,-3-3 1 0,1-6-3 0,-20 2-4 15,-6 20-20-15,-17-1-12 0,-4-1-21 0,-1-9-28 16,-21 14 71-16,6 1-53 0,-34 1-16 0</inkml:trace>
          <inkml:trace contextRef="#ctx0" brushRef="#br0" timeOffset="86383.2242">5158 7221 496 0,'0'-13'248'0,"2"-1"-133"0,-4-4-59 16,0 0 17-16,2 3-40 0,-1 2 17 0,-1 0-13 0,2 7-22 16,2 3-5-16,-2-2-5 0,0 2-15 0,0 3 9 15,0 1 1-15,0 1-15 0,1 6-2 0,1-2 15 16,-2 5-3-16,0 4 2 0,0 0 0 0,0 8 1 16,2 5-2-16,-2 4 4 0,0-1-1 0,-2 8 0 15,2-4 1-15,3 4 1 0,0-1-1 0,2-2 1 16,0 3 1-16,3-3-2 0,-2-2 2 0,1 1-1 15,-3-3 3-15,1-2 0 0,2 0 3 0,-1-4-1 16,-3-6 0-16,0-1 4 0,2-1 2 0,-2-2 0 16,1-3 0-16,-3-5 3 0,-1 1 1 0,-1-1 1 15,1 0 3-15,-4-5 3 0,1 0 1 0,2-3 1 16,-4-1 0-16,0-1 4 0,2-2-2 0,-4-6 0 0,-2 0-3 16,6-2-1-16,-5-1-2 0,-5-5-4 0,5 4 0 15,-3-7-3-15,1-3-1 0,-1-1-2 0,3-2 2 16,-5-5-2-16,4-3-1 0,1-2-1 0,0-1 0 15,0-2-3-15,2-3 0 0,1-1-1 0,0 1-1 16,2 0 0-16,0 0-1 0,0 3 0 0,1-1 2 16,2 7-1-16,-2 7-2 0,2 3 0 0,-1-1 0 15,-1 6-2-15,1 9-1 0,1 2 2 0,0 3-8 16,-2 8-2-16,0 2 1 0,1 0 0 0,-1 9 0 0,-1 7-1 16,1 8 1-16,-1 4-3 0,2 4 7 0,-3 4 2 15,3 4-1-15,-1 7 0 0,1-1 1 0,1-1 2 16,0 1 0-16,0 0 0 0,0-2 1 0,1 0-1 15,1-4 4-15,-2-4-1 0,3 2 0 0,-3-6 1 16,0-4 0-16,0-7 3 0,0-1 1 0,0-2 2 16,-3-9 2-16,1-4 2 0,-1 1 1 0,2-7 4 15,-3 0 3-15,1-4-1 0,-2 1 3 0,1-2 1 16,-1-4-1-16,2-3-2 0,-2-3 2 0,-2 3-5 0,1-8-4 16,0-2 1-16,1-2-3 0,0 2-2 0,-1-4-1 15,1-2-3-15,-1-6 0 0,2-4-3 0,0 2 3 0,1 1-4 16,-1-8 1-16,4 0-4 0,-1-1 0 15,1 0 0-15,1 3 0 0,1-4 0 0,1 1-2 0,2 7-1 16,1 1 0-16,-3 1-2 0,1 6 1 0,0 4-1 16,-2 9-2-16,3 4-5 0,-2 6 1 0,2 2-2 15,-2 18 3-15,2-4 0 0,-1 11 0 0,0 1 3 16,0 9 0-16,3-2 7 0,-1 7 0 0,1 0 2 16,1 3-1-16,-4-3 2 0,3 4 1 0,1-2-1 15,0-4 2-15,-4 3-1 0,4-7-3 0,0 2 1 16,-3-8 0-16,3 2-1 0,-3-11-1 0,1 5-3 15,-1-5 1-15,1-6-21 0,1 1-12 0,-3-1-19 16,4-4 3-16,0 1 30 0,4 3-31 0,-6-7-12 16</inkml:trace>
        </inkml:traceGroup>
        <inkml:traceGroup>
          <inkml:annotationXML>
            <emma:emma xmlns:emma="http://www.w3.org/2003/04/emma" version="1.0">
              <emma:interpretation id="{FA2BB854-22C0-430A-B47E-2B48FD3D2568}" emma:medium="tactile" emma:mode="ink">
                <msink:context xmlns:msink="http://schemas.microsoft.com/ink/2010/main" type="inkWord" rotatedBoundingBox="8783,8446 9653,8435 9667,9470 8796,9481"/>
              </emma:interpretation>
            </emma:emma>
          </inkml:annotationXML>
          <inkml:trace contextRef="#ctx0" brushRef="#br0" timeOffset="71802.1639">7542 7418 641 0,'-11'-9'302'15,"0"-3"-181"-15,3 6-81 0,3 1 10 0,-1 0-6 16,3 2-13-16,-1 2-8 0,-4 1-12 0,0 0-5 16,2 0-1-16,-2 4-1 0,-1 0-1 0,-1 5-1 15,0 1 0-15,1 4 1 0,-9-1-2 0,9 4 1 16,-9 4-1-16,6 3 1 0,-3 0 1 0,-2 4 1 16,2 3 2-16,-1 2 1 0,5 1 0 0,2 5 4 15,-4 1 0-15,5-2-1 0,2 7 0 0,4-5 2 16,2 3 0-16,2-3 2 0,-2 0 0 0,3-7-1 0,2-8 0 15,4 6 7-15,1-6 0 0,-2-6 0 0,3-3 0 0,-5-3 1 16,13 1 7-16,0-7-1 0,1 1 5 0,-3-4-3 16,4-4-1-16,6 0 5 0,3-4-3 0,4-4-2 15,-6-7-7-15,6 1 3 0,1 0-5 0,-2-10-1 16,1 0 0-16,1-2-7 0,-3-2 2 0,-2-10 1 16,0 9-2-16,2-6-2 0,-2-2 1 0,-1-1-2 15,3 0-1-15,-5-4 1 0,3 3 0 0,-6 3 1 16,3-7-2-16,-3 2 3 0,-3 1 2 0,-9-1 0 15,1 1 0-15,-2 0 2 0,-3 0 2 0,-1 4-2 16,-3-1 3-16,-4 5-4 0,-6 5-1 0,3 0 0 16,-2 0-1-16,-6 8-5 0,-5 1-5 0,-2 3-3 0,-10 2-13 15,-6 5-5-15,2 5 1 0,1-2-26 0,-16 8-18 16,-10 13-106-16,-11 8 128 0,-26 20-78 0,4-1-40 0</inkml:trace>
        </inkml:traceGroup>
      </inkml:traceGroup>
    </inkml:traceGroup>
    <inkml:traceGroup>
      <inkml:annotationXML>
        <emma:emma xmlns:emma="http://www.w3.org/2003/04/emma" version="1.0">
          <emma:interpretation id="{80AC00DE-63EA-40F8-8B00-F7191A0AE87F}" emma:medium="tactile" emma:mode="ink">
            <msink:context xmlns:msink="http://schemas.microsoft.com/ink/2010/main" type="paragraph" rotatedBoundingBox="2158,10292 21082,10718 21035,12812 2111,123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ECFB9B-DD47-417A-B100-405952FAFE30}" emma:medium="tactile" emma:mode="ink">
              <msink:context xmlns:msink="http://schemas.microsoft.com/ink/2010/main" type="line" rotatedBoundingBox="2158,10292 21082,10718 21035,12812 2111,12386"/>
            </emma:interpretation>
          </emma:emma>
        </inkml:annotationXML>
        <inkml:traceGroup>
          <inkml:annotationXML>
            <emma:emma xmlns:emma="http://www.w3.org/2003/04/emma" version="1.0">
              <emma:interpretation id="{D1BAC3D9-8175-4DF9-98FD-44D23027779D}" emma:medium="tactile" emma:mode="ink">
                <msink:context xmlns:msink="http://schemas.microsoft.com/ink/2010/main" type="inkWord" rotatedBoundingBox="2436,10528 3901,11602 3265,12470 1800,1139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4733.0652">629 9625 1226 0,'-8'2'543'0,"-2"-4"-365"0,7-4-132 0,5 1 8 15,-1-1 4-15,9 1-11 0,-2 0-13 0,3 2-24 0,6 0-67 16,9 0 60-16,3-2-2 0,4 2-2 0,4 0-4 16,7-2-7-16,1 2 0 0,11-1-4 0,-7 0-7 15,5 4-17-15,0-2-11 0,-4 2-15 0,-3-2-17 16,0 2-69-16,-8 0-50 0,-4-1 137 0,5 1-103 15,-10 1-61-15</inkml:trace>
          <inkml:trace contextRef="#ctx0" brushRef="#br0" timeOffset="44920.9515">1127 9770 749 0,'-9'13'321'0,"-4"-3"-201"16,5 2-37-16,3 7-13 0,0 4-38 15,-6 4-24-15,3 6 3 0,2 9-5 0,1 1-3 0,0 0 0 16,-1 8-2-16,1-2-1 0,4 2 0 0,1-3-6 16,-2 0-1-16,2-2-1 0,2 0-12 0,4 0-7 15,-1 0-9-15,1-4-12 0,-1 4-64 0,3-3 85 16,0 0-52-16,0 0-31 0</inkml:trace>
          <inkml:trace contextRef="#ctx0" brushRef="#br0" timeOffset="45271.1112">1640 10100 994 0,'0'10'376'0,"0"5"-287"16,0 0-73-16,-2-4-6 0,2 11-4 0,5 5-3 15,-2-4-1-15,1 0-4 0,4 3-2 0,-1-1-2 0,1 4-3 16,5-2-4-16,-2-1 2 0,0-7-4 0,2-2 0 15,-2 4 2-15,5-8 3 0,-1-5 2 0,-3-4 8 16,4-2 3-16,-1-2 4 0,-4-5 4 0,3-1 8 16,-1-4 0-16,1-1 5 0,-3-2 3 0,2-2 0 15,-3-3 7-15,-1 1 1 0,2-1 0 0,-3-1 1 16,-1 1 1-16,-1-1-5 0,2 3-2 0,-8 4-4 16,5 0-9-16,-5 3-4 0,3 4-5 0,-1 5-5 15,-2-1-12-15,0 2-3 0,-2 12-4 0,2 4-3 16,-2-5 1-16,-1 15-1 0,-3 1 1 0,-1 3-5 15,4 5 11-15,3 4-4 0,0-2-1 0,2 2-6 16,1 1-5-16,-1-4-11 0,6 1-11 0,1-1-63 16,-1-4-56-16,5-1 121 0,-7-3-85 0,9-4-62 15</inkml:trace>
        </inkml:traceGroup>
        <inkml:traceGroup>
          <inkml:annotationXML>
            <emma:emma xmlns:emma="http://www.w3.org/2003/04/emma" version="1.0">
              <emma:interpretation id="{0438117E-744A-4D7E-8C27-9232F07EA40C}" emma:medium="tactile" emma:mode="ink">
                <msink:context xmlns:msink="http://schemas.microsoft.com/ink/2010/main" type="inkWord" rotatedBoundingBox="4252,10339 7753,10418 7713,12207 4212,1212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7275.9685">4142 10057 812 0,'-13'-2'391'0,"2"6"-292"0,-6 2-100 0,1-1-42 16,-3 9-18-16,-4 2-40 0,-7 9 74 0,0 3-63 15,-10 2-38-15</inkml:trace>
          <inkml:trace contextRef="#ctx0" brushRef="#br0" timeOffset="46328.0306">4648 10157 1179 0,'0'18'448'0,"5"6"-342"0,-3-7-83 16,-2 4-12-16,1 4-9 0,-1 9-3 0,-1-1-5 15,-1 7-10-15,-3 6-4 0,-1-3-4 0,3 3-14 16,-3-1-11-16,-1 1-10 0,1-3-13 0,-4 2-11 16,2-7-45-16,-1 0-24 0,1-9-34 0,-3-2 114 15,1-1-77-15,5-12-31 0</inkml:trace>
          <inkml:trace contextRef="#ctx0" brushRef="#br0" timeOffset="46651.3881">5002 9668 1429 0,'3'-12'559'0,"-1"0"-408"0,3 1-117 0,-1 2 4 0,3 4-17 15,4 0-11-15,2 2-9 0,-5 1-9 0,6 2-6 16,2 0-4-16,0 4-11 0,0 7-11 0,3-3 5 16,-5 1 3-16,-3 4-3 0,2 8-6 0,-3 3 1 15,-9 6 2-15,-1-1 6 0,-1 7-3 0,-4-1 10 16,-13 13 3-16,6-5 3 0,-6-2 13 0,0 2 3 16,3-6 4-16,-3-2 5 0,5-5 16 0,2-7-2 15,3-7 1-15,0-2 7 0,3-1 3 0,4-5 2 0,1-5 0 16,3 3 1-16,2-3-6 0,3-1-3 15,6-2-1-15,0 0-2 0,7 0-12 0,3-3-6 0,6-2-5 16,-1-1-5-16,6-4-16 0,3-1-14 0,8-7-14 16,1 2-28-16,-9 1-25 0,8-11-44 0,5-4 96 15,2-2-70-15,-7-2-16 0</inkml:trace>
          <inkml:trace contextRef="#ctx0" brushRef="#br0" timeOffset="46884.0088">5970 9097 1379 0,'10'6'540'0,"-7"-4"-378"0,7 1-125 16,-1 3-24-16,7 5-9 0,2 10-9 0,9 14-7 15,-3-2 2-15,3-1 1 0,-3 15-4 0,-4 8-3 16,-2 14-1-16,-6-1 1 0,-4-1 0 0,-4 11-3 15,0 0-4-15,-12 18-6 0,-1-9 6 0,-5 4-40 16,-7 8-26-16,-21-5-52 0,4 3-93 0,-11 6 171 16,-15-7-114-16,2 6-52 0</inkml:trace>
          <inkml:trace contextRef="#ctx0" brushRef="#br0" timeOffset="111791.4431">4832 9683 238 0,'-7'-3'137'0,"2"-5"-35"0,1 0-23 15,-1 1-32-15,0 1 8 0,-1-2 1 0,-1 2-18 16,3-1 11-16,-3-1 3 0,2 3-1 0,1 1 2 16,-1-4-2-16,3 3 0 0,-6-3-3 0,5 3-6 15,-2-3 0-15,1 0-3 0,-1 2 0 0,2-1-2 16,-2-2-1-16,3 3 0 0,-1-1 1 0,-5 1-3 16,3-1 0-16,-1 3-1 0,6-1-3 0,-5 2-6 15,0-4 1-15,5 4-2 0,0-2-4 0,5 2-2 0,3 0-4 16,-1 0 1-16,-4 0-1 0,5-1-3 0,-5 0-1 15,-2 0-2-15,7 1 0 0,2-3-1 0,-2 1-1 16,1-1 0-16,4 1-2 0,0 2 0 0,4 0 0 0,1 1 0 16,-2-1 0-16,-2 1-1 0,2 2 1 15,2 0-2-15,-2 0 1 0,-2 0-1 0,0 2 0 0,1-2-2 16,-1 1 1-16,0 3-2 0,1-4 1 0,-3 1-1 16,1 1 1-16,0 3 0 0,0-1-1 0,-2 4 0 15,0-3 1-15,-2 3 1 0,1 2-1 0,-2-2 1 16,0 0-1-16,-3 1 1 0,1 1 1 0,-3 2 1 15,2-2 0-15,-5 0 0 0,0 2-1 0,0 3 2 16,0-1 1-16,0 0-3 0,-2 1 1 0,-1-1 1 0,-2 3 0 16,2 3-2-16,-1-3 2 0,-1-1-1 0,0-2-1 0,-1 4 1 15,1-2 0-15,-2 0 0 0,4 0-1 0,-2 0 1 16,1-1 0-16,1 0-1 0,-2 4-1 0,2-3 2 16,-1 0-1-16,1 0-1 0,0 1 1 0,-2-2 0 15,2 2 0-15,1-1-1 0,-1-3 3 0,0 3-2 16,1-4 3-16,1 3 0 0,-2-3-3 0,1-2 2 15,1 1 0-15,-3 0 2 0,3-3-2 0,-1 0 1 16,1-1-2-16,-1-1-2 0,-1-3 4 0,1 5-1 16,1-3-1-16,1-2-2 0,-2 7 3 0,0-6-1 15,1 3-2-15,-1-1 4 0,2-1-1 0,0 1 0 16,0-2 1-16,-1 5 2 0,-1-7-1 0,0 2 2 16,1 3 0-16,-1-2 0 0,1-2-2 0,-1 3 2 15,2-4-1-15,0-1 0 0,0 1-1 0,0 0-1 0,0-2 2 16,2 3-2-16,-2-3 1 0,1 1 1 15,1-1 2-15,-2 0-2 0,3 3 3 0,0 1 2 0,0-3-1 16,2-1 1-16,2 0 1 0,-1 0 0 0,5 0-1 16,3 0 2-16,-1-3-3 0,6 0 0 0,2 0 2 15,1-2 0-15,4 5-2 0,2-6-1 0,6 1 0 16,-1 0-2-16,-2 0 1 0,-1 0 0 0,-6 1-3 0,6-3 2 16,0 1-1-16,-7 3-2 0,-3-2 0 0,3 0 1 15,-1-1 0-15,0 1-3 0,0 2 2 0,-2-2-3 16,-5 0 0-16,3-1 0 0,-5-2-1 0,-1 3 0 15,0 5-2-15,-3-1-1 0,4-6-2 0,-7 6-4 0,-1 1 0 16,1 1-7-16,-1 1-5 0,-2-1-7 0,1-1-8 16,-3 2-31-16,1 0-15 0,-1-1 8 0,1-1-46 15,-2 0-82-15,0 0 139 0,-5 0-87 0,2 0-38 16</inkml:trace>
          <inkml:trace contextRef="#ctx0" brushRef="#br0" timeOffset="45543.9856">2874 9312 1202 0,'-8'6'470'0,"0"5"-346"16,-1-1-101-16,-2-2-2 0,1 6-9 0,-1 13-7 16,0-8-5-16,-2 16-7 0,-1 3-1 0,-1 12 1 15,3-1 1-15,-3 15 2 0,1 4 0 0,6 9 3 16,-3 1-1-16,5 3 3 0,2 7 2 0,4-9 0 15,5-1-1-15,0-8 0 0,8-14 0 0,3 9-1 16,3-2-1-16,1-11-1 0,3-4-3 0,2-8-6 0,4 7-9 16,3-11-8-16,0 3-6 0,-4-16-12 0,4-1-33 15,1-5-27-15,-2-4-36 0,4-6-48 0,0-11 127 16,3-2-89-16,2-10-29 0</inkml:trace>
          <inkml:trace contextRef="#ctx0" brushRef="#br0" timeOffset="305881.1787">3218 9836 150 0,'3'-4'102'0,"-3"1"-31"0,0 3-36 0,0-1 27 0,0-3-5 15,-1 4-4-15,-7-3-3 0,5 2-5 0,3 1-6 16,-3-2-1-16,1 0-3 0,-3-1-4 0,4 2 0 16,1 1-4-16,-4-2 0 0,4 2-2 0,-1 0 0 15,1 0-1-15,-3 0-1 0,3 0-1 0,-2-1-1 16,0-1-2-16,4 2-1 0,-2 0-1 0,-2 0-3 15,-1-3-1-15,5 4-1 0,-2-1-2 0,0 0-3 16,3 0-1-16,-3 0 0 0,5-1-3 0,-2 1 1 16,3 0 1-16,-6 0-1 0,4-2 1 0,-1 2 1 15,9 0-3-15,-8 0 2 0,2 0 1 0,4 0-2 16,-1 0-1-16,-1 0 0 0,6 2-1 0,-6-2 0 16,0 1 2-16,7 1-2 0,-7-2 0 0,0 0 0 0,3 3 2 15,3-3-1-15,-4 0 1 0,1 0 0 0,-2 0 1 0,1-1 0 16,3 1 0-16,-1 0-2 0,-2-2 1 0,3 2-1 15,-2 0-2-15,2 2 2 0,-2-2-1 0,0 1-1 16,-3 1 1-16,5-1 1 0,-7 1 0 0,0-1-1 16,1 1 0-16,-3 1-1 0,1 2 1 0,0-2 1 15,0 0-1-15,-2 1 0 0,0 0-1 0,0 1 3 0,1-2 0 16,-3 2 2-16,-1-2-1 0,2 0 0 16,-2 2 2-16,0-2-1 0,0 2 1 0,0-2-1 15,0 2-4-15,0 0 2 0,-2 1-2 0,2 1 0 0,0-1-2 16,0 0 1-16,0 2-1 0,0 0 0 0,0 0 2 15,0 0-4-15,2 0 2 0,-2-1 0 0,1 2 0 16,1-1 0-16,-2 0 0 0,2 0-1 0,-2 2 1 16,0-1 2-16,3-1-1 0,-2 2 0 0,-1-2-1 15,2 1 1-15,-1-1-1 0,1 0 0 0,0 2 0 16,-1-2 0-16,-1 1 0 0,2 2 0 0,-1-3 1 16,-1 2-1-16,0 3 1 0,0-5 0 0,0 1 0 15,0 1 0-15,0-2 0 0,0 0 0 0,0 3-1 16,0-5 2-16,0 2-2 0,0 3 0 0,0-4 0 15,-1 2 1-15,1-1-2 0,-2 2 2 0,2-2 0 0,-1 1-1 16,1-2 2-16,0 1-1 0,-2 1 2 0,2-1-3 16,-2 0 2-16,1 0-2 0,1 0 2 0,0 3-2 15,-3-3 2-15,1 0 1 0,-1 0 0 0,1 0-1 16,1-2 2-16,-1 4 0 0,1-4 1 0,-3-1-1 16,1 3 0-16,0 0-1 0,0 0 3 0,0-3-1 15,-1 1 1-15,1 0 2 0,2-1-3 0,-1 0 3 16,-1 0-3-16,3-2 1 0,-2 2-1 0,-1-4 1 15,2 4-3-15,-3-3 2 0,3 1 0 0,-2 0 0 16,1 0 0-16,0-1 0 0,1 1-1 0,1-3 0 0,-2 3 1 16,1-1-4-16,-1-1 3 0,0 3-3 0,2-4 2 0,-3 0-1 15,2 3 1-15,1-3-1 0,0 0 1 16,-2 1 1-16,2-1 1 0,0 0 0 0,0 0 2 0,2 0 0 16,-2-1 1-16,3 1 2 0,-2-2 0 0,4 1 3 15,-2-1-2-15,2 2-1 0,0-3-1 0,3 1 2 16,-2-1-1-16,5 0 0 0,1 0-2 0,-1-2-3 15,1 0 3-15,3-1 1 0,-1 1-2 0,2 0-1 16,-2 2-2-16,2-5 0 0,0 5 0 0,-1-2-2 16,-3 2-2-16,4 1 1 0,0-1 0 0,-3 0-1 15,0 3 1-15,-4 2-1 0,1-2 2 0,-1 0-2 16,2 0 2-16,-4 0 1 0,-4-2 0 0,2 2-1 16,-2 0 0-16,3 0-1 0,-4 0-1 0,0 0 1 15,-2 0 0-15,3 0-4 0,0 3-1 0,-3-3-1 0,1-1 0 16,-5 1-1-16,4 0-2 0,1 1-8 15,-1 2-1-15,0-1-3 0,2 1-7 0,-2 2-27 0,3-2-31 16,0 0-46-16,-1 2 93 0,-1 0-76 0,-1 0-42 16</inkml:trace>
          <inkml:trace contextRef="#ctx0" brushRef="#br0" timeOffset="46116.0086">3465 9748 915 0,'-9'0'404'0,"-1"3"-246"0,8-8-104 16,1 1 12-16,1 0-5 0,-2 1-10 0,2 2-22 15,2 1-10-15,4 0-7 0,-1 0-4 0,0 0-7 16,3 0-3-16,3 3-2 0,-2 0 0 0,3 0-4 15,0 5-1-15,-1 2 0 0,2-1-1 0,0 6-1 16,-2 1 2-16,0 3-1 0,-1 1 0 0,-1-1 2 0,-2 10 0 0,-4 6-2 16,2 2 3-16,-2-4 1 0,-3 7 0 0,-2-2 1 15,-1 7 2-15,-2-2 1 0,1 0 2 0,0-11 3 16,3-2-1-16,-1 3 3 0,2-5 0 0,0-5 2 16,3-2-1-16,2-3-2 0,0-1 1 0,3-4-1 15,1-4-4-15,3 1 1 0,0-4-14 0,1-2-8 16,3-4-25-16,0-4-9 0,1 0-11 0,4-3-12 15,0-6-20-15,0 1-12 0,2-4 3 0,-3 0 4 16,3-3 22-16,0 1 8 0,1-4 12 0,-7 0 15 16,1-1 33-16,-2 1 12 0,0-3 13 0,-4 5 10 0,-4 6 6 15,-3-7 3-15,-2 18-4 0,4-6-4 0,-7 9-6 16,0 1 1-16,0 15-9 0,-2-6-5 0,-1 7-2 16,-2 6-2-16,3 0 2 0,-4 3 1 0,4 1-2 15,-1 0-2-15,2 2 4 0,-1 1 1 0,2-1 2 16,0-1 2-16,8-1 3 0,-3-4 5 0,4-3 12 15,4-2 5-15,5-10 4 0,-4 1 0 0,3-5 13 16,3-6 5-16,-1-6 1 0,3 2-1 0,-4-2-5 16,-3-8-3-16,1-2 6 0,2-2 2 0,-1 1-12 15,-4-5-2-15,0 1-2 0,1-5 6 0,-3-3-5 16,-1 1 0-16,-1 3-8 0,-1 3-4 0,-1-6-1 16,-2 0 1-16,-1-7-6 0,0 10-10 0,-4-6-3 15,3 1-5-15,-5 0-5 0,1-2 2 0,-3 6-24 16,0 2-18-16,-6 9-9 0,2-2-15 0,-3 6-43 15,-2 5-38-15,-3 6-73 0,-3 2 138 0,-2 8-110 16,-1 7-52-16</inkml:trace>
          <inkml:trace contextRef="#ctx0" brushRef="#br0" timeOffset="306700.1886">4140 10038 317 0,'-9'0'183'0,"1"-3"-109"16,-2-2-11-16,4 0-14 0,-2 2 0 16,2 3-32-16,-1-3-13 0,2 3-12 0,-1 0-10 0,5 1 5 15,-4 4-2-15,-5-2 2 0,2 4-12 0,-1-3 1 16,-2 3 18-16,6 1 4 0,-5-2 5 0,-3-1 2 16,7 1 3-16,1 4 0 0,1-4 3 0,-1 4 2 15,-5-2 3-15,4 1-1 0,4 2-3 0,-3 1 3 16,1-3-2-16,-7 1-2 0,4 2-5 0,6 0-1 15,-9 0-1-15,4 3 0 0,-2-1-1 0,1 2 0 16,6 1 0-16,-4-2 1 0,5 1 4 0,-6-2 2 16,6-1-2-16,-4-2 2 0,3 0 2 0,-2 0 2 15,1-1-2-15,0 3 2 0,2-2 0 0,0 0 1 16,2-2 2-16,0 3-1 0,4-1 0 0,2 1 1 16,-2-4 1-16,2 4 0 0,-1-5-1 0,-1 1 1 15,2 2-1-15,-2-4 0 0,1-1 0 0,-1 3-1 0,-3-2 0 16,2 1-2-16,1-2-1 0,-2-1-1 15,2 0-2-15,-3 2 2 0,-1-3-3 0,7 0-3 0,1 1 1 16,-2-1 1-16,-2 0-2 0,4 0 2 0,-2 2 0 0,4-4 2 16,-2 4 0-16,-4-3 2 0,1 1 0 0,1 0 0 15,0-1 4-15,1-1-1 0,-2-1-1 0,1 0-1 16,-2-1 2-16,3 1 1 0,-4-3-3 0,3 1 1 16,-1-3-3-16,-3 4 0 0,3-3 0 0,-2 3-1 15,-1-4-3-15,1 2-1 0,0 0 0 0,1-2 0 0,-3 2-1 16,1-2 1-16,0 0 0 0,0-1-1 0,-1-1 3 15,0 1 1-15,2-2 0 0,-2 2 2 16,0-2 1-16,0 0-2 0,-3-2 0 0,3 1 2 0,-1-1-1 16,-2-1-1-16,2-2 0 0,-2 2-3 0,1 0 1 15,2 1-2-15,-1-1 2 0,0-1-1 0,2 0-4 16,-4 3 1-16,4 1 0 0,-3-3 2 0,1 0-2 16,-1-1 0-16,1 4-1 0,0-3 1 0,-1 0 1 15,-1 0-1-15,2 1 0 0,-1 1 1 0,-1-1 0 16,0 1 0-16,0-2 0 0,-1 4-1 0,1-1 2 15,0-1-1-15,-3-1 0 0,1-3 0 0,0 4-1 16,-1-2 2-16,2 1-3 0,-3-1 2 0,0 1-1 16,0 3-1-16,1-5-1 0,0 6 1 0,-3-2-1 15,-1 0 0-15,1-1 0 0,0 2-2 0,-2-1-1 0,0 2-6 16,0-1 0-16,-2 1-17 0,2 0-6 16,-5 4-11-16,-1 2-17 0,-3 6-113 0,2-4 132 0,-17 17-76 15,-3-3-50-15</inkml:trace>
        </inkml:traceGroup>
        <inkml:traceGroup>
          <inkml:annotationXML>
            <emma:emma xmlns:emma="http://www.w3.org/2003/04/emma" version="1.0">
              <emma:interpretation id="{E2AC7F11-61D0-44B4-91A8-44BCEEED19CE}" emma:medium="tactile" emma:mode="ink">
                <msink:context xmlns:msink="http://schemas.microsoft.com/ink/2010/main" type="inkWord" rotatedBoundingBox="12341,11375 15778,11452 15750,12693 12313,12616"/>
              </emma:interpretation>
            </emma:emma>
          </inkml:annotationXML>
          <inkml:trace contextRef="#ctx0" brushRef="#br0" timeOffset="143033.1672">10817 10595 1001 0,'0'0'428'16,"0"0"-268"-16,-7-5-103 0,-2 1 15 0,2-3-1 15,7 4-29-15,2 2-11 0,7 1-8 0,6 1-6 16,1-1-7-16,3 0-1 0,11 0-1 0,0 2-1 15,7-2 0-15,-5 0-1 0,11-7-4 0,-3 3-2 0,4-4-10 16,1 1-8-16,-1-1-6 0,-1 0-13 0,0 2-42 16,0 0-25-16,-1-1-38 0,-1 2-54 15,-1 1 131-15,-2 2-96 0,-8-4-29 0</inkml:trace>
          <inkml:trace contextRef="#ctx0" brushRef="#br0" timeOffset="143251.0525">11192 10613 559 0,'-12'14'449'0,"-1"-8"-183"0,5 1-175 0,0-6 123 16,0-1-157-16,5 4-4 0,-4 0-20 0,4 6-29 15,3 1-4-15,0 8-3 0,0-3 0 0,3 5 1 16,-1 4-1-16,3 7 1 0,-2-5-1 0,2 4 2 16,1 2-2-16,1-1 1 0,-1-2-2 0,0 2-2 15,1-3-2-15,2-1-3 0,-2 3 0 0,1-3-8 16,-2-1-5-16,0-1-7 0,1-1-6 0,-1-2-19 15,-1-4-13-15,-2-5-14 0,3 2-22 0,-2-5-24 0,-1-5-37 0,3-1 104 16,0-2-73-16,2-1-8 0</inkml:trace>
          <inkml:trace contextRef="#ctx0" brushRef="#br0" timeOffset="143445.6144">11497 10809 741 0,'1'-11'355'0,"1"3"-200"16,-1 0-98-16,-1 3 25 0,0 3-16 0,0 5-11 15,-1-1-12-15,1 6-22 0,0 2-8 0,0 4-5 0,3 5 0 16,-1 0-3-16,1 7 0 0,0-1 0 0,3 2-3 16,-1-3 0-16,0 0-2 0,3 9-2 15,0-4-1-15,3-4-4 0,-3 3-2 0,1-1-4 0,-1 1-13 16,2-1-5-16,1 2-9 0,-1-7-9 0,-2-3-18 0,3 4-81 16,-2-4 107-16,2 0-68 0,2-3-27 0</inkml:trace>
          <inkml:trace contextRef="#ctx0" brushRef="#br0" timeOffset="145083.2145">12251 10339 672 0,'10'-7'345'0,"-12"3"-190"0,-2-1-92 0,-3-1 60 15,6 4-72-15,-1-1 2 0,2 1-24 0,-1 2-11 16,-4-1-3-16,6 1-5 0,3 3-5 0,-3-2 0 16,1 6 1-16,-2-6 1 0,0 4 3 0,-2 0 0 15,1 0-2-15,-4 1 1 0,5-1-1 0,-3 0-1 16,1-2-2-16,2 2 1 0,-3 1-4 0,3-1 0 16,0-2-2-16,-2 3 1 0,2-1-1 0,-3 0 0 0,-2 0 0 15,0-2-1-15,5 0 1 0,-3-3-2 0,-2 5 2 16,5-4 0-16,-7 1 0 0,5 1 0 0,-1-1 0 0,-2 2 0 15,0 3-2-15,2 1 2 0,0-5 1 0,-5 0-1 16,5 2-1-16,-2 0 0 0,-1-2 0 0,1 0-1 16,-2-1 2-16,-1 1 0 0,2 0-1 0,4 2 1 15,-4-2-2-15,1 0 2 0,2 0 0 0,0 1 0 0,1-1-1 16,2-2-1-16,-1 3-3 0,-1-1 0 16,2-2-1-16,0 3-2 0,0-4-1 0,2 1 0 0,-2 1 2 15,3-2 1-15,0 0 3 0,-1 0 2 0,2 0 2 16,1 0 1-16,0-3 3 0,0 3-1 0,0-4 1 15,1 1-1-15,-1 2 1 0,3-3 0 0,-5 1 2 16,2 0 0-16,-1 1-1 0,1-1 3 0,-3 0-1 16,-2 1 1-16,0-1 0 0,1 0-2 0,-1 1-1 15,-1-1 0-15,-1 2-1 0,1 1-3 0,1-2 0 16,1 1 1-16,2 1-1 0,-3 3-1 0,0-3-1 16,-1 3 0-16,-2-2-1 0,3 3 1 0,-5-1 0 15,0 2 0-15,-1-1-2 0,-2 1 1 0,3 2 1 16,-3 1-2-16,3 1 1 0,-3 2-2 0,0 0 2 15,2 2-1-15,0 1 1 0,-1 1 1 0,4 4-1 16,0-2 0-16,3 6 1 0,-2-6 0 0,1 1 0 0,1 1 0 0,3 3 3 16,2 0-3-16,-2-4 2 0,0-1-1 0,3-4 1 15,4 6 0-15,3-4-2 0,-1 1 0 0,0-4 3 16,-1-4-2-16,6 3-1 0,-1-1 1 0,2-4 0 16,-1 1-1-16,5-2 0 0,-2-1-6 0,8-1-8 15,-2-3-5-15,-1-1-25 0,4-4-12 0,1-1-15 16,-1-2-15-16,-2-3-45 0,0-4-9 0,-5-4-14 15,2 8 1-15,-3-6 27 0,-4-3 17 0,-2-3 26 0,-1 2 29 16,-4 2 71-16,-2-5 30 0,-5 5 28 16,0-4 17-16,-2 3 19 0,-2 4 4 0,1 5-3 15,-3-2-8-15,0 3-17 0,-1 4-6 0,0 1-8 0,0-1-8 16,3 3-21-16,-6 3-8 0,1 1-6 0,0-1-5 16,1 0-13-16,-1 5-4 0,1 0-4 0,-3 6-3 15,1 3-1-15,1-4-1 0,0 1-1 0,2 2-2 0,0 3-1 16,1 1 0-16,1 4 0 0,2-8 3 0,0 3-2 15,3 3 1-15,3-8 0 0,-1 5 2 0,3-4 1 16,2-4 0-16,1-1 2 0,-2-2 2 0,7-1 0 16,-1-2 1-16,-1-2 0 0,4 0 0 0,-2-5-2 15,1-1 0-15,-3 1-1 0,2-1-1 0,-1-6-1 16,-1 5 0-16,-4-6-1 0,-1 0 1 0,-1 2-1 16,-3-7-3-16,-2-1 3 0,-1 5-4 0,-1-2 3 0,-2-2-3 15,-3-2-2-15,1 2 2 0,-2 2 0 0,1 0 3 16,-4 0-1-16,1-1 3 0,1 3-2 0,1 1 1 15,-1 2 3-15,3 3-2 0,-2-3 1 0,3 4-2 16,1 2 1-16,1 1-3 0,0 1 1 0,1-2 1 16,2 3-3-16,2 2 2 0,0-3 0 0,0 1 2 15,6 2 0-15,-3 2 1 0,1 0-1 0,4 1 1 16,3 3 0-16,-3 0 0 0,1 4-1 0,1 0 0 16,4 1 0-16,-2 1-2 0,-1 1 3 0,2 3-2 15,-9-2 0-15,9 1-1 0,-2 4 1 0,-7-2-1 16,-1-1 1-16,3 2 1 0,-4-2-3 0,2 3 2 0,-1-6 0 15,-6 1 2-15,1-4 0 0,2-7 0 0,-2 6 2 16,-3-2 0-16,0-6 1 0,0 2 0 0,0-1 4 0,5 1-2 16,-5-3 1-16,-4 0 3 0,4-3-2 0,-4-2 3 15,4 0 1-15,-2-1 1 0,2-2-1 0,-1-5 3 16,-3 2 3-16,3-1 0 0,-1-4 1 0,2 0 2 16,3-3-1-16,-1-1 0 0,1 0 0 0,3-1-5 15,1 0-4-15,1 1 0 0,1-3-4 0,4 6-4 16,-7-2-2-16,4 3 0 0,0 1-1 0,-2 4 0 15,4 0 0-15,-4 5-4 0,3 6 2 0,-3-2-2 16,2 2-1-16,1 3-1 0,-1 2-1 0,1 8 2 16,0-4-1-16,0 9 1 0,2-4 1 0,0 4 2 15,-2 1 1-15,3 2-1 0,0-2 0 0,1 0 1 16,-3 0 1-16,1-3 0 0,2-3 1 0,-1 1 0 16,-1-1 1-16,-1-5 0 0,3 0 1 0,1-7-2 15,-2 2-1-15,2-6 0 0,-2 3-2 0,1-6-1 16,-1-2 0-16,2-2 1 0,-2-1-1 0,-1 0 1 15,0 0 1-15,-4-5 1 0,4 2 0 0,-5-5 2 16,0-2-1-16,3-1 1 0,-6 1 0 0,0-1 2 0,-1 1-3 16,3-3 1-16,-6 0-2 0,6 3 1 0,-6 2-2 15,1 5-1-15,1 0-4 0,-3 6-3 0,2-4 0 0,-2 8-2 16,-5 2 0-16,3 2-1 0,-6 3 2 16,-3 7 1-16,0-1 1 0,1 4 5 0,-1 5 0 0,-1 2 2 15,0 6 1-15,1-2 1 0,3 3-1 0,3-5 1 16,4 5 2-16,-2 0-3 0,4-1 0 0,4-7 0 15,6-2 0-15,-1 1 0 0,3-4 1 0,1-1-1 16,8-10 6-16,-1-1 0 0,6-2 1 0,-3-3 1 16,6-9 0-16,0 3 1 0,5-12-1 0,-1 4 2 15,-7-4-4-15,5 0 2 0,-4-6-2 0,3 2 0 16,-6-2 0-16,-3-2 2 0,-1 2-3 0,0-2 2 16,-2-1-1-16,-2 3-2 0,-4 0 1 0,2 0 0 15,-4 3-2-15,-2 1 0 0,-1 6-1 0,-1-1 0 16,-4 4-3-16,0 5-2 0,0 4 0 0,-1 0-4 0,-1 3-3 15,-1 2 0-15,4 0 1 0,-1 4 0 16,1 2 1-16,3 2 2 0,1 6-1 0,0-3 2 16,0 2 4-16,3 8-2 0,3 0 1 0,-3-2 0 0,1 0-2 15,-1 0 2-15,0 2 2 0,0 4-1 0,-5 1 0 16,4-3 2-16,-5 1-1 0,-2 2 1 0,-5 2-2 16,-3 0-4-16,-9 0-6 0,-2-2-10 0,-9 9-65 15,1-3-100-15,-29 17 146 0,7-3-95 0,-26-3-82 16</inkml:trace>
        </inkml:traceGroup>
        <inkml:traceGroup>
          <inkml:annotationXML>
            <emma:emma xmlns:emma="http://www.w3.org/2003/04/emma" version="1.0">
              <emma:interpretation id="{7D488D16-017D-48AD-8ADA-0DF227CE7B2A}" emma:medium="tactile" emma:mode="ink">
                <msink:context xmlns:msink="http://schemas.microsoft.com/ink/2010/main" type="inkWord" rotatedBoundingBox="18031,11294 21067,11362 21048,12229 18011,1216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72725.0683">16501 10332 913 0,'-2'-6'360'0,"-1"1"-220"16,0-1-49-16,-2 3-22 0,5 0-9 0,5-1-20 16,-5 1-22-16,8 2 6 0,0-4 0 0,6 0-1 15,7-1-2-15,7-2 0 0,-4-2-4 0,6 1-3 16,5-3-3-16,5-2-5 0,-2 3 0 0,2-2-16 16,2 2 2-16,1 2-11 0,0 1-6 0,0 0-24 15,0 1-12-15,-2 7-13 0,-3-3-26 0,4 3-72 16,-6 0 113-16,-5 2-71 0,-1 2-37 0</inkml:trace>
          <inkml:trace contextRef="#ctx0" brushRef="#br0" timeOffset="172938.7599">16827 10332 735 0,'-10'2'402'0,"4"-2"-261"0,0-5-34 0,1 4-85 16,0 1 15-16,0 0-34 0,5 1-8 0,-1 2-2 15,1 1-2-15,0 2-1 0,-2 0 1 0,2 4 0 16,0 1 3-16,0 7 5 0,2 1 1 0,-1 0 0 16,4 3 0-16,0 4-3 0,0 2 1 0,-2 3-3 15,3-3 0-15,1-4-6 0,1 8-3 0,0 1-9 16,0-1 1-16,-2-5-13 0,2 2-11 0,0-5-15 0,1 6-1 16,-1-8 36-16,0 1-30 0,0-4-2 0</inkml:trace>
          <inkml:trace contextRef="#ctx0" brushRef="#br0" timeOffset="173260.1293">17075 10458 1042 0,'12'-3'416'0,"-4"-2"-264"0,-2-3-109 0,-1 0 41 16,-2 0-50-16,0 2-22 0,10 0-14 0,-5 3-11 15,9 3-5-15,4-2-4 0,-2 2 1 0,2 0-5 0,3 2 5 16,-5-1-1-16,-5 4 3 0,4-2 0 16,-4 2 0-16,-4 4 1 0,-2 1-3 0,-4 0 3 15,-2 5-3-15,1 0 0 0,0-1 0 0,-4 0 2 0,-1 1 7 16,2-2 2-16,-1 1 3 0,1 0 7 0,-4-3 6 16,1-1 3-16,-3-1 5 0,6-1 10 0,-2-1-1 15,2-4 3-15,0 0 2 0,0-1-1 0,2-4-4 0,3 2-1 16,1-1-3-16,0-3-7 0,4 3-4 0,1-4-6 15,3 0-11-15,7 0-9 0,-2 2-10 0,-1-2-8 16,1-2-18-16,6-1-109 0,1 0 124 0,1 1-75 16,-2-1-37-16</inkml:trace>
          <inkml:trace contextRef="#ctx0" brushRef="#br0" timeOffset="173654.7259">18230 10017 516 0,'-6'2'209'0,"-1"-2"-146"0,1 0-50 0,-2 1 2 16,-2 7-1-16,-1 2-6 0,0-1-11 0,0 4 0 16,1 1-1-16,-2 4 2 0,1 7 1 0,-2-2 1 0,5 2-1 15,-3-1 1-15,1 0 11 0,2 2 2 16,2-3 3-16,-1 1 1 0,4-1 0 0,2-4 2 0,-2-2-5 15,3 4-1-15,3-4-5 0,0 1-3 0,3-5-4 16,1 1-8-16,1-1-4 0,1 0-7 0,5-4-7 16,-1-3-2-16,2 1-85 0,0-2 87 0,1-4-45 15,7-1-33-15</inkml:trace>
          <inkml:trace contextRef="#ctx0" brushRef="#br0" timeOffset="173916.8194">18362 10380 454 0,'-1'7'212'16,"-6"-3"-131"-16,1 1-58 0,1 3 24 16,0 3-29-16,2 0-9 0,3 1-9 0,-1 0-6 0,1-1 0 15,1 1-2-15,4-1 2 0,-2-3-1 0,4-2 6 16,1-1 4-16,1-4 6 0,2 1 6 0,0 0 4 16,-1-4 4-16,1-3 7 0,2 1 4 0,-4-1 0 15,-1-2-1-15,2-1 1 0,-4-1 3 0,5-1 0 16,2 2-2-16,-3 0-1 0,-6 0-4 0,6-3 4 15,-2 2-3-15,-8 1-3 0,8-2-6 0,-5 1 4 16,-4 1-10-16,2 0-7 0,-1-2 0 0,-1 4-17 16,1-1-10-16,-4 3-10 0,-4-3-13 0,2 4-42 15,-7-2-21-15,-4 4-37 0,6-1 90 0,-10 4-80 16,3-1-35-16</inkml:trace>
          <inkml:trace contextRef="#ctx0" brushRef="#br0" timeOffset="174737.258">18622 10226 855 0,'5'0'376'16,"-4"0"-264"-16,6 0-73 0,-3 5-39 0,-2-1-2 16,6 3-9-16,-3 1-5 0,1 3 3 0,-1 0-1 15,3 2 5-15,-3-2 0 0,3 3 4 0,3-1 2 16,-8 0 1-16,-1-2 2 0,1 2 2 0,0-2 1 0,-3 1-3 15,3 0 3-15,-3-1 0 0,-2-5-2 0,2 5 1 16,2-4 3-16,-4-4-3 0,1 2 2 0,-1-4 6 16,1 1 0-16,-2-2-1 0,-2 0 2 0,-2-2 1 15,3 1 1-15,2-3 3 0,-3 3-1 0,2-4-1 0,-5-3 3 16,3 2 4-16,4 1 1 0,-1-3 0 0,-4-2 4 16,-2 2 2-16,6-1 1 0,-4-2-2 0,6 1-1 15,-7-3-1-15,7-1-2 0,0 5-3 0,2-6-6 16,1 1-3-16,-1 0-3 0,7 2-2 0,-1 3-6 15,0-1-2-15,-1 2-1 0,-3-1-2 0,8 4-2 16,-4 2 0-16,4 0 0 0,-2 1-1 0,-2 0-1 16,5 2 1-16,-4 4-1 0,5 0 3 0,-4 0-1 0,1 4 1 15,-1-2 0-15,1 0 2 0,-3 1 3 0,1-3-1 16,-1 1 2-16,0 2 0 0,-1-4 0 0,1 0 2 16,-2 0 0-16,-3 0-1 0,2 1 2 0,-2-3-2 15,-1-1 1-15,1 2 0 0,-1-2 4 0,-2 0-1 16,0 0 1-16,1 0 1 0,-1-2 2 0,0 2 0 15,5-1-2-15,-5-3 2 0,0 1-2 0,0-2 1 16,0 2 1-16,1-2 0 0,1-1-3 0,-2 1 2 16,0-1 1-16,5-2-4 0,-2 3-1 0,2-4-2 15,-4 5-2-15,3 0 0 0,0-1-4 0,-2 5-2 0,3 0 0 16,-4 3 0-16,4 0 1 16,0 0-1-16,1 4 0 0,1-2 3 0,-1 1 2 0,2-4 0 0,5 4 1 15,-2 0 1-15,-2 1-1 0,4-3 2 0,0-2 2 0,3 3 1 16,3-4-1-16,-2 4 3 0,1-3-2 0,1-2-2 15,2-2 2-15,1 1-1 0,-1-1-2 0,1-4 0 16,-1-1-1-16,-1-2-1 0,-4-2 1 0,2-2-1 16,-5 2 1-16,-1-4 0 0,3 1 1 0,-4-2-2 15,-3 0 0-15,3 0 1 0,-3 3 0 0,0-1-1 16,-2 0 0-16,-4-1-1 0,3 4 0 0,-7 3-6 16,2 0-1-16,-2 4-3 0,2 2-2 0,-4 2-3 15,1-2 0-15,-2 4 1 0,-3 0-1 0,6 4 5 16,-6-3 3-16,0 5 1 0,0-5 2 0,4 2 5 15,0 1 1-15,3-4 0 0,2 4 3 0,-2-2-2 16,2-3 0-16,-1-1 1 0,0 2 0 0,5-2 1 16,-5 0-1-16,8 0 0 0,-5-2 0 0,7 1 1 15,3-3 0-15,1 3 0 0,0-2 0 0,2 1 5 16,2-1-1-16,-2-5 1 0,1 5-1 0,-1 1-1 16,0-1 0-16,-3 5-1 0,1-2 0 0,-4 4-6 15,-1 6-2-15,-2 3-2 0,-1-2-2 0,-1 1 0 0,-5 6-4 16,-7 3-15-16,1-1-18 0,-4 1-25 0,-6 1-45 15,-11 5-90-15,-17 7 148 0,-28 1-100 0,13 0-48 0</inkml:trace>
        </inkml:traceGroup>
      </inkml:traceGroup>
    </inkml:traceGroup>
    <inkml:traceGroup>
      <inkml:annotationXML>
        <emma:emma xmlns:emma="http://www.w3.org/2003/04/emma" version="1.0">
          <emma:interpretation id="{CA920369-3914-4D95-837D-B94A5A8BCE9D}" emma:medium="tactile" emma:mode="ink">
            <msink:context xmlns:msink="http://schemas.microsoft.com/ink/2010/main" type="paragraph" rotatedBoundingBox="2151,13817 21289,11391 21556,13502 2419,159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9C7E88-04B4-4E83-AF26-6DFE314933C1}" emma:medium="tactile" emma:mode="ink">
              <msink:context xmlns:msink="http://schemas.microsoft.com/ink/2010/main" type="line" rotatedBoundingBox="2151,13817 21289,11391 21556,13502 2419,15928"/>
            </emma:interpretation>
          </emma:emma>
        </inkml:annotationXML>
        <inkml:traceGroup>
          <inkml:annotationXML>
            <emma:emma xmlns:emma="http://www.w3.org/2003/04/emma" version="1.0">
              <emma:interpretation id="{DFCFA4A6-30E3-46A6-B137-32FAA3508072}" emma:medium="tactile" emma:mode="ink">
                <msink:context xmlns:msink="http://schemas.microsoft.com/ink/2010/main" type="inkWord" rotatedBoundingBox="2151,13817 2869,13726 3133,15804 2415,1589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1632.0566">1059 12471 1074 0,'-8'-8'479'0,"-3"2"-334"0,-2 4-115 16,2-2-30-16,0 7-1 0,-1 6-4 0,1 14-7 15,0 2-2-15,0 23 1 0,-2 1 0 0,2 13 7 16,2 18 1-16,-1 8 2 0,0-1 2 0,6 15-1 16,0 5 2-16,4 4-2 0,0-1 2 0,0 0 0 15,5 5-4-15,0-7-2 0,0 4-2 0,-2-4-6 16,2-8 1-16,0-8-8 0,-5-4-7 0,3-8-5 15,-3-21-5-15,-3 0-21 0,-1 1-10 0,1-19-6 16,-5-10-21-16,0-7-17 0,0-2 68 0,-1-14-49 16,1 0-4-16</inkml:trace>
          <inkml:trace contextRef="#ctx0" brushRef="#br0" timeOffset="51859.913">947 13331 1020 0,'19'-41'398'15,"4"9"-259"-15,1 7-70 0,4 1-19 0,-1 3-24 0,4 3-23 16,0 10 0-16,3-4-5 0,-1 7-13 0,1 3-2 16,2 7-2-16,-4 2 0 0,0 2 0 0,-8 13-1 0,3 4-1 15,-3 3 0-15,-3 1 4 0,-7 5-1 0,-6 5 3 16,1 4-2-16,-9 6 0 0,4-3 2 0,-9-5 3 16,-5 2 0-16,1 1 2 0,-7-5 0 0,-2-5 0 0,-1-8 0 15,-2 2-10-15,-1-7-6 0,-2-6-7 16,4-3-39-16,-1-2-26 0,0-7-25 0,8 1-31 0,-1-6 93 15,0-4-73-15,6-5-21 0</inkml:trace>
        </inkml:traceGroup>
        <inkml:traceGroup>
          <inkml:annotationXML>
            <emma:emma xmlns:emma="http://www.w3.org/2003/04/emma" version="1.0">
              <emma:interpretation id="{42992CE9-9395-446C-9792-2489EB9EC07E}" emma:medium="tactile" emma:mode="ink">
                <msink:context xmlns:msink="http://schemas.microsoft.com/ink/2010/main" type="inkWord" rotatedBoundingBox="3393,13732 7232,13245 7491,15285 3651,15772"/>
              </emma:interpretation>
            </emma:emma>
          </inkml:annotationXML>
          <inkml:trace contextRef="#ctx0" brushRef="#br0" timeOffset="52259.6968">1857 12416 1228 0,'12'0'494'0,"-2"3"-355"0,-5-2-112 0,-5 3 2 15,1 0-15-15,2 9-14 0,2 3-11 0,5 9-10 16,1 7-1-16,5 14 0 0,0 10 0 0,3 8 3 16,6 16 1-16,-1 1 5 0,0 2 0 0,-5 6 0 15,2-2 3-15,-2 3 0 0,2-3 0 0,-7-12 3 0,-1 0 2 16,-2-3-2-16,2 2 2 0,-4-13 5 0,-4-12 2 16,0-6 2-16,-2-5 6 0,-3-15-1 0,0-1 7 15,0-4 4-15,-2-10 1 0,1-2 5 0,-2-6 0 16,0-2 1-16,-1-2-3 0,3-8 3 0,-2 4-7 15,1-11-4-15,0 3-4 0,1-9-3 0,1-4-3 16,0-4 0-16,1-4-2 0,4-6 1 0,0-6 0 16,4-4-1-16,1 1 1 0,1 2-3 0,4-5 1 15,-1 7-1-15,3 5 0 0,1 9-1 0,-1 7-1 16,-2 13-3-16,1-2 1 0,1 10-5 0,-2 7-1 16,-1 10-4-16,2 2-1 0,-3 0 1 0,2 11-2 0,5 6 0 15,0 3 0-15,-5-2 3 0,4 7 0 0,0 0 0 0,0 5-6 16,2 5-4-16,1-5-5 0,-6-3 0 0,3-7-11 15,5 4-25-15,0-5-10 0,-2-5-14 0,-1-8-16 16,6-5-69-16,-5 5 117 0,8-9-79 0,-3-2-26 16</inkml:trace>
          <inkml:trace contextRef="#ctx0" brushRef="#br0" timeOffset="52578.2246">3330 13274 550 0,'3'-19'331'0,"2"3"-150"0,-7 0-109 16,-1 6 62-16,-11 7-55 0,10 3-16 0,-5 0-13 15,-1 0-27-15,-1 7-6 0,-6-1-3 0,-4 8-4 16,-3 4-4-16,5-1 1 0,-7 1-6 0,9 3 1 0,-12 2-2 16,2 6 0-16,7 5 0 0,2-9-1 0,2 9 1 15,0-1 0-15,7-8 2 0,-1 1-2 0,4-2 2 16,2-7 0-16,4-2 2 0,2 1 2 0,1-8 1 16,4 1 2-16,2-3 0 0,1-1 2 0,4-3 2 15,2-2-3-15,2 1 2 0,-3-5-1 0,6-3-1 16,-2-2-1-16,7-1 3 0,-4 1-1 0,-3-3 1 15,2 0 5-15,-4-9 0 0,4 7 1 0,-3-1 1 0,-2 3 0 0,-5-4 3 16,-3 1 1-16,6 3-11 0,-6 4-2 16,-2 3-4-16,4 0-2 0,-7 5-4 0,2 0-3 15,0 3-7-15,9 2-6 0,-9 3 0 0,7 3 1 0,4 5-8 16,-6-3-3-16,12 3-15 0,-7 0-10 0,5-4-10 16,-1 4-14-16,8-1-74 0,1-4-64 0,2-3 149 15,3-2-104-15,1-6-69 0</inkml:trace>
          <inkml:trace contextRef="#ctx0" brushRef="#br0" timeOffset="55170.8824">4081 13158 363 0,'-9'-3'189'0,"1"-1"-102"16,5 3-56-16,-7-1 19 0,4-1-14 0,-1 0-2 0,-2 1-8 16,6 1-6-16,-2-1 0 0,2 0-3 0,-5-2 5 15,6 4 4-15,1-2 5 0,-1 0-2 0,0 1 7 16,-1 1 4-16,-2-2 3 0,2 1 2 0,0 1-2 15,-2-2 0-15,1 2-4 0,0-2-1 0,0 2-5 0,0 0-4 16,4 0-5-16,2 0-4 0,0-1-5 0,-2 6-8 16,0 1-3-16,1 2-2 0,-7 6-1 0,-2 10-2 15,-2-5-1-15,-10 20 1 0,4-3 1 16,-3 12 0-16,-4-2 1 0,1 15 0 0,3-4 1 0,-5 4 1 16,2 2 2-16,1-1-1 0,-3-1 0 0,3-4 6 15,4-3 3-15,-2-7 1 0,1 3 2 0,1-5 4 16,1-4 2-16,1-9 1 0,1 5 3 0,0-7-2 15,3-3 0-15,-1-3 0 0,1 0-2 0,2-6-5 16,1 1-4-16,1-5-3 0,-1-6-1 0,4 3-9 16,-1-6-3-16,5 0-9 0,-3-4-5 0,3-1 2 15,-2 2-28-15,2-2-73 0,2 0-78 0,-1 0 148 16,1 0-102-16,7-5-56 0</inkml:trace>
          <inkml:trace contextRef="#ctx0" brushRef="#br0" timeOffset="52832.0274">4148 13059 1059 0,'-14'2'487'16,"1"-1"-322"-16,1 2-133 0,0 2 1 0,-2 1-12 0,-5 2-13 15,1 4-8-15,3 4-3 0,-6-1-4 0,0 6-33 16,0-2 28-16,2 5-1 0,3-2 1 0,2 2 2 15,1 2 0-15,4-5 3 0,4 2 1 0,0-2 4 16,5-2 0-16,10 2 2 0,-7-2 2 0,8 0 1 16,3 2 1-16,-2 0 1 0,0-4-2 0,7 4 3 15,-4-2-2-15,-3-2 0 0,4-1-4 0,-4 3-3 16,3-3-3-16,-3 0-6 0,-1 2-6 0,-2-5 2 16,-4-2-27-16,-5 1-32 0,0 1-22 0,-3-3-28 15,-5-2 4-15,3 0 68 0,-8 0-83 0,-6-2-25 0</inkml:trace>
          <inkml:trace contextRef="#ctx0" brushRef="#br0" timeOffset="53146.5682">4269 13252 1299 0,'12'-8'508'0,"-1"-5"-341"15,5-1-89-15,0 1-22 0,4-3-42 0,4 0-19 16,0 5-3-16,6-2-9 0,-6 0-12 0,0 4 9 0,3-4-12 15,3 4-1-15,-4 1 1 0,-2-2 1 0,-8 0 0 0,3 1 3 16,-8-1 2-16,2 2-1 0,-4 0 13 0,-7 2 0 16,-2 1 0-16,0 1 1 0,3 0 2 0,-6 4 1 15,0 2 2-15,-1-2 0 0,-7 3-1 0,0 2 3 16,2 3 4-16,-9 0 1 0,-1 6 0 0,1-1 2 16,-2 4-1-16,1 3 1 0,1 0 1 0,4 3 0 15,-1 2 1-15,4 2 0 0,5-1 1 0,0 1-1 16,4-2 2-16,4-1-1 0,2 3-1 0,3-5-1 15,5 1-2-15,4-1-1 0,5-3-3 0,1-3-6 0,4 0-19 16,7-5-15-16,7 0-17 0,2-6-27 16,-7 0-35-16,11-10-51 0,6-3 112 0,-1 0-84 0,0-5-14 15</inkml:trace>
          <inkml:trace contextRef="#ctx0" brushRef="#br0" timeOffset="53434.9533">5496 13035 1638 0,'-7'5'5'16,"3"-2"-1"-16,-3 8-4 0,-2 4 0 0,-1-4 1 16,2-2 0-16,-6 18 1 0,-2 4-3 0,3 2 1 15,0 5-1-15,2 2 1 0,3-3 0 0,2 4 0 16,4-1 1-16,2-3 2 0,10-6 5 0,-7 1-3 16,8-8 6-16,0-2 4 0,5-2 10 0,2-3 2 15,2-11 4-15,1 1 3 0,0-6 8 0,4-2 5 16,2-10-3-16,2-1 1 0,-2-7-2 0,3-3 0 0,-2-8-4 15,-1 6-2-15,-2-6-8 0,-1-4 1 16,-5-2-2-16,2 4-3 0,-4-3-5 0,-2 1-1 0,-4 6-2 16,0-7-2-16,-6 3-6 0,-1 1-6 15,-4 4-4-15,-3-3-6 0,-1 5-8 0,-11 1-10 0,-1 0-25 16,0 3-19-16,-4 7-21 0,-3 3-39 0,-13 7 14 0,-18 8 62 16,-31 16-64-16,10-2-3 0</inkml:trace>
        </inkml:traceGroup>
        <inkml:traceGroup>
          <inkml:annotationXML>
            <emma:emma xmlns:emma="http://www.w3.org/2003/04/emma" version="1.0">
              <emma:interpretation id="{119BC985-DA83-49A8-B49B-228BBC2983AE}" emma:medium="tactile" emma:mode="ink">
                <msink:context xmlns:msink="http://schemas.microsoft.com/ink/2010/main" type="inkWord" rotatedBoundingBox="12103,13418 13203,13278 13329,14271 12228,1441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48399.2291">10582 12220 820 0,'15'-7'341'0,"1"-5"-227"0,-4 0-79 0,11 3 8 16,-4-4 2-16,10 4-24 0,2-4-10 0,8 0-8 15,-1 4-3-15,5-1-5 0,1-1-3 0,4-4-4 16,-3 4-1-16,-4 0-13 0,1 0-3 0,-4 5-8 16,-3-5 3-16,-3 1-82 0,-5 5 89 0,-5 4-49 15,4-1-31-15</inkml:trace>
          <inkml:trace contextRef="#ctx0" brushRef="#br0" timeOffset="148676.1696">10912 12250 1165 0,'-3'-3'453'0,"1"1"-339"0,-1 1-97 0,3 1-3 16,0-2-14-16,0 8-8 0,3-2-6 0,4 5-3 16,-1 2-2-16,4 4 4 0,2-1 3 0,0 0 7 0,2 4 0 15,2-1 3-15,-3 2 1 0,1-1 0 16,-1-2 4-16,3 0 0 0,-4 6-1 0,1 0-1 0,0-3 2 15,-4 4-1-15,2 2 0 0,2 1 1 0,-5 1-2 16,0 0-1-16,-2 3 0 0,2-3 0 0,-3 2 0 16,3-4-2-16,-3 1-5 0,0-2-1 0,-2-2 0 15,2 0-11-15,-1-1-25 0,3-2-14 0,-2 2-25 16,1-5-32-16,2 4 78 0,0-2-59 0,0-1-21 16</inkml:trace>
          <inkml:trace contextRef="#ctx0" brushRef="#br0" timeOffset="148946.9499">11692 12395 1001 0,'-4'1'418'0,"-7"-2"-282"15,4-1-72-15,2-1-27 0,5 3-29 0,-3 0-18 16,3 2-7-16,0 6 1 0,2 1-3 0,-1 1 1 15,-1-1 1-15,0 4-4 0,0-2 18 0,0 8 3 16,0 0 2-16,0 2 1 0,0-3 5 0,0 2 0 0,8 6 3 16,-1-1-4-16,-1 4-2 0,-1-5-3 0,0 1-2 15,1 1 1-15,2 2-4 0,-2 0-5 0,-1-1-10 16,0-2 3-16,4-1-18 0,-1 0-11 0,4 1 1 16,-4-6-64-16,-2-4-34 0,2 1 97 0,1-4-78 15,-2-4-40-15</inkml:trace>
        </inkml:traceGroup>
        <inkml:traceGroup>
          <inkml:annotationXML>
            <emma:emma xmlns:emma="http://www.w3.org/2003/04/emma" version="1.0">
              <emma:interpretation id="{B79FE065-58AD-4EA8-802E-3A81442F95BA}" emma:medium="tactile" emma:mode="ink">
                <msink:context xmlns:msink="http://schemas.microsoft.com/ink/2010/main" type="inkWord" rotatedBoundingBox="13804,12625 16185,12323 16308,13300 13928,1360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49391.0993">12373 11837 660 0,'-10'-9'322'0,"2"-2"-173"0,2 3-87 15,-1-2 37-15,-1 2-29 0,8 5-14 0,-3-2-8 16,0 2-12-16,3 2-16 0,0 1-5 0,3 0-5 0,0 0-6 16,-3 1-4-16,0 1 0 0,-1 2-3 0,2 3 0 15,1 1-2-15,-2 3 1 0,9 8-1 0,-1 0 1 0,5 3 1 16,-2 1 1-16,10 4-2 0,-5 2 0 0,6 2 0 15,-1 1 0-15,1-5 2 0,1 7-1 0,0-6 3 16,-2 3 2-16,-2-7 0 0,2-4 4 0,1 1 8 16,-4-7 3-16,-2 1 1 0,1-9 6 0,-1-1 10 15,-2-2 3-15,-1-3 7 0,-2 3 2 0,0-4 4 16,-1-3 1-16,1-4 1 0,-3 2-1 0,-1 0-4 16,0-2-5-16,0-2-3 0,1-1 1 0,0 3-14 15,-5-11-7-15,2-2 0 0,1 5-3 0,0-1-10 16,-1-4 0-16,0-3-4 0,-2-3-4 0,0 0-3 15,4 3-2-15,-2 0-7 0,-2-6-19 0,3 0-13 16,0-1-22-16,-1 4-22 0,6-1-93 0,2 1-72 16,0 3 176-16,12 3-132 0,4 0-83 0</inkml:trace>
          <inkml:trace contextRef="#ctx0" brushRef="#br0" timeOffset="149769.8707">13299 11589 885 0,'-1'-5'393'0,"1"4"-281"0,0-3-90 0,0 4-23 15,-2 0-6-15,1 0-2 0,-1 0 0 0,-1 2 0 16,0-2 1-16,-1 2 7 0,-2-2 1 0,-2 1 0 16,0-1 4-16,-1 5 0 0,-4-2-1 0,2 4 1 15,0 1 0-15,-4-2-3 0,1 5 0 0,3 2 0 16,0 0-1-16,3-2 0 0,0 0 0 0,1 2-1 15,1-1 0-15,1-1 0 0,4-3 2 0,-3 0-1 0,4 4 2 16,7-5 2-16,-4 3 0 0,3-8 3 0,4 7 1 16,1 1 2-16,3-2 0 0,4 0 0 0,-1 0 2 15,-2-2 0-15,4 5-1 0,-2-3-1 0,-1 0-1 16,2 0-2-16,-4 0 0 0,-1 0 0 0,-2-2-1 16,-1 2-3-16,-2 2 0 0,-4-2 2 0,-2 1 1 15,1-1 0-15,-3 3 1 0,-1 1-1 0,-7 0-2 16,3 0 1-16,-5 3-1 0,-1 3 0 0,-6-4-7 15,1 1-4-15,-3 1-4 0,-4-1-3 0,1 0-12 16,-2-1-7-16,2-1-11 0,-2 0-19 0,3-2-58 16,0 2-48-16,10-6 118 0,-1 1-89 0,7-3-55 15</inkml:trace>
          <inkml:trace contextRef="#ctx0" brushRef="#br0" timeOffset="150164.4696">13804 11186 427 0,'-8'-5'234'0,"0"-4"-140"16,-1 2-10-16,-2 3-55 0,7 2 11 0,-4-1-5 15,2 3-18-15,5 0-3 0,-3-2-1 0,0 2-1 16,5 0 2-16,-4 0 1 0,-2 0 3 0,0 0 9 16,4 0 5-16,-2 0 5 0,1 0 2 0,0 0 5 15,2-1-1-15,4 1-1 0,-1 0-2 0,3-2-2 16,-1 2-2-16,1-2-2 0,4 2-2 0,6-1-2 15,-3-2 2-15,7 0-6 0,3-4-2 0,5 2-7 16,-2-1-4-16,4-2-5 0,2 0 0 0,3 0-16 16,-2 0-10-16,2 3-2 0,-4 1-8 0,0-3-23 0,1 4-16 15,-3 0-21-15,1-2-39 0,0 2 87 0,-1 1-56 16,3 1-19-16</inkml:trace>
          <inkml:trace contextRef="#ctx0" brushRef="#br0" timeOffset="150426.9959">14067 11180 780 0,'-5'6'359'0,"-1"-6"-229"0,3-1-93 15,-2 1 27-15,2 0-18 0,1 0-38 0,2 3-8 16,-1 0-3-16,-3 2 0 0,4-1-1 0,0 3-1 0,0 4 2 16,0 0-1-16,0-1 4 0,0 2 0 0,2 4 1 0,1 3 1 15,2 7-2-15,-3-2 4 0,-1 0-1 0,2 3-1 16,2 5-2-16,-3-1 0 0,1 1 0 0,0 0-1 15,-1-2 1-15,2 1-2 0,1 1 0 0,-2-2-1 16,1-2 0-16,0 1-2 0,0-5 2 0,0 3-6 16,-1 0-1-16,1-5-3 0,-3-2-4 0,2-1-12 15,-1 0-11-15,1-3-12 0,-1-2-17 0,1-1-86 16,-1-2 115-16,1 2-71 0,-2-4-40 0</inkml:trace>
          <inkml:trace contextRef="#ctx0" brushRef="#br0" timeOffset="150809.9799">14497 11465 1015 0,'-8'-3'455'0,"2"-2"-313"0,-1-2-95 16,6 4-48-16,-1 3-3 0,1 0-11 0,-1 2-11 0,-1 4-5 15,4 1-6-15,-1-1 7 0,0 2 12 0,0 0 2 16,-3 1 6-16,3 3 4 0,0-1 2 0,2 2 3 15,-4-2 8-15,1 1-6 0,-1 1 0 0,2 0-1 16,5-2 0-16,-4 0 0 0,4 0 0 0,-2 2 2 16,5-5 1-16,0-2-1 0,-1-2 3 0,-1-3 0 15,4 1 3-15,1-2 1 0,-5-2 0 0,5-4 2 0,0-1-2 16,2 3 3-16,0-3 0 0,-2-2 0 0,0-1 0 16,-1 1 2-16,1 1 1 0,-2-2 0 15,-1-3 2-15,0 2-1 0,-1 0 2 0,-3-2 1 0,1 2 0 16,0-2-2-16,-2 2 0 0,0 7-5 0,-1-4 5 15,-2 1 0-15,2 4-13 0,-2 1-3 0,1 2 5 0,-1 2-11 16,0 3-4-16,0 0 1 0,2 3-7 0,-2-1-4 16,1 8 6-16,-1 1-2 0,4 9-6 0,-3-1 8 15,2 2-9-15,1 1-2 0,2 6-7 0,-1-3-5 0,3 4-47 16,-2-4-37-16,4 0-70 0,-1 4 132 16,1-2-111-16,1 1-61 0</inkml:trace>
        </inkml:traceGroup>
        <inkml:traceGroup>
          <inkml:annotationXML>
            <emma:emma xmlns:emma="http://www.w3.org/2003/04/emma" version="1.0">
              <emma:interpretation id="{935C0C40-2E63-481A-81F8-673DCC057403}" emma:medium="tactile" emma:mode="ink">
                <msink:context xmlns:msink="http://schemas.microsoft.com/ink/2010/main" type="inkWord" rotatedBoundingBox="18067,12694 21400,12271 21507,13116 18174,13539"/>
              </emma:interpretation>
              <emma:one-of disjunction-type="recognition" id="oneOf10">
                <emma:interpretation id="interp10" emma:lang="" emma:confidence="1">
                  <emma:literal>sty</emma:literal>
                </emma:interpretation>
                <emma:interpretation id="interp11" emma:lang="" emma:confidence="0">
                  <emma:literal>S Ty</emma:literal>
                </emma:interpretation>
                <emma:interpretation id="interp12" emma:lang="" emma:confidence="0">
                  <emma:literal>s Ty</emma:literal>
                </emma:interpretation>
                <emma:interpretation id="interp13" emma:lang="" emma:confidence="0">
                  <emma:literal>5 Ty</emma:literal>
                </emma:interpretation>
                <emma:interpretation id="interp14" emma:lang="" emma:confidence="0">
                  <emma:literal>6 Ty</emma:literal>
                </emma:interpretation>
              </emma:one-of>
            </emma:emma>
          </inkml:annotationXML>
          <inkml:trace contextRef="#ctx0" brushRef="#br0" timeOffset="176444.3864">16618 11517 371 0,'-8'-9'217'0,"-1"-1"-97"16,3 4-57-16,-2 1 26 0,3-1 7 0,0 3-3 15,-1-1-4-15,-1 0 1 0,4 0-3 0,-3 0-5 16,3 0-6-16,-1 0-2 0,-2 0-11 0,4 3-6 15,2-1-4-15,0 2 3 0,2-1-21 0,1 1-4 0,4-2-5 16,-4 2-3-16,9 0-9 0,1-3 0 0,8 3-4 16,-2 0-8-16,5-2 0 0,6 2-2 0,0 0-3 15,4 0-4-15,2 0-6 0,0 0-8 0,-1-3-4 16,1-2-9-16,-4 5-8 0,-2 0-15 0,10 2-46 16,-8-2-30-16,-2 0-40 0,-1 3 115 0,-4 2-87 0,9 1-57 15</inkml:trace>
          <inkml:trace contextRef="#ctx0" brushRef="#br0" timeOffset="176673.3227">16720 11575 782 0,'-6'0'384'0,"4"0"-179"0,-1 3-133 15,0-2-44-15,1 7-28 0,1 0-10 0,1 2 4 16,0-1-3-16,0 11-1 0,0-4 2 0,1 3 7 15,1 1-1-15,1 4 4 0,-1 0 0 0,4 5 0 16,-3-1-2-16,4 0-1 0,-3 2-1 0,4-2-5 16,-1 1-2-16,1 0-4 0,0-1-4 0,3-5-11 15,-2 1-8-15,-1-5-12 0,4 1-15 0,-1 0-71 16,0-6 98-16,-2 0-60 0,3 1-35 0</inkml:trace>
          <inkml:trace contextRef="#ctx0" brushRef="#br0" timeOffset="177000.4575">17122 11758 1013 0,'1'0'443'0,"2"0"-276"0,-4-3-119 16,1-2 11-16,5 0-6 0,-5 2-22 0,4 1-26 0,0-1-6 0,0 0-6 15,1 0-4-15,3 1-7 0,-2 1 0 0,4 2-1 16,1-1-1-16,0-1 4 0,4 1-2 0,-6 0-2 15,7 1-3-15,-5 2 2 0,0-1 0 0,-4 1-1 0,1 3-4 16,-5 7-1-16,0-3 3 0,2 1 6 0,-8 0 4 0,0 5 4 16,-2 2 4-16,0-3 5 0,-3 1 6 0,3 0 9 15,-3 2 2-15,8-5 1 0,-8 1 4 0,5-5 2 16,0-1 5-16,-2-1 1 0,7-1-1 0,-4-1 0 16,2-2-3-16,-1 2-2 0,4-2-3 0,2 0-6 15,3 0-7-15,1 1-6 0,-3-3-2 0,9 1-14 16,-1-2-6-16,7 0-5 0,-5 0-4 0,3-5-21 15,3 2-11-15,-1-5-19 0,1 2-28 0,-3-1-32 16,2 1 92-16,3-2-83 0,0-3-44 0</inkml:trace>
          <inkml:trace contextRef="#ctx0" brushRef="#br0" timeOffset="177356.9432">17861 11489 883 0,'3'-11'339'0,"-2"6"-214"0,-5-2-49 0,0 1-27 16,4 0-9-16,0 2-16 0,-1 3-20 0,1-1-1 15,0 4 0-15,0-2-2 0,5 1 1 0,-1 1 0 0,3 4-1 16,-1-2 2-16,-3 2 0 0,4-3-2 0,1 7 0 0,4 1 1 16,4 8-3-16,-3-3 1 0,-2 1-1 0,4 7-3 15,7-1 1-15,-5 2 1 0,2-1-1 0,1 1 1 31,-6-1-1-31,7 0 3 0,-2 0-1 0,-5-3 3 0,2 0 3 0,-2-4 1 0,1-3 3 0,-4-2 10 16,0-1 5-16,0-3 5 0,-1-4 5 0,-1-2 8 16,-1 0 3-16,-1-2 2 0,-3-4 2 0,4-2 1 15,-1 1-8-15,-1-4-2 0,0-1-4 0,-1-3-5 16,2-1-5-16,-3-2-2 0,0 2-5 0,-1-4-13 16,-2 1 4-16,1-4-7 0,1 0-1 0,-3 1-13 15,0 1-6-15,2-5-9 0,1 1-7 0,-3-1-3 16,3 1-51-16,2-4-28 0,1 1-36 0,1 1 103 15,2-2-71-15,4 3-27 0</inkml:trace>
          <inkml:trace contextRef="#ctx0" brushRef="#br0" timeOffset="177904.2866">18733 11449 86 0,'0'-8'138'0,"2"3"-9"0,-2-1-61 16,0-1 29-16,-3 1-11 0,0 3-13 16,1 1-27-16,-1 2-8 0,-4 3-10 0,-2-3-9 0,-1 4-9 15,-2 4-3-15,-6 1-1 0,2 2-1 16,-1 0-3-16,-2 2-1 0,-1 2 1 0,0 2-3 0,2-1 1 15,4 0 0-15,0 1 0 0,-2-2 0 0,1 1 0 16,4-5 0-16,5-2 0 0,3 2 3 0,-1-4 0 16,3 1 3-16,-2-2 1 0,6 2 8 0,0-1 1 31,-1 0 4-31,2 1 2 0,3-4 4 0,2 4-3 0,6-4 1 0,-1 3 1 16,-3-2-6-16,3-1-2 0,-1 1-5 0,-2 1 1 0,-1 1-8 0,3-1 1 15,-4 1-3-15,5 1 0 0,-6-1 0 0,0 1-3 16,2-1 0-16,-4 1-3 0,1 1 3 0,-7 2-3 15,-2-1-2-15,-3-4-3 0,-6 4-15 0,3 3-4 0,-8-4-9 16,-6 1-14-16,-3-2-59 0,4 1 80 16,-14-2-51-16,5 1-25 0</inkml:trace>
          <inkml:trace contextRef="#ctx0" brushRef="#br0" timeOffset="178189.0306">19036 11162 638 0,'0'-8'259'16,"2"-1"-181"-16,-6-1-58 0,0 5 12 0,2-1-22 15,-1 0-2-15,1 2-5 0,1-4-2 0,1 4 11 16,0 1 6-16,0 1 4 0,3-4 8 0,-3 2 14 15,3 3 3-15,0-2 3 0,0 1 3 0,4-3-8 16,-2 0-3-16,6-1-4 0,1 3-6 0,8 0-14 16,3-4-6-16,1 4-2 0,7-2-6 0,2 1-9 15,5 0-6-15,2 4-4 0,-2-4-7 0,-6 2-5 16,3 2-8-16,3 0-38 0,-1 0-27 0,-5 0-41 0,-2 0 98 16,-1 2-71-16,1 2-55 0</inkml:trace>
          <inkml:trace contextRef="#ctx0" brushRef="#br0" timeOffset="178438.9978">19476 11165 693 0,'-12'8'321'16,"0"2"-196"-16,5-5-97 0,-1-4 14 0,2 7-6 15,0 0-25-15,-1 7-17 0,1-6-3 0,1 12 0 16,0 0 2-16,-1 1 4 0,0 5 3 0,2 3 0 15,0-3 7-15,-1 2-2 0,2-2 4 0,-1-3-2 16,0 1 1-16,4 4 0 0,-4-7-3 0,3 1 2 0,1 0-5 16,-2 0-3-16,2 1-4 0,2-4-1 0,1-1-5 15,-1-3-6-15,-1 0-1 0,1-1-12 16,-1-3-9-16,1-2-28 0,-2-2-21 0,3 0-27 0,-1-3 75 16,-1-1-54-16,1-2-28 0</inkml:trace>
          <inkml:trace contextRef="#ctx0" brushRef="#br0" timeOffset="178793.1462">19562 11455 772 0,'0'0'293'0,"0"-1"-178"16,-2-3-28-16,0 4-12 0,2 2-32 0,2 3-31 15,0 3-6-15,1 3-10 0,0-1 32 0,2 1-25 0,-1-2-7 16,3 2 0-16,1 2 1 0,-3-8 0 0,3 1 3 15,-1 2-2-15,3 0 1 0,1-1 0 0,0 0-1 16,-1-2 3-16,-2 0-1 0,3 0 2 0,3-2-2 16,1-1 1-16,-3-2 0 0,4 0-1 0,-1 0 2 15,1-4-2-15,4 1 0 0,-5-3 1 0,1-2-1 16,-5 2 5-16,1-2-1 0,-4 0 8 0,-1-4 2 16,9 8 4-16,-13-6 1 0,3 2 7 0,1 0 6 15,-3-3-1-15,4 2 3 0,-3 4-5 0,-5-5 0 16,-1 1-4-16,2 1-1 0,1 0-8 0,-2 3-6 0,3 5-4 15,-5-3-4-15,6 1-7 0,-1 2-3 0,0 7-3 16,3-1 1-16,-1 2-3 0,-3 8-2 0,-1 1-5 16,2 1 0-16,4 3 0 0,-6 1-3 0,6 8-7 0,-7 0-29 15,3 9-24-15,2-4-43 0,3 0 91 0,-2 8-76 16,-1-5-39-16</inkml:trace>
        </inkml:traceGroup>
      </inkml:traceGroup>
    </inkml:traceGroup>
  </inkml:traceGroup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2:48.62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ED5AD8B-8934-4074-A412-AD1D1F9D12EE}" emma:medium="tactile" emma:mode="ink">
          <msink:context xmlns:msink="http://schemas.microsoft.com/ink/2010/main" type="inkDrawing" rotatedBoundingBox="1598,1192 1773,193 1821,201 1647,1201" semanticType="callout" shapeName="Other">
            <msink:sourceLink direction="with" ref="{7643BE20-54C1-46F5-8A36-51A476AEB291}"/>
          </msink:context>
        </emma:interpretation>
      </emma:emma>
    </inkml:annotationXML>
    <inkml:trace contextRef="#ctx0" brushRef="#br0">-60-438 530 0,'3'-11'216'0,"-3"1"-148"0,1 2-49 16,-1-2 12-16,2 4-13 0,1 1-4 0,-1 2-2 15,1-6-2-15,2 2 4 0,0 1 0 0,-2-4 0 16,2 2 1-16,-2-1 1 0,1-1 2 0,0-1 1 16,-1 5 2-16,0-2 5 0,2 3 2 0,-4-5 4 15,3 4 1-15,-3 0 3 0,-1 6 1 0,3 0 5 16,-1-5 2-16,-2 0-7 0,2 5-2 0,-1 0-2 0,-1 0 0 15,0-1-4-15,0-3-3 0,0 3-9 0,-1-2-2 16,1 3-2-16,-2 0-2 0,-1 0-3 0,1 0-2 16,1 0-2-16,-1 0 1 0,-1 0 0 0,3 3-3 15,-3-2 1-15,1 3-1 0,2-1 0 0,-3-2-2 16,0 1 1-16,1 1-1 0,0 3 1 0,-1-1-1 16,2-2 0-16,-2 4 0 0,-1 1 0 0,3 0 1 15,-2 1-1-15,1 1 0 0,2-1 0 0,-3 3 0 16,0 2 1-16,1-3-1 0,-1 2-3 0,1 3-4 15,-1-2 2-15,-2 2-4 0,2 3-2 0,-2 5-3 16,2-3-3-16,-2 15-2 0,1-4 1 0,-3 10-4 16,-1 7-2-16,2 15-2 0,-2 2-5 0,0 13-55 0,-3 10-59 15,0 8 110-15,1 3-73 0,2 5-59 16</inkml:trace>
  </inkml:traceGroup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5:22.67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899AE68-76F3-4E07-829A-D31876522B9C}" emma:medium="tactile" emma:mode="ink">
          <msink:context xmlns:msink="http://schemas.microsoft.com/ink/2010/main" type="inkDrawing" rotatedBoundingBox="5803,13234 10353,13020 10358,13118 5808,13332" semanticType="strikethrough" shapeName="Other">
            <msink:sourceLink direction="with" ref="{6678E892-6DA0-4BD0-9DA2-A245E6359BD8}"/>
            <msink:sourceLink direction="with" ref="{27B2DCF9-3F59-425D-A9CD-D5E95EBB8FEF}"/>
          </msink:context>
        </emma:interpretation>
      </emma:emma>
    </inkml:annotationXML>
    <inkml:trace contextRef="#ctx0" brushRef="#br0">-7 236 889 0,'-2'-8'369'0,"0"4"-229"15,2-3-41-15,2 2-27 0,0 2-35 0,4-2-25 16,-1 2 8-16,7 2-3 0,3 1-1 0,4-2-4 16,3 2 0-16,10 0 1 0,3 0 1 0,10 2 1 15,7 1 2-15,10-3-2 0,2 3 0 0,8-1 1 16,7-1-2-16,7 2 1 0,4-3-3 0,5 0-3 16,5-1-2-16,7-1 0 0,-2-3-2 0,10 1-4 15,4-3 1-15,9-2-2 0,-2 2 2 0,-18 1 0 0,5-7 0 16,21 2 4-16,3 2 3 0,-16-1 1 0,0-1 1 15,-2 0 5-15,13-4 2 0,4 4 4 0,2 3 0 16,-21-1-1-16,-4-1 0 0,14 1 0 0,0-1 0 16,-5 7-3-16,-17-2-2 0,8-1-6 0,0-1 1 0,-16 4-1 15,-2 0-4-15,-7 1-3 0,-10-2-3 0,-11 4-1 16,0 0-4-16,-8 1-5 0,-8 2-6 16,-13 2-5-16,-1 2-6 0,-6-1-34 0,-7 0-19 0,-5 1-27 15,-9 1-31-15,-12 1 91 0,-2-1-71 0,-27 8-22 16</inkml:trace>
  </inkml:traceGroup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3:33.57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B49BA70-0C49-402E-A1EB-69540863A4C5}" emma:medium="tactile" emma:mode="ink">
          <msink:context xmlns:msink="http://schemas.microsoft.com/ink/2010/main" type="writingRegion" rotatedBoundingBox="1267,7429 30318,5479 30711,11331 1660,13282"/>
        </emma:interpretation>
      </emma:emma>
    </inkml:annotationXML>
    <inkml:traceGroup>
      <inkml:annotationXML>
        <emma:emma xmlns:emma="http://www.w3.org/2003/04/emma" version="1.0">
          <emma:interpretation id="{5977243C-9FFF-4D2D-B507-14E0539DAE8F}" emma:medium="tactile" emma:mode="ink">
            <msink:context xmlns:msink="http://schemas.microsoft.com/ink/2010/main" type="paragraph" rotatedBoundingBox="9681,6806 15516,6509 15606,8290 9771,85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A5AECFB-8AD4-400C-AC17-C81F51F806DD}" emma:medium="tactile" emma:mode="ink">
              <msink:context xmlns:msink="http://schemas.microsoft.com/ink/2010/main" type="line" rotatedBoundingBox="9681,6806 15516,6509 15606,8290 9771,8587">
                <msink:destinationLink direction="with" ref="{F2CD5D15-7D7A-4A09-9A55-E8A4FB70564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4A595F8-7CFB-46F1-B78D-9C3567296307}" emma:medium="tactile" emma:mode="ink">
                <msink:context xmlns:msink="http://schemas.microsoft.com/ink/2010/main" type="inkWord" rotatedBoundingBox="9681,6806 15516,6509 15606,8290 9771,858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714 207 980 0,'0'-18'415'0,"-2"-1"-262"0,1 2-53 0,1-2-16 15,-2 0-39-15,-3 0-31 0,5 1 4 0,0 0-3 16,-3 4-10-16,1 0 4 0,2 4-4 0,-1 1-2 15,2 4-5-15,-1 2-4 0,-6-2-1 0,6 5-4 16,0 5-8-16,-3 1 1 0,0 7-2 0,-2 0 0 16,-3 4 2-16,3 9 3 0,0 2 0 0,-7 1 6 15,4 0 5-15,-7 9-2 0,-2 6 3 0,1 3 2 16,3-4 1-16,-3 6 0 0,-3 4 1 0,0 9-1 16,-2 0 0-16,2-2 1 0,-1-10 2 0,0 4 0 0,-7-3 0 15,5-7 2-15,-2-5-1 0,3-8 5 0,-1 3 1 16,1-9-1-16,2-2 3 0,-1-6 1 0,-1 2 2 15,2-4 1-15,0-6 3 0,0-2 2 0,-2-3 0 16,2-1 3-16,0-3-2 0,3-3 3 0,-2-3-1 16,2-2-1-16,0-2 0 0,4-2-1 0,-1-4-2 15,2 0-1-15,3-2 1 0,-2-6-6 0,2 1-1 16,4-5-1-16,0-2-3 0,4 3-5 0,0-2-1 16,8-1-3-16,-3 0-1 0,6 3-1 0,0-2 0 15,8 4-3-15,-1 2 1 0,3 1-2 0,-1 1 3 16,6 9-2-16,-1-3-2 0,2 6-4 0,4 6 1 15,-4 9-1-15,5-3-1 0,-1 5 1 0,1 8 0 16,0 0 2-16,-2 6 0 0,1 4 3 0,-1-1 2 0,-3 5 2 16,-1-1 0-16,-3 3 3 0,-2 0-1 0,0 0 0 15,1-4-1-15,-6-1 3 0,0-4-2 0,0 2 0 16,0 4 1-16,-2-8-2 0,-6 1-1 0,5-1 2 0,-5 1-4 16,0 2-3-16,0-2 3 0,-2-3-7 0,0-4-2 15,-1 4-12-15,-3-3-9 0,1-4-8 0,-1 4-11 16,-1-3-53-16,1 0-34 0,1-1-38 0,-3 0 115 15,3-3-107-15,0 1-48 0</inkml:trace>
          <inkml:trace contextRef="#ctx0" brushRef="#br0" timeOffset="316.3247">1137 602 1199 0,'0'-3'521'15,"7"3"-353"-15,-9-7-127 0,2 4 15 0,-3-5-25 16,5 8-17-16,-2-3-9 0,1 8-13 0,2-2-3 16,-1 5 0-16,4 3-1 0,-2 2 1 0,-1 3-2 15,3 5 1-15,-4 4 2 0,2-3 1 0,3 5 5 16,-4 0 1-16,-3 4 0 0,8-1 3 0,-6 2 2 16,6 0 1-16,3 1 1 0,-5 2 3 0,-4 0-2 15,4 0 0-15,-1-5 2 0,3 4 0 0,-3-1-1 16,-4-2 1-16,-1-4-1 0,5 3 3 0,1-1 2 0,-1-7-2 15,3 3 0-15,-8-2 0 0,3-1 2 0,-1-8-4 16,4 5 3-16,-6-7-3 0,2 0-3 0,-5-4-2 16,-1 2 0-16,4-4-2 0,-1-3-5 0,1 2-3 15,0-5-6-15,-3 0-43 0,3 0 19 0,3 0-131 16,-3 0 134-16,-13-8-91 0,-4 0-53 0</inkml:trace>
          <inkml:trace contextRef="#ctx0" brushRef="#br0" timeOffset="5874.9895">1908 309 92 0,'2'-6'106'0,"-1"-2"-22"0,4 3-33 0,-2-2 26 16,2-1 8-16,-2 1-2 0,2-1 0 0,-5-2-11 15,3 2-2-15,-1-2 6 0,-2 3-4 0,0-1-2 16,3-2-15-16,-4 0-1 0,-1 2 1 0,-1 2-10 16,1 0-4-16,2-2-9 0,-1 1-2 0,1 3-5 15,-4-3-1-15,4 4-6 0,-1-3-7 0,2 6 2 16,-7-5-4-16,3 2-4 0,0 1-3 0,-5 2-1 16,3 0-2-16,0 3-5 0,-1 2-2 0,-4 3-1 15,5 2-1-15,-4 4-2 0,1 3 1 0,-2 11-1 16,-1 2 2-16,2-5 5 0,-4 14-3 0,2 8 3 0,-2 1 1 15,2 1 3-15,3 4 0 0,2 1 1 0,-4 3 0 16,7 1 0-16,0 1 2 0,-1-10 2 0,4-3-1 0,0 0 4 16,0-4 2-16,4-9 0 0,2-4 3 0,0-2 4 15,1 3 5-15,-1-15 2 0,2 2 4 0,3-2 5 16,0-6 1-16,-1-4 2 0,3 0 1 0,1-2 2 16,2-3-3-16,1-3-2 0,-2-2 1 0,-3-3-3 15,4 0-2-15,0-3-2 0,2 0 0 0,-7-7-5 16,3 1 1-16,-4 1-1 0,3-7-2 0,1 1-5 15,-3-2-1-15,0 2 0 0,-1-4-3 0,-4 6-3 0,4-3-2 16,-1-2-3-16,-1 4-2 0,-3 4-1 0,0-1-4 16,-2 4-3-16,3 1-5 0,-2 8-5 0,-1 1-1 15,0 2-2-15,0 2-2 0,0 3-3 0,4 5 0 16,-1 3-1-16,0 0 8 0,1 5 4 0,-1-1 2 16,5 5 2-16,0 1 4 0,1-2 3 0,0 2 5 15,3-2 4-15,-1-1-2 0,4-3 4 0,-1-2 2 16,-1-3 2-16,1-1 1 0,1-2 6 0,0-4-1 15,-1-2 2-15,1-1 1 0,-1 0 3 0,2-3 0 16,-4-5 2-16,0 0 2 0,1 0 0 0,0-4 1 16,-8-1 0-16,7 0 1 0,-6-1-3 0,-2-1-3 0,4-4 5 15,-5 2-2-15,-3-1-6 0,4-1-2 0,-1 0 0 0,-4-5-3 16,-1-3-1-16,-1 0-2 0,0 3-6 0,2-1-5 16,-2-4-1-16,-2-4-4 0,-7-2-5 0,5 7-3 15,3-2-17-15,-2-2-11 0,1 7-14 0,-3-2-20 16,0 3-74-16,5 6-50 0,2 2-79 0,-2 1 182 15,-2 0-164-15,2 6-76 0</inkml:trace>
          <inkml:trace contextRef="#ctx0" brushRef="#br0" timeOffset="6160.0501">2955 513 987 0,'1'9'449'0,"1"-1"-283"0,-2-8-116 0,0-1 7 16,0-4 1-16,0 5-21 0,1 0-13 0,-1 0-18 16,0 0-1-16,4 3-4 0,-4 0-1 0,1 0 0 15,1 1-2-15,1-3-2 0,-1 4-1 0,1 5-1 16,-2-2 1-16,2 6 0 0,-3 0 0 0,2 5 2 16,-2 7 1-16,2 2 0 0,1 1 2 0,-3 5 2 15,1-1 0-15,-1 4 0 0,4-2 1 0,-1 1-3 16,-2 1 1-16,1 1 0 0,-2-1 0 0,3-4-1 0,-1-2-2 0,1 4-2 15,-1 1-3-15,-2-4-4 0,1-3-5 0,-1-2-5 16,0 5-25-16,0-4-25 0,-1 3-44 0,-1-8-88 16,-1 8 148-16,-4-3-96 0,3 3-42 0</inkml:trace>
          <inkml:trace contextRef="#ctx0" brushRef="#br0" timeOffset="8079.3595">-1509 928 524 0,'-2'-6'393'0,"-6"-3"-147"0,3 1-157 0,-1 0 98 16,-4 3-106-16,9-2-12 0,-6 4-40 15,4-2-12-15,-2 4-8 0,5-1-6 0,-3 2-9 0,2 2-5 16,1 4 0-16,-4-1-2 0,4 5-1 0,0 1 1 16,2 3-1-16,0 7 3 0,1-4 6 0,-3 10-1 0,5 4 2 15,3 0 2-15,-8 0 2 0,3 2 0 0,-3 5 0 16,3 4 0-16,3 6-1 0,-1-4 2 0,0-1-2 15,-4 5-2-15,6 0 0 0,-1 1 1 0,1-3-2 16,-6-3 2-16,4 2-2 0,-4-4 0 0,4-4 1 0,-3 0 0 16,1-2 3-16,-1-5-2 0,-6-3 1 0,3-5-1 15,1-3-2-15,-5-4 0 0,5-3 0 0,0-5 0 16,-6-1-2-16,6-4 2 0,-2-4 1 0,2-1 2 16,0-2 2-16,-1-3 0 0,-4-6 3 0,-2-2-1 15,6-2 1-15,-1-1 0 0,2-1-1 0,0-11 1 16,-1 3 2-16,-1-7 3 0,2 0-1 0,2-2 3 15,-1-1 3-15,1-5-1 0,-1 0 1 0,-1-3 0 16,5-2-1-16,3 2-2 0,-3-1-1 0,3 1 0 16,0-2-1-16,3 7-2 0,-6 0 1 0,7 6-3 15,-2 1 2-15,1 9-2 0,0-2 0 0,-1 4-2 16,1 6-1-16,-1 2 0 0,4 0-1 0,-3 7-3 16,0 0-2-16,2 4-3 0,-3 0-1 0,1 2-3 15,-3 4-2-15,1 2-5 0,1 3 0 0,-1-1-1 16,-2 2 1-16,-3 3 3 0,3 8 0 0,-4 7 0 15,2-4 5-15,-2 2 4 0,-3 2 0 0,-2 2 4 16,-1 6 0-16,-2-1-1 0,-1-4 4 0,-2 1-1 16,-1 3 0-16,-4-4-1 0,0 0 1 0,2-4 0 0,-5-1-4 15,3-2-2-15,-1-2-4 0,0-4-15 0,-1-2-8 16,1-3-17-16,1 3-21 0,4-3-89 0,-4-3 119 16,2-3-74-16,0 0-43 0</inkml:trace>
          <inkml:trace contextRef="#ctx0" brushRef="#br0" timeOffset="8459.4571">-1036 710 400 0,'0'-8'218'15,"0"4"-110"-15,-2-3-61 0,0 1 43 0,-1 4-29 16,2-1-8-16,-1 3-1 0,0 0 1 0,1 2 1 16,1-1 0-16,-2-2 1 0,1-1-1 0,-1-1 0 15,0 1 1-15,2-3-2 0,0 2 0 0,2 0-1 16,1 3-2-16,4 0-4 0,-3 0-3 0,3 2-7 16,2-2-4-16,4 4-3 0,3-2-3 0,3 3-8 15,2 1-2-15,6-3-2 0,0 1 0 0,5-1-4 16,3-3 0-16,0 0-2 0,1-2-1 0,4-1-1 15,0 1 0-15,-3-1 0 0,-1 2-3 0,1 1 1 16,-4-4-2-16,-2 1 0 0,-1-2-1 0,-6 4 0 0,-5-1-1 16,2-3-2-16,-1 1-2 0,-4 1-1 0,0 3-3 15,-1-4-3-15,-3 4-9 0,-1-1-6 0,2-2-8 16,-6 3-10-16,-1-4-35 0,2 1-17 0,-3 2-18 16,-4-1-28-16,-1-1 89 0,0-2-67 0,-3 0-14 15</inkml:trace>
          <inkml:trace contextRef="#ctx0" brushRef="#br0" timeOffset="8690.0593">-587 476 380 0,'-8'-8'251'0,"0"-5"-99"0,1 2-79 0,1 0 61 16,0 2-42-16,1 1-4 0,2-5-11 0,-5 3-3 16,3 2-12-16,0-1-3 0,2 1-5 0,0 1-4 15,0 0-7-15,-2 3-7 0,0 0-1 0,2 0-5 16,1 1-7-16,1 3-3 0,-1 0-2 0,0 0-6 15,1 3-8-15,1 5-2 0,0 5 0 0,1 1-2 16,1 4-2-16,0 7-3 0,2 9 1 0,-2 1-1 16,3 8-1-16,0 5-3 0,1 6-3 0,-1 0-5 15,-2-3-2-15,2 8-8 0,-1 19-2 0,3 0-85 16,-1-6 91-16,1 12-46 0,-4 8-23 0</inkml:trace>
          <inkml:trace contextRef="#ctx0" brushRef="#br0" timeOffset="7162.4279">-2545 755 343 0,'-3'-11'172'16,"-2"0"-75"-16,1 1-49 0,-1 0 28 0,0-4-8 0,-1 1-13 15,-1-1 0-15,1-3 0 0,-2 4-1 16,2-5-1-16,-2 1-1 0,0-1-4 0,-2 7 1 0,2-2-10 16,-1 2-6-16,1 2-4 0,-2 1-3 15,2 6-10-15,0 0-4 0,0-1-3 0,0 3-5 0,0 0-4 16,2 3-2-16,-4 9-3 0,2-1-1 0,-3 0-3 15,2 11 1-15,-2 7 0 0,1-4 1 0,-1 4 3 16,-3 4 0-16,2 6 1 0,1-3 1 0,0 1 3 16,3-2-1-16,3-2 2 0,-3 9 1 0,7-1 0 15,1-3 2-15,0-2 3 0,3-6-2 0,-1 5 8 16,2-5 2-16,1-4 2 0,3-3 2 0,3-2 8 16,-3 3 3-16,8-11-1 0,-5 1 4 0,7-4 1 15,-1-2-2-15,4-5 0 0,-3-2 0 0,2-1-6 16,1-3 0-16,0-6-1 0,1-1-1 0,0-3-2 15,2-3-2-15,-5-1 0 0,4-2 0 0,-3-3-1 16,1-1 0-16,-4-1 0 0,1-1-3 0,-2-4 0 0,0 2 1 16,0 0 1-16,-2-3-3 0,-3 3-2 0,-3 0-1 0,2-5 0 15,-2-2 0-15,0 7-3 0,-5-1-2 0,-2 1-1 16,1-7 3-16,-2 1-3 0,0 1 0 0,0 5-2 16,-6-2 0-16,-2-1-2 0,-3-4-1 0,-1 6-1 15,3 4-2-15,-4 0-1 0,0-3-1 0,-1 6-1 16,1-1-1-16,-1 4-2 0,0 1-1 0,-4 1-2 15,5 2-1-15,-6 1-2 0,3 5-2 0,-1 1-1 16,-2 1 0-16,1 4 0 0,-3 2 2 0,6 4 0 16,-5-3 2-16,0 4 1 0,1 3 0 0,1 5 1 0,2 1 0 15,2 0 3-15,-4 6-2 0,4 3 1 0,-4 3 2 16,9-2 2-16,3 1 0 0,-4 4 1 0,0 1 2 16,6-3 1-16,0-3 1 0,4 2 0 0,5 1 2 15,3 0-1-15,-3-3 2 0,5-2 1 0,2-1-1 0,3-1-1 16,1-2 2-16,3-2-1 0,-2-3-3 0,4 1 3 15,1 2-3-15,8-3-4 0,-1-2 0 0,0 1-13 16,3-2-15-16,3 0-20 0,1-1-28 0,3-1-113 16,0-3 146-16,9 1-92 0,-3-1-61 0</inkml:trace>
          <inkml:trace contextRef="#ctx0" brushRef="#br0" timeOffset="7547.8283">-1795 965 419 0,'0'-6'91'0,"-1"-1"-27"15,-2 4-14-15,0-2-7 0,1-1 4 0,0 1-6 16,-2-3 49-16,0-3-7 0,0 5-17 0,0-2-6 0,0 1-6 15,-1-1-4-15,-2 4-13 0,1-1-5 0,0 2-6 16,-1-2-6-16,1 2-10 0,0 4-6 0,-2 1-1 16,0 0-3-16,1 1-3 0,-1 1-1 0,0 1-1 0,-1 6 3 15,-1 2-2-15,1-2 2 0,-1 0 0 0,2 9 2 16,-1 2 0-16,-1 3 1 0,2 1 3 0,0-1-1 0,2 4 2 16,-4 1 3-16,9-1 0 0,-4 3 2 0,3-5 1 15,2 1 3-15,3 1-1 0,2 0 1 0,3-2 2 16,2 0 0-16,1-3-1 0,0-2 0 0,3 0-3 15,1-4 0-15,1 1-2 0,3-5-2 0,-2-2-7 16,4-1-1-16,-2-3-5 0,0-2-7 0,7 2-31 16,-4-6-22-16,5 1-24 0,-5-3-38 0,1 1 86 15,-4-5-68-15,9-6-50 0</inkml:trace>
        </inkml:traceGroup>
      </inkml:traceGroup>
    </inkml:traceGroup>
    <inkml:traceGroup>
      <inkml:annotationXML>
        <emma:emma xmlns:emma="http://www.w3.org/2003/04/emma" version="1.0">
          <emma:interpretation id="{26D88E4C-2346-4BA3-ABFC-89A3CE3FC676}" emma:medium="tactile" emma:mode="ink">
            <msink:context xmlns:msink="http://schemas.microsoft.com/ink/2010/main" type="paragraph" rotatedBoundingBox="1483,10651 30534,8700 30711,11331 1660,132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95ED63-0D57-456E-A924-6C656AEC2636}" emma:medium="tactile" emma:mode="ink">
              <msink:context xmlns:msink="http://schemas.microsoft.com/ink/2010/main" type="line" rotatedBoundingBox="1483,10651 30534,8700 30711,11331 1660,13282"/>
            </emma:interpretation>
          </emma:emma>
        </inkml:annotationXML>
        <inkml:traceGroup>
          <inkml:annotationXML>
            <emma:emma xmlns:emma="http://www.w3.org/2003/04/emma" version="1.0">
              <emma:interpretation id="{4EE7FA77-AD38-49B3-907D-C0B78CF48F87}" emma:medium="tactile" emma:mode="ink">
                <msink:context xmlns:msink="http://schemas.microsoft.com/ink/2010/main" type="inkWord" rotatedBoundingBox="1540,11494 4821,11274 4933,12937 1652,1315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4606.0684">-10211 4897 980 0,'-2'-14'390'0,"0"-2"-238"16,1 3-58-16,-4-1-20 0,3 4-18 0,-1 4-16 15,0 1-40-15,0 3-5 0,0 2-8 0,0 4-5 16,-1 0 0-16,0 12-4 0,-4 11 0 0,1-4 0 16,1 4 7-16,-1 11 1 0,0 3 4 0,-5 12 1 15,1 8 1-15,2-6-1 0,-2 3 5 0,-1 13-1 16,-2-1-1-16,1 8 2 0,1-6 0 0,-3-5 0 15,-2 5 2-15,-1-10 2 0,4-2 0 0,-7-15 4 16,2-1 3-16,-2-5 2 0,-3-9 3 0,-3-8 9 0,7 0-1 16,-7-9 4-16,1-3 2 0,2-4 3 0,-4-3 2 15,2-3 1-15,1-6-2 0,1-2 0 0,-2 0 2 16,1-6-1-16,1-2-1 0,0-3 2 0,2-2-2 16,1 2-3-16,3-5-1 0,3-5-2 0,-1 2-3 15,6-3-5-15,-3 1 0 0,9-3-8 0,-3 1-1 16,7 0-1-16,-1 1-2 0,4 6-6 0,3 0-2 15,5 2-1-15,0 4-3 0,5 4-4 0,2 5-1 16,4 5-3-16,2 3 1 0,2 2 2 0,2 9-1 16,6 12 3-16,-3-4 1 0,3 7 5 0,1 6 0 0,2 0 3 15,-4 1 0-15,-3 5 1 0,-1-4 1 0,0 4 0 16,-1 0-1-16,-1 1-5 0,-4 2-4 0,-3 1-4 16,-1-1-6-16,2-4-9 0,-10 4-11 0,4 5-38 15,-3-4-26-15,-4-1-33 0,0 0-59 0,-3-3 131 0,0 4-118 16,-2-6-54-16</inkml:trace>
          <inkml:trace contextRef="#ctx0" brushRef="#br0" timeOffset="105345.2414">-10095 5899 762 0,'3'5'371'0,"-3"-9"-209"0,0 3-103 0,0-1 22 16,-2 1-5-16,1 1-24 0,1 0-17 0,0 1-23 0,0 4-6 15,1 3-3-15,1-2-3 0,3 6-6 16,0 2 1-16,3 5 0 0,0 2-2 0,1 3 0 0,2 3-1 15,4 3 2-15,-4 0-2 0,1 4 0 0,3 1-1 16,-4-2 0-16,2 1 2 0,-4-6 1 0,4 1 0 0,-3 3 0 16,-3-4 3-16,3-4 2 0,-4-1 2 0,-2-4 2 15,4 0 3-15,-8-10 1 0,0 2 3 0,0-3 4 16,0-4 3-16,-4-1 8 0,3-3 2 0,2 0 5 16,-1-3 0-16,-1-5 13 0,1 3 3 0,-3-5 0 0,3-2 0 15,0-4 1-15,-2-3-2 0,4-4-1 16,-2-1-5-16,0-3-9 0,6-3-4 0,-1-10-4 0,0 7-4 15,-2-5-7-15,-2-4-4 0,6 1-2 0,1 4-2 16,-4-3-3-16,4 7-2 0,7 1 0 0,-4-3-1 16,5 8-4-16,-2 1 0 0,0 7-1 0,1-3-3 15,4 6-4-15,-5 5-2 0,1 8 0 0,0 0-3 16,-2-1 1-16,2 9-1 0,4 5-1 0,-2-1 1 16,-2 6 2-16,2 1 3 0,2 3 2 0,-1 6 0 15,4 7 2-15,-1-3 2 0,-7-1 1 0,5 7 1 16,-1-3 2-16,-2 2 1 0,-4-3 0 0,3-3 2 15,-6-1 0-15,-1-3 0 0,2-2 1 0,-6-9 2 16,0 2-1-16,-1-3 2 0,-2-4-1 0,-1-2 5 16,2-1 3-16,-2-4 0 0,-2-1 5 0,2-1 5 15,-1-2 0-15,-1-5-2 0,2-4 2 0,-1-3-4 16,-1 0 0-16,0-4-4 0,1-3-1 0,1-2-7 0,0-3 1 16,3 0-1-16,-1-7-1 0,4 2-4 0,-1-1-2 15,4-5 0-15,3 0-3 0,0 3-2 0,-1-4 2 16,9 14-4-16,0-2 1 0,-4 3 2 0,5 8 0 15,-7 5-1-15,8 0-1 0,-1 7 1 0,-2 3 1 16,5 2 0-16,-6 4-2 0,6 3 1 0,3 3 2 16,-3 5 0-16,-2 5 2 0,0 1 1 0,-3 5 0 15,2 2-3-15,0 0 1 0,-4 3-4 0,4 1-1 16,-4 2-3-16,1-2-4 0,-2-4-4 0,-2 1-9 0,-3 2-22 16,4 0-14-16,-6-5-19 0,-1-1-28 0,-1-2 10 0,1 3 55 15,0-7-56-15,-2 4 0 0</inkml:trace>
          <inkml:trace contextRef="#ctx0" brushRef="#br0" timeOffset="105733.2536">-8394 5286 720 0,'-5'9'353'16,"3"-9"-198"-16,2 0-102 0,0 0 22 0,0-1-7 15,2 1-26-15,-2 1-15 0,3 1-22 0,-1-2-1 16,-1 1-1-16,3 3 0 0,4-1 2 0,-5 0 3 16,8 2-1-16,2 0 2 0,-2 1 5 0,5-1 0 15,3-2-1-15,3 2 1 0,0-5-2 0,4 1-1 16,1 2-2-16,2-1 0 0,1-2-7 0,0 0-2 0,2 0-3 16,-3 0-5-16,2 0-11 0,1-2-8 15,3 2-10-15,4 4-18 0,-4-4-76 0,4 0 98 0,3 0-59 16,-4 1-38-16</inkml:trace>
          <inkml:trace contextRef="#ctx0" brushRef="#br0" timeOffset="106041.1014">-8367 5829 866 0,'1'0'398'0,"-1"-2"-274"0,2 1-93 0,-2 1 5 16,5 0-11-16,3 0-8 0,5 0-6 0,-2 3-1 15,-2-2 0-15,4 3-1 0,3-3-1 0,1-1 5 16,1 2 0-16,6 1 3 0,-3-1 0 0,6 1 2 15,0-3 0-15,3 1-4 0,0 1 2 0,5-1-9 16,-1-1-3-16,4 0-4 0,-3 0-6 0,2-1-22 0,2 1-14 16,0-2-23-16,-1 2-37 0,5 0 72 0,-2 2-51 15,5-1-20-15</inkml:trace>
        </inkml:traceGroup>
        <inkml:traceGroup>
          <inkml:annotationXML>
            <emma:emma xmlns:emma="http://www.w3.org/2003/04/emma" version="1.0">
              <emma:interpretation id="{0835D892-FE96-40AC-AF7F-2ACA5BF36B54}" emma:medium="tactile" emma:mode="ink">
                <msink:context xmlns:msink="http://schemas.microsoft.com/ink/2010/main" type="inkWord" rotatedBoundingBox="7642,10442 10171,10273 10314,12391 7784,12561">
                  <msink:destinationLink direction="with" ref="{343D15BA-57AE-4F1B-B4A9-126BB1DDFAC2}"/>
                  <msink:destinationLink direction="with" ref="{BA0813FE-DD3C-41A9-8A7D-802E8ED5A3DF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7987.711">-4867 4738 517 0,'-1'-3'276'0,"1"3"-126"16,1 0-101-16,-1-5 49 0,4 5-42 0,-4-2-10 15,-2 4-8-15,4-2-1 0,-4 0-2 0,2 0-17 16,6 3 21-16,1 0 1 0,1 0 2 0,4 1 0 15,9-1 4-15,-7 2-4 0,12-2-4 0,1-2 0 16,5 1-3-16,1 1-1 0,7 0-8 0,2-1-5 16,4-2-4-16,-5 0-4 0,10 3-6 0,0-1-4 15,6 1 0-15,-7-3-3 0,-2 0-3 0,-5 0 0 0,3 1 1 16,5 1-3-16,-12-2 1 0,-7-2-3 0,0-2 0 0,3 4-5 16,-6-2-4-16,1 1-4 0,-6-1-4 0,-6 0-4 15,1 2-26-15,-5 2-18 0,-8 0-20 0,2-1-27 16,-1 1 78-16,-3 1-58 0,-4 2-19 0</inkml:trace>
          <inkml:trace contextRef="#ctx0" brushRef="#br0" timeOffset="108528.4735">-3370 4131 848 0,'2'-11'264'0,"-2"8"-178"16,3 1-53-16,0 2-21 0,1 0-11 0,-1 2-8 16,-2-1 8-16,1 1-8 0,6 9 30 0,1 3-24 15,1 1 1-15,4 7 0 0,1 4 3 0,2 4 0 16,2 0 0-16,-3-1 0 0,3 1 1 0,0-1-3 15,2-1 0-15,1 3-1 0,1-1 0 0,-4-3 0 0,8-2-4 0,0 2 0 16,2 1-3-16,-4-6 3 0,1-3-2 0,1-3 0 16,5 1-1-16,-2-7 1 0,-2 1 2 0,-2-6 0 15,-1-5 2-15,3 0-2 0,-5-3 2 0,1-4 1 16,-3-5 1-16,0 0 0 0,-2-4 0 0,-3-4 1 16,-2-1 4-16,2 0 1 0,-3-3 1 0,-2-3 1 15,-2 0 0-15,3-3 2 0,-4 3 4 0,0 0-1 16,-2-5 4-16,2 2 3 0,-3-2 1 0,1 3 3 0,-1 1 5 15,0-1 0-15,-2 0 0 0,-2 7 0 16,3 4-5-16,-1-1-2 0,-2 5-3 0,-1 3-3 0,0 5-8 16,0 2-3-16,0 8-4 0,0-1 0 0,0 8-1 15,-3-2-2-15,2 18 0 0,-4-3 0 0,0 7 3 16,-1 5 3-16,-1 10 1 0,-1-1 3 0,-1 8 4 16,-2 6 4-16,-1 7-1 0,3 1 2 0,-2 5-2 15,0 6 1-15,1-2-3 0,-1 1-2 0,1 1-6 16,-1-3-2-16,2-2-4 0,-4 0-3 0,2 1-6 15,-4-4-3-15,1-5-6 0,-2 3-6 0,-1-1-34 16,-6-3-33-16,1-8-55 0,-3-1 105 0,2-8-71 16,-13-8-39-16</inkml:trace>
          <inkml:trace contextRef="#ctx0" brushRef="#br0" timeOffset="192658.1849">-3688 4168 541 0,'3'-8'281'0,"-1"-5"-157"0,-2 2-92 16,1 0 56-16,4 4-77 0,0 3-13 0,1-4-6 0,7 6-6 15,0-1 2-15,3 1 1 0,1 4 3 16,-1 3 3-16,0-5 1 0,5 0 4 0,-1 0 2 0,-1 3 4 16,-1 0-1-16,-4-1 4 0,4-1 1 0,-4-1-1 15,2 5 4-15,-6 0 1 0,1-1-1 0,-2 1 0 16,1-2 0-16,-2 5-3 0,0-1-1 0,0 4 0 15,0-3-3-15,-2 0 0 0,1 3-2 0,-3-5 3 16,-2-2-1-16,1-1 0 0,5 13 0 0,2-4 4 16,1 4 0-16,-2-1-1 0,1-1 2 0,-2 2-1 0,5 0 3 15,-4-2 0-15,2 2-2 0,-1-3 0 0,-1 3-1 0,3 1 1 16,0 4 1-16,3-2-1 0,-4 0-2 0,3 2 4 16,-1 0 0-16,1-4-1 0,2 4 0 0,0-2 1 15,2 0-2-15,1-1 1 0,-3 1-1 0,1 1-1 16,4 0 2-16,1-3 1 0,-1 1 1 0,-1-1 3 15,3 1-1-15,-4-6-1 0,5 3 2 0,0-6 3 16,-4 1-3-16,6-4 2 0,-5 2-1 0,1-5-3 16,2 0 2-16,-2 5 0 0,0-4-1 0,-6-3-4 15,0 2 0-15,-1-1 0 0,2 0-2 0,-1 2-2 16,-5-4-1-16,0 0-1 0,2-1-1 0,-5-1-1 16,2 2 0-16,-3 0-3 0,-2-3 1 0,3 1-1 15,-1 4 0-15,-3-2-1 0,1 2 0 0,0-2-1 16,0 0-1-16,-4 0 0 0,4 0 0 0,-3-2-5 15,-2-1 0-15,0-4-4 0,1 4-4 0,-1-3-18 0,0-4-15 16,0-4-19-16,-1 0-23 0,1-4-65 0,0-3 107 16,0-4-73-16,0-2-35 0</inkml:trace>
          <inkml:trace contextRef="#ctx0" brushRef="#br0" timeOffset="193018.4061">-2438 4122 330 0,'0'-20'227'16,"-2"4"-81"-16,1-3-76 0,-1 0 63 0,-4-3-37 0,4 4-49 15,1-1-8-15,-2-1-6 0,-1 1 3 0,1 1-11 16,-2-3-8-16,2 5-2 0,0 4 1 0,0-1 3 16,-4 0 1-16,4 2-1 0,-1 3-7 0,-1-1 5 15,0 5-5-15,0 0-2 0,0 2 0 0,1 0-9 16,-3 2-4-16,4 4-4 0,-3 5 0 0,1 1-2 16,-1 2 1-16,1 6 1 0,2 9-2 0,-4 0 3 15,2 5 3-15,2 5 2 0,2 4 2 0,-1 2 0 16,-1-2-1-16,3 2 0 0,-2 8 0 0,2 0 2 15,0-3 1-15,0 1-1 0,2 4 1 0,-1 7 3 16,3 9 0-16,-4-4 3 0,4-6 2 0,-4 0-2 0,0 8 7 16,0-2-1-16,0-1 5 0,-3-16-2 0,-2 12 8 15,1-2 2-15,-3 1 0 0,1-4 5 0,-2-2 4 16,0 3 0-16,2-10-2 0,-1 8 0 0,1-6-3 16,1-7-2-16,0-3-4 0,-1-3-1 0,3-3-7 15,-2-2-4-15,2-2 1 0,-2-5-5 0,3-5 0 16,1-1-8-16,-1-2-1 0,1 1-3 0,1-5-15 15,1-2-7-15,1-1-17 0,-2-1-22 0,1-1-40 0,1-4-46 16,1-2 102-16,0-2-76 0,-1-1-23 0</inkml:trace>
          <inkml:trace contextRef="#ctx0" brushRef="#br0" timeOffset="241262.207">-2428 3709 1112 0,'8'-6'428'0,"-7"1"-331"0,2-3-95 0,-3 0-2 0,-1 3-19 0,1 0-20 15,3 1-3-15,-3 4 4 0,2 0 6 0,-1 0 6 16,2 0 15-16,-1 1 7 0,1 1 10 0,0-1 12 15,-3 3 5-15,0-4 4 0,0 1 4 0,2 1-1 16,-2-1-3-16,0 3 0 0,0-1-5 0,-2 5-3 16,2-2-4-16,0 2-7 0,-1 3-4 0,-2 4 0 15,3 2-4-15,0 5-3 0,0 4-1 0,-2 6-1 16,-1 1 1-16,0 10 1 0,-1 6-1 0,0 6-1 16,-1-4 3-16,0 8 1 0,0 3 1 0,2 3 0 15,-3 2 2-15,1-2 0 0,2 4 2 0,0 2 3 0,-2 1-1 16,2-8 2-16,-2-7 0 0,2 7 5 15,-1-2 2-15,0-6 1 0,0-12 1 0,-2-4-1 0,1 8 5 16,1-5 0-16,-1 0-2 0,0-7-2 0,-1-2-4 0,1 7 4 16,-2-1-3-16,1 1 1 0,1-7-5 0,-3 6 1 15,2-2 2-15,1-1-2 0,-1-1 2 0,-1-2-3 16,1-4 3-16,1-1-2 0,-1-4 0 0,3-3 1 16,-2-3-2-16,2 1-1 0,0-5 1 0,-1 1-5 15,3-3-1-15,-2-3-1 0,1 1-2 0,0-3-9 16,-1-3-7-16,2 1-6 0,1-1-13 0,-2-1-46 15,1 0-40-15,1 0-52 0,-2 0 118 0,0-3-86 16,-2 2-43-16</inkml:trace>
          <inkml:trace contextRef="#ctx0" brushRef="#br0" timeOffset="240807.2492">-4005 3805 591 0,'0'-4'314'15,"-2"-2"-195"-15,1 0-82 0,1-1 19 0,0 3-5 16,-2-4-19-16,2 6-5 0,-1-3-5 0,1 4 6 16,0-3 6-16,1 4 2 0,-1 0 6 0,2-1 2 15,1 1 3-15,-1 0-4 0,1 0 3 0,0 0-6 16,0 0-5-16,2 0-3 0,0 0-5 0,3 5-9 15,0-2-4-15,0 2-3 0,1 1-2 0,2 5-6 16,2-1 0-16,0 1-2 0,-1 0 0 0,-2-1-1 0,3 4 0 16,1 2 1-16,4 0 1 0,-6-4 1 0,4 3 0 15,0 1-2-15,3 3 4 0,4-2 1 0,-1 1 0 16,-1-4 2-16,-1 2-2 0,4 3 1 0,2-3 2 16,-2 0 0-16,1-2-1 0,2 4 0 0,-1-1-1 15,2-1 0-15,-2 0 1 0,-1 2-1 0,1-1 0 0,-2-1 0 16,-2 0-2-16,0 0 1 0,-3 0 0 0,2 2 1 15,1-4-2-15,-1 0 3 0,1 4 0 0,2-1 2 16,-1-1 1-16,0-2 0 0,1 2-1 0,3 2 2 16,-3-1-1-16,0-4 1 0,3 2 1 0,3 0 0 15,-1 0-1-15,-3 1 2 0,-1-4 1 0,-3 0-1 16,5 2 1-16,-3 0-3 0,-3-4-2 0,1-1 1 16,2 3 0-16,-1-1-4 0,-1-3-1 0,0 0 1 0,-1 1 0 15,-4 1-2-15,4-1 1 0,-7-2-2 0,-1 2-2 16,3-2 2-16,-5 2-1 0,-1 1 0 0,-1-2-3 15,1-2 3-15,-4 0-3 0,1-2-1 0,-3 2-1 16,0-1-4-16,-1-4-2 0,-2-1-1 0,-1-1-12 16,0 2-7-16,0 1-8 0,0-2-12 0,-1-2-65 15,-1-1-41-15,-1 0-67 0,-5-2 149 0,-3-12-135 16,1-4-68-16</inkml:trace>
        </inkml:traceGroup>
        <inkml:traceGroup>
          <inkml:annotationXML>
            <emma:emma xmlns:emma="http://www.w3.org/2003/04/emma" version="1.0">
              <emma:interpretation id="{94307B47-982A-43F1-9071-90E3EDA23810}" emma:medium="tactile" emma:mode="ink">
                <msink:context xmlns:msink="http://schemas.microsoft.com/ink/2010/main" type="inkWord" rotatedBoundingBox="11983,9946 15463,9712 15639,12343 12160,12577">
                  <msink:destinationLink direction="with" ref="{343D15BA-57AE-4F1B-B4A9-126BB1DDFAC2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44356.1854">2566 4846 629 0,'-3'5'413'0,"-4"-8"-178"0,6-4-146 0,-6 3 109 16,1-3-111-16,1 2-13 0,2 4-28 0,10 1-27 15,-4 0-5-15,8 0-1 0,3 5-2 0,5 3-3 16,-1-4-2-16,12 6-6 0,-1-1 0 0,1 3 0 15,7 2-1-15,2 5-3 0,-5-3 1 0,1 3-7 16,0 3 3-16,-5 4-1 0,0-2 0 0,-4 3-6 16,-4 2 1-16,-7 2-3 0,1 1-2 0,-4 2 0 0,-5 1-2 15,-7 1 0-15,0 4-2 0,-5 0-2 0,-5 0-1 16,-2 3-1-16,-6-2-2 0,-4 1-5 16,-4-1 0-16,-2-3-5 0,-3-6-2 0,3 2-1 0,-3-11-7 0,-7 1-39 15,3-1-24-15,5-6-23 0,-4-4 87 0,14-4-67 16,-1 3-50-16</inkml:trace>
          <inkml:trace contextRef="#ctx0" brushRef="#br0" timeOffset="187267.2657">2120 3442 100 0,'13'-21'97'0,"-4"-3"-10"16,1 6-38-16,-1 1 21 0,1 1 3 0,1-3-3 15,-3 9-3-15,2-2-2 0,-1 0-8 0,-1 3-1 16,0-4 2-16,-1 4-1 0,1-1 4 0,-1-1 1 16,0 0-1-16,-1 3-1 0,-1-5-1 0,0 3-3 15,0 1-1-15,-2 1-2 0,-2 0-3 0,1 0-4 16,-2 0-1-16,0 0-3 0,0 3-12 0,-2 1 0 15,2-1-5-15,-3 3-3 0,-2-1-10 0,1 3-4 16,-3 0-3-16,-2 2-1 0,2 1-1 0,-9 2-3 0,-8 4 0 16,4-1-1-16,-1 2 1 0,-8 2 1 0,-4 4-1 0,-5 2 4 15,-13 6-1-15,6-4 3 0,-1 3 0 0,-10 4 2 16,-1 0 2-16,-2 3-1 0,0 0 2 0,-6 1-1 16,4 0 0-16,-2 0 1 0,-8-3-1 0,3-1 2 15,0 2-1-15,-4-3 1 0,2-3 2 0,0 3-1 16,-2-4 2-16,5 1-1 0,3-1 0 0,1 2 1 15,-1 0 0-15,4-2-3 0,-3-1-1 0,1-1-1 16,2 4 1-16,-2-1-3 0,6-1 2 0,-3 0-4 16,2 0-1-16,3 4 0 0,1-1 0 0,4-2 0 15,-2-1-1-15,11 2 0 0,-6-2 0 0,9-4 1 16,-3 2 0-16,7-7 2 0,-1 1 0 0,9 1 0 16,-2-6 2-16,1-2-2 0,4 1 1 0,1 0-1 15,5-4-2-15,4 3-3 0,-3-2 0 0,3-1-2 16,2 1-5-16,2 0-1 0,0-4-4 0,3 4-17 15,-1-2-9-15,-2-1-16 0,3 1-26 0,0-3-93 16,2 2 127-16,2-1-80 0,-3 3-49 0</inkml:trace>
          <inkml:trace contextRef="#ctx0" brushRef="#br0" timeOffset="187668.2023">-164 3421 152 0,'-4'-5'138'16,"-1"0"-41"-16,-2 0-56 0,1 1 32 0,-2 2 2 15,3 1-14-15,-4 1-11 0,2 0 4 0,-1 1 2 0,0 4 7 16,0 4-1-16,0-1-3 0,1 5-17 0,-5 0-5 15,3 3-5-15,-1 1-7 0,-1 6-4 0,6 1-12 16,-6 1-2-16,3 4-1 0,-1-1-3 0,-2 9 1 16,1-2-1-16,2 2 0 0,-3 2 0 0,-2 3 2 15,0 1-1-15,2 3-1 0,-2 3 3 0,2-6 2 16,-1 2 4-16,0 0 3 0,1-6 6 0,2-2 10 16,-4 0 7-16,2-10 2 0,3-3 7 0,3 1 7 15,-1-4 0-15,3-5-1 0,1 0 0 0,4-2-7 16,2-1-3-16,9-2-4 0,1 2-3 0,6-2-11 15,-1 0-3-15,22 5-3 0,-8-3-4 0,12-2-6 16,4 3-4-16,6-6-3 0,4 3-4 0,4-1-15 16,3-4-10-16,-1 0-26 0,5 2-33 0,3 2 62 15,2 0-43-15,9-3-20 0</inkml:trace>
        </inkml:traceGroup>
        <inkml:traceGroup>
          <inkml:annotationXML>
            <emma:emma xmlns:emma="http://www.w3.org/2003/04/emma" version="1.0">
              <emma:interpretation id="{00D615E3-BFA8-4A2B-A36A-6D759FE9350E}" emma:medium="tactile" emma:mode="ink">
                <msink:context xmlns:msink="http://schemas.microsoft.com/ink/2010/main" type="inkWord" rotatedBoundingBox="16237,9955 21297,9615 21446,11828 16385,1216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44862.0593">3773 4937 1065 0,'3'-22'460'0,"4"1"-262"16,-2-3-94-16,6 2 68 0,-2-1-76 0,-1 4-44 0,5 2-13 15,6-2-12-15,3 1-6 0,12-1-6 0,-2 3-35 16,6-1-27-16,0-1 44 0,15-3-6 0,-6-1 3 16,4 0-15-16,0-2-8 0,-3-2-10 0,1 1-11 15,-1-1-1-15,-2 1-56 0,-3 3-29 0,4-5-80 16,5-2 154-16,-1 2-94 0,11-7-33 0</inkml:trace>
          <inkml:trace contextRef="#ctx0" brushRef="#br0" timeOffset="244703.1874">4259 3832 1128 0,'8'-27'444'15,"1"-2"-320"-15,-5 7-97 0,-1 1 19 0,0 5-43 16,-1 3-9-16,-2 7-8 0,0-2-5 0,-5 8-5 16,0 3-3-16,-5 4 0 0,1 4-1 0,-7 1 9 15,-2 4 4-15,-4 5 3 0,0 0 5 0,0 6 7 16,-2 0 0-16,1 3 4 0,3 5 1 0,1 5 2 16,4 5 1-16,3 2-2 0,0 1 1 0,4 5 0 15,4 4 0-15,4 4-2 0,-4 1 1 0,4-10-3 0,8 10-1 16,2 15-1-16,0-4 1 0,-3-5 0 0,6 6-1 15,-5-6 1-15,7 9 1 0,-11-7-1 0,-1 1 1 16,-1-12 3-16,0-6-1 0,-1 6 0 0,-1-3 3 16,-1-9-1-16,-4-4-1 0,-1 0-2 0,6 2-1 15,-8-13-5-15,-2-4-5 0,-1-7-17 0,-2-5-14 16,-1-5-17-16,3-1-26 0,-4-7-73 0,1-3 111 16,-10-10-75-16,0 1-39 0</inkml:trace>
          <inkml:trace contextRef="#ctx0" brushRef="#br0" timeOffset="245101.4996">5129 3593 1118 0,'-8'-10'519'16,"0"4"-343"-16,1 1-87 0,-2 4-60 0,-1 10-57 0,1 1 3 15,-3 9-10-15,0 8 1 0,-4 13 10 0,-2 3 7 16,-4 9-11-16,3 9 21 0,-4 7 10 0,4 4 2 16,2 7 2-16,9 3 0 0,0 2 2 0,-2 0 2 15,10 2-3-15,2 2 1 0,9-4 3 0,-1-4-1 16,1 0 1-16,3-7 3 0,8-11-4 0,-2 3-4 16,7-25-4-16,0 0-3 0,1-11-31 0,3 3-20 15,10-18-32-15,-1-3-43 0,9-6 87 0,5-5-65 0,12-10-27 16</inkml:trace>
          <inkml:trace contextRef="#ctx0" brushRef="#br0" timeOffset="245566.2742">5729 4020 998 0,'-6'30'591'16,"-1"2"-364"-16,4-23-200 0,0 7 105 0,3 6-131 15,0 2-13-15,0 10-3 0,3 2-1 0,0 3-137 16,2 0 143-16,1 3 1 0,2-1-2 0,3-4-1 16,1 0-1-16,0-4 2 0,-1-4-2 0,2-2 3 15,2-3 1-15,-1-4-2 0,-1-5 4 0,1-4 3 16,-1 2 1-16,3-4-1 0,0-3-2 0,-4-4-3 16,3 1-3-16,1-1 1 0,-4-4-4 0,3-6-2 15,-1 2 2-15,-4-10-1 0,-1 3 5 0,1-3 1 16,-1-3 10-16,-2-5 2 0,-1 2 7 0,-4 0 5 15,1-4 3-15,-2 6 4 0,1-3 4 0,1 3 13 16,-3 2-3-16,0 5 2 0,0-1 1 0,2 6 1 16,1 0-1-16,-2 3-2 0,3-1-3 0,-1 3-9 15,5 1-5-15,0 1-4 0,3-1-2 0,0 2-6 16,5 0-1-16,3 0 1 0,2 2 0 0,-5-1 1 0,9 2 2 16,1-3 5-16,-4 0 2 0,2 0 0 0,-2-1 1 15,-1-4 3-15,1 2 1 0,-4-5 5 0,-2-2 0 16,-2 4 1-16,-1-1-1 0,-2-4 4 0,-2 0 0 0,-1-2-1 15,-1 2-6-15,-6-6-5 0,4 4-6 0,-5-9-4 16,2 1-5-16,-2 0-8 0,-2-6-8 0,0 3-6 16,-2-1-6-16,1-2-24 0,-2 3-8 0,0-2-16 15,0 4-18-15,0 1-53 0,1 2-30 0,0 5-47 16,3 0 136-16,-1 9-116 0,1 3-46 0</inkml:trace>
          <inkml:trace contextRef="#ctx0" brushRef="#br0" timeOffset="246227.2697">6984 4540 462 0,'-5'-6'237'16,"4"-4"-142"-16,1 2-70 0,0 1 40 0,0-1-59 16,-4 0-14-16,3 0-8 0,1 1-6 0,0 2-4 15,0 1 4-15,0-1 3 0,1 2 4 0,-1-4 15 16,5 3-3-16,-3-3 15 0,1 2 8 0,-2-1 16 16,3 0 2-16,-3-2 3 0,2 3 5 0,1-1 4 15,-3 1 5-15,1-2-12 0,-1 1-2 0,-1 3-8 16,5 1 0-16,-5-1-7 0,2 0-2 0,-1 3-9 15,1 0 3-15,1 0-1 0,-1 2-2 0,-1-1-1 16,1 2 0-16,0 2 0 0,-1-2-1 0,-1 4 1 16,2-3-2-16,-1 6 0 0,-1 3-3 0,0 1-3 15,-1 4-2-15,-2 2-1 0,-2 3-3 0,2 7-7 16,-5 2-2-16,0 6-3 0,0-1 0 0,1-4 0 0,-4 8-8 16,3 6-11-16,-3-3-7 0,1-4-4 0,1 0-8 15,-7-4-10-15,6 4-78 0,-1-8 97 0,2 2-58 16,-2-9-22-16</inkml:trace>
          <inkml:trace contextRef="#ctx0" brushRef="#br0" timeOffset="245903.4288">6995 4461 126 0,'3'-3'58'16,"2"3"-50"-16,-3-4-25 0,-1 0 24 0,1 0-16 16,1 4-14-16</inkml:trace>
          <inkml:trace contextRef="#ctx0" brushRef="#br0" timeOffset="246826.2222">7458 3803 384 0,'-1'0'178'0,"1"-2"-110"0,0 2-43 0,-3 0 34 15,0 0-12-15,-2 2-4 0,2 1-4 0,4 0 20 16,-1 2 10-16,2-2 4 0,-4-1 5 0,4 1-10 16,-1-4 1-16,4 2 13 0,0-1 11 0,-4 0-24 15,1 0-3-15,3-3-1 0,8-2 0 0,1 0-6 16,-1 1-6-16,4-4-17 0,5-3 0 0,7-2-10 16,0 0-6-16,3-1-5 0,-13 4-8 15,-10 5-3-15,1 2-2 0,28-14-1 0,5 1-10 0,0 0 6 0,-5 1-1 16,-6 1-1-16,-2 8-1 0,-1-2-7 0,-10 5-2 15,-3 1-5-15,-5 4 0 0,0 1-11 16,-4 5 3-16,-1 3-6 0,-6 3-4 0,0 1 6 0,-1 2 2 16,-6 5 5-16,-2 7 0 0,-1 0 11 0,-4 4-3 15,-1 4 8-15,-2 1 5 0,1 3 1 0,0 4 0 16,-1-5 4-16,1-2 0 0,-2 2 3 0,7-5 1 16,-3-3 0-16,4-2 6 0,1-5 0 0,2-4 4 15,2 1 2-15,2-2 8 0,2-6 1 0,1-5 2 16,0 3 5-16,1-3 3 0,2-4 5 0,2 0-1 15,0 0-1-15,3-2-1 0,3 0-3 0,3-2-3 16,1-1-3-16,2-3-10 0,4 0-3 0,1-5-4 16,1 3-5-16,2-3-12 0,0-1-4 0,3-2-7 15,3 0-8-15,-5 1-8 0,-1 0-13 0,1-5-36 16,3 0-22-16,-6 1-14 0,-2-2-27 0,-2-5-83 0,10-4 150 16,4-13-98-16,-4 4-22 0</inkml:trace>
          <inkml:trace contextRef="#ctx0" brushRef="#br0" timeOffset="247103.8652">8363 3037 1108 0,'-3'-8'381'0,"3"2"-305"16,1 1-67-16,1 3-9 0,3 2-2 0,1 2-1 15,4 4 5-15,4 2 3 0,-1 3 3 0,4 7 10 16,4-1 2-16,1 7 3 0,2 2 1 0,2 2 0 16,-1 7 2-16,2 7-5 0,4 2-2 0,-3 7-8 0,1 7-3 15,-2 4-5-15,-2 2-3 0,-1 7-5 0,-3 4-7 16,-11 10 1-16,1-1-3 0,-3-9-1 0,-18 11-3 0,-9 11-5 16,2 3-3-16,-7-7-1 0,-10-1-4 0,-10 10-9 15,-25 16-93-15,-33 9 104 0,18-4-59 0,-23-10-30 16</inkml:trace>
        </inkml:traceGroup>
        <inkml:traceGroup>
          <inkml:annotationXML>
            <emma:emma xmlns:emma="http://www.w3.org/2003/04/emma" version="1.0">
              <emma:interpretation id="{2C79E2D2-D3E7-42EA-AA69-7EC9B8A26484}" emma:medium="tactile" emma:mode="ink">
                <msink:context xmlns:msink="http://schemas.microsoft.com/ink/2010/main" type="inkWord" rotatedBoundingBox="23756,10075 30595,9616 30675,10794 23835,1125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09014.8627">11193 3575 949 0,'3'3'325'0,"-1"-4"-254"0,4 6-89 0,2 1-14 16,5 10-12-16,0 3-3 0,-1-1 1 0,6 12 1 0,-1 8 1 16,1 5-30-16,1 0 50 0,-3 6 6 0,-2-1 3 15,1 8 5-15,-4 3 3 0,0 0 4 0,-3-13 7 0,0 3 15 16,-2-1-15-16,1-3 2 0,-1-4 1 0,-3-1 1 15,2-3-2-15,-2-4 2 0,-1-3-2 0,1-6 1 16,-3 2 4-16,0-7-2 0,0-3 3 0,-2-7-1 16,2-1 15-16,-1-3 5 0,-1-3 6 0,-1-4 14 15,3-3 6-15,-2-1 3 0,-2-7 7 0,2-8 8 16,0 2-12-16,-1-9-4 0,2-3-6 0,1-5-9 16,-2-4-1-16,4-3-8 0,2-10-8 0,4-2-7 15,-1-1 1-15,4-11-4 0,3 5 0 0,2-2-3 16,-1-1-11-16,5 16 3 0,1-4-2 0,0 8-5 15,1 9-1-15,0 9-4 0,1-2-2 0,-1 10-11 16,0 5 1-16,5 6-3 0,-3 1-4 0,3 7-7 16,0 2-2-16,-1 7 0 0,2 4-3 0,-1 6 7 15,2 5 0-15,-3 5 3 0,1 3 2 0,-3 6 10 16,-1 3 2-16,1 4 2 0,0 3 4 0,-5-5 4 0,-3 3 1 16,5 8 1-16,-2-3 3 0,-1-5 0 0,-4-1 1 15,0-6 1-15,2 3 1 0,-1-9 2 0,-1 2 1 16,-3-9 3-16,-1-4-1 0,-4-4 8 0,0-2 1 15,-3-4 2-15,1-5 3 0,0-3 6 0,-2 4 6 16,1-8 2-16,-3-1 3 0,2-2 5 0,-1-4-1 16,1-2 2-16,-2-2 0 0,2-2 0 0,-2-5-1 15,1-7-4-15,2 1-2 0,1-6-9 0,0-5-1 16,7-5-1-16,-4-5-1 0,6-3-13 0,1-2-3 16,0-5-1-16,-1 4-4 0,8-3-2 0,-2 0-4 15,0 8-1-15,3 0-5 0,-6 6 0 0,6 5-2 16,1 11-3-16,-3-3-2 0,-5 8-2 0,-1 14-4 0,4 0-12 15,-4 2 1-15,2 5 1 0,-3 6 0 0,-1 4 2 0,3 8 5 16,1 8 0-16,-2-6 7 0,0 9 12 0,2 7 4 16,-1 3 4-16,0 2 0 0,-3 0 1 0,4 2 1 15,-2 1 2-15,-1 0 0 0,-2-1 0 0,2-5-2 16,-2-2 0-16,0-3 0 0,0-2 0 0,-3-4 0 16,0-2-3-16,0-5-1 0,-3-1-1 0,-2-7-3 15,3 6-1-15,-3-8-3 0,1 3-3 0,-1-7-10 16,0 1 1-16,2-4-10 0,-1 1-16 0,-2-1-55 15,1-2-34-15,-1-3-20 0,4 0-43 0,-1-3 123 16,-2 3-105-16,10-13-23 0</inkml:trace>
          <inkml:trace contextRef="#ctx0" brushRef="#br0" timeOffset="308041.2364">12571 4160 652 0,'-13'0'266'0,"0"1"-185"0,10-5-57 0,-3-1-18 16,1-3-12-16,2-2-4 0,-5 1-5 0,-5 1 2 15,2-5 8-15,-5 0 9 0,0-4 26 0,0-1-8 16,-5-1 25-16,2 0 7 0,-5-3 4 0,7 1 1 15,-5-4-8-15,6-1-6 0,-2 1-20 0,-1 1 6 16,-2-3-23-16,1-4-10 0,2 3-28 0,1-4-15 16,1 2-19-16,-5-1-23 0,-3 1 59 0,3 3-47 15,-7 0-16-15</inkml:trace>
          <inkml:trace contextRef="#ctx0" brushRef="#br0" timeOffset="310962.9956">13760 3351 573 0,'-4'-5'278'0,"0"5"-170"15,-4-5-59-15,-3 7 6 0,2-2-14 0,-7 3-20 0,5 7-19 16,-8 1-6-16,6 5-4 0,-8 1 5 0,-1 2-17 15,3 2 18-15,-7 0 3 0,4 4-4 0,0 1 13 16,-2-3 4-16,3 3 3 0,-3-4 5 0,2 1 2 16,1 0 0-16,0 0 0 0,4-3-4 0,-2 4-3 0,0 0 0 15,-4 0-3-15,7-3-7 0,2-2 1 0,-2 0-1 16,-3 3 1-16,6-1 0 0,-3 0 3 0,7-5 0 0,3 4 5 16,-1-1 3-16,6 1 2 0,-1-1 2 0,4-2 4 15,1-1 1-15,3-2 1 0,2 1 1 0,3 2-1 16,-1-2-1-16,7-1-3 0,2-1 0 0,2-1-4 15,0 4-2-15,3-3-1 0,8 1-1 0,-1-4-4 16,1 3-3-16,6-1-1 0,2 6-3 0,3-8-1 16,2 4-3-16,1 0-1 0,2 1-3 0,0-3-6 15,-2 3-2-15,3-4-4 0,-3 3-6 0,-4 0-17 16,6-1-11-16,-12 2-16 0,4-3-17 0,-2 4-60 16,-1-1 19-16,-1-1 67 0,-2-3-67 0,1 0-28 15</inkml:trace>
          <inkml:trace contextRef="#ctx0" brushRef="#br0" timeOffset="309598.1566">13287 3967 731 0,'-3'-2'278'16,"0"2"-188"-16,1 0-49 0,1 0-17 0,-1 2-9 0,-1 1-11 16,3 0 9-16,2 2 15 0,-1-3 11 15,1-2-2-15,1 3 17 0,2-3 8 0,3 2 12 0,4-2 8 16,3 0-4-16,-6-2-12 0,12-4-5 0,8-1 5 16,6 1-17-16,14-4-6 0,-1 4-17 0,11-7-5 15,1 4-6-15,22-3-5 0,-4 1-4 0,6 0-3 16,4 0-2-16,-1 0-1 0,-1 0 0 0,0 1 0 15,-5 4-2-15,-1-1 2 0,0 1 0 0,-5 0-2 16,-4 1 1-16,-7 0-1 0,0 2-1 0,-2 0-1 16,-8 1-1-16,-3 1-1 0,-3 1-1 0,-4 0-2 15,-2 0-3-15,-7 3-2 0,1 0-1 0,-5-3-9 16,-6 2-1-16,-6-2-4 0,-5 1 1 0,-1-1-8 0,-5 0-5 0,-3 2-24 16,-2-2-12-16,-3 0-10 0,0 0-15 0,-1 0-20 15,1 0 69-15,-8-5-54 0,0 3-1 0</inkml:trace>
          <inkml:trace contextRef="#ctx0" brushRef="#br0" timeOffset="309739.102">14829 3596 330 0,'5'-3'131'0,"0"-2"-87"0,3 3-26 16,-4 1-17-16,6-1-9 0</inkml:trace>
          <inkml:trace contextRef="#ctx0" brushRef="#br0" timeOffset="309885.724">15152 3518 80 0,'7'-2'69'0,"-9"2"-22"16,2-1 10-16,2-2-5 0,2 3-4 0,-2 0-14 15,-2 1-20-15,2 1 6 0,-1-2-2 0,2 0-9 16,-1 0-2-16,-2 0-1 0,2 1-5 0,-1-1-6 15,1 0-6-15,-2-1-9 0,0 1-18 0,1 1 29 16,1-1-20-16,-2 2-10 0</inkml:trace>
          <inkml:trace contextRef="#ctx0" brushRef="#br0" timeOffset="311684.5407">15621 3250 833 0,'6'2'344'0,"2"3"-235"0,-3-5-94 0,1 0 8 15,7 5-16-15,-8 1-17 0,4 7-17 0,4 4-3 16,0 4-1-16,-1 1-1 0,3 7 6 0,-3 3 3 16,1 0 4-16,0 1 4 0,-2-3 8 0,-8 2 1 0,10 8 3 15,-4-2 3-15,-1-8 2 0,0 4 1 0,-6 2 0 0,3 3 0 16,-5 2-3-16,5 1 3 0,-4-12 2 0,-1 2 1 15,-6 3 3-15,1-8 3 0,5-3 3 0,0-8 8 16,2-1 5-16,-2-3 5 0,-2-8 5 0,2-2 19 16,3-2 7-16,-3-3 5 0,-3-5 5 0,3-2 4 15,-5-4 0-15,2-2-3 0,3-3-3 0,0-3-15 16,-2-2-7-16,2-5-6 0,4-3-6 0,-4-6-8 16,4 5-4-16,0-9-1 0,2 1-2 0,4-1-7 15,-1-4-2-15,1 0-2 0,2-2-1 0,7 7-7 16,-3-7-2-16,7 7-4 0,-3 1-3 0,1 5-5 15,5-2 1-15,-4 16-5 0,2-1-2 0,0 8-8 16,-4 6-3-16,-1 5 2 0,1 3-8 0,-4 4-4 16,-1 9-6-16,3 9 2 0,-2-2 0 0,-2 10 4 15,1 5 5-15,-3 3-6 0,-1-1 12 0,4 6 1 16,-6 1 8-16,-1-1 2 0,0 0 4 0,-1-4 4 16,-3-3-1-16,0-6 8 0,-1 4-2 0,0-7 7 15,-1-5 0-15,-2-4 2 0,0-1 0 0,0-2 2 0,-2-9 4 16,2 2 2-16,-2-2 4 0,-1-4 2 0,3-1 2 15,-1-1 0-15,-3-4 6 0,3-4 1 0,-2 3 1 16,1-6-5-16,-1-5 2 0,0 0-1 0,1-5-1 16,0 1-2-16,2-6-2 0,0-3-4 0,2-1 0 15,1-3-3-15,5-2 1 0,-3 0-10 0,3-7-1 0,-2 2-2 16,7 4-4-16,-2-1 1 0,4 4-7 16,-3 6-1-16,1 6-10 0,3 0 6 0,0 10-5 0,-2 2-1 15,-1 9-8-15,1 1-5 0,1 7 4 0,-3 3-1 16,4 10 2-16,-1 1 1 0,1 8 2 0,3 2 4 15,0 5 6-15,-2-2 5 0,2 5-1 0,2 0 2 16,-3-2 0-16,1 0-1 0,-3-3-2 0,1 2 0 16,-2-4-4-16,0 1 0 0,0-3-11 0,1 0-14 15,-4-6-77-15,1 1-52 0,2-10 125 0,-3 1-93 16,3-11-75-16</inkml:trace>
          <inkml:trace contextRef="#ctx0" brushRef="#br0" timeOffset="311898.1724">17003 3531 1272 0,'1'19'530'0,"1"-19"-355"0,-2 0-125 16,0 0 38-16,0 0-29 0,0 0-40 0,2 8-2 16,1-3-16-16,5-1-3 0,1 4-3 0,-1-1-1 15,5 1-19-15,3-2 22 0,3 0 3 0,0-1-10 16,4-3 9-16,-1-1-3 0,5-1-10 0,0-3-8 15,2-3-11-15,6-5-17 0,3-2-64 0,-1 0-33 16,7-8 15-16,2-1 72 0,5-11-95 0,0 4-32 16</inkml:trace>
          <inkml:trace contextRef="#ctx0" brushRef="#br0" timeOffset="312075.2859">18024 2992 1258 0,'-3'8'505'15,"-4"-6"-356"-15,4 6-125 0,5 1 14 0,-2 15-29 16,0 0-10-16,-4-3-12 0,8 22-3 0,-6 13 2 16,-1 1 3-16,3-1 4 0,0 9 2 0,-3-3 0 0,4 11-5 15,-2-1-3-15,-3 1-5 0,0-14-7 0,5 18-37 16,1-2-43-16,3 4 22 0,-4 2 47 0,1 2-65 16,-2-5-28-16</inkml:trace>
        </inkml:traceGroup>
      </inkml:traceGroup>
    </inkml:traceGroup>
  </inkml:traceGroup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5:26.89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A0813FE-DD3C-41A9-8A7D-802E8ED5A3DF}" emma:medium="tactile" emma:mode="ink">
          <msink:context xmlns:msink="http://schemas.microsoft.com/ink/2010/main" type="inkDrawing" rotatedBoundingBox="3655,11937 8745,7509 13144,12565 8054,16993" semanticType="enclosure" shapeName="Other">
            <msink:sourceLink direction="with" ref="{E04DB7D1-B0B9-4728-9173-93971478911C}"/>
            <msink:sourceLink direction="with" ref="{27B2DCF9-3F59-425D-A9CD-D5E95EBB8FEF}"/>
            <msink:sourceLink direction="with" ref="{6678E892-6DA0-4BD0-9DA2-A245E6359BD8}"/>
            <msink:sourceLink direction="with" ref="{0835D892-FE96-40AC-AF7F-2ACA5BF36B54}"/>
          </msink:context>
        </emma:interpretation>
      </emma:emma>
    </inkml:annotationXML>
    <inkml:trace contextRef="#ctx0" brushRef="#br0">5704 737 286 0,'4'-8'162'0,"-4"-3"-75"16,-2 3-51-16,0-4 41 0,-1 2-25 0,2-1-25 0,-4-2-2 15,2 2-2-15,0-2-1 0,-1 1-2 0,-2 0-3 16,1-2-4-16,-1 3-3 0,-1-3-5 0,1 1 0 15,0 0 0-15,-1 0 1 0,-1-1 2 0,0 0 0 16,2-1 4-16,-5 1-1 0,3 1 2 0,-3 2 0 16,-2 0-2-16,3 0 2 0,-2 1-5 0,-1-1-2 15,0 3-2-15,1-3 1 0,-6 0-2 0,0 0-3 16,-2-2 1-16,-4 2-2 0,-3-4 1 0,3 3-1 16,-8 1-2-16,-6 1 0 0,4-3 0 0,-1 2 2 15,0 2-2-15,-4-3 0 0,-4 1 1 0,-5-1 0 16,2 2 1-16,4-1 1 0,-6 1 0 0,-6 1 0 15,-3 1-1-15,-10-2 1 0,5 2 0 0,-8-1 0 16,-3-1 0-16,-9 1 0 0,3 1-3 0,-7-2 3 16,1 1-1-16,-4 4 0 0,3-3-1 0,-5 1 2 0,-1 1 0 15,3 0 0-15,0 1 2 0,-2 0-1 0,2 0 2 16,6 2 2-16,-10-3-1 0,4 3-1 0,-2-2 3 16,1 3-1-16,1-3 0 0,-1 5 0 0,-2-3 0 15,1 2 1-15,4 1-2 0,13 0 0 0,-7 0-2 0,-2 0 1 16,-3 1-1-16,15 1 0 0,-1-2-2 0,2 3 0 0,-11 0 1 15,6 4-1-15,2 1-1 0,6-2 1 16,1 2-1-16,-5 3-1 0,-1-1 2 0,10 4-1 16,5-1 1-16,-6 1 0 0,1 2 2 0,2 1-1 0,1 3 3 15,3 0 1-15,-3 1-2 0,2 1 0 0,1 1-1 16,4-1 3-16,1 3-2 0,3 7 0 0,0-2-1 16,2 1-2-16,5 4 2 0,-1-3-1 0,1 3 3 15,2 3-2-15,1-3 2 0,2 0 0 0,-3 0 1 16,3 2 2-16,1 1 2 0,-2 3 2 0,4-1 0 15,1-3 0-15,3 6-2 0,-4 8 2 0,2 0 0 16,4-7 0-16,3 7-2 0,2-3-1 0,0 9 2 16,6-4-3-16,-2 1 2 0,6-8-1 0,1 0 0 0,1 7-2 15,4-1 1-15,-1 6 0 0,4-7-3 0,-2 9 4 16,1 1-1-16,0 2-2 0,3-2-1 0,-2 4 1 16,1 1 0-16,0-3 0 0,2 4-1 0,0 2-1 15,2 1 0-15,1 6-1 0,0 1 1 0,4-1 1 16,-1 5-2-16,2-6 0 0,-2 5-1 0,2-1 2 15,0-2 0-15,0-6 1 0,0 4 0 0,2-5 1 16,1 2 0-16,2 0 1 0,3-5 0 0,-4-4-1 16,7 1 1-16,-1-2-1 0,1 3 0 0,-3-10-1 0,0-1-1 15,13 14 1-15,-12-6 1 0,2-3-1 0,5 3-2 16,-3-1 0-16,8 3 0 0,-1-1-1 0,1 4-1 16,-7-13 0-16,5 5-1 0,3 5-2 0,2 3 2 0,0 4 1 15,-6-8 0-15,4 3 0 0,0 3 1 16,-1-10 0-16,1 6-1 0,2-3 3 0,-2-6-1 0,2-2-1 15,3-1 1-15,-1-1 1 0,2-4 0 0,2 3 0 16,4-3 1-16,1-4-1 0,0 1 2 0,-2-5 1 16,1 1-1-16,2-1-1 0,-2-3 1 0,2 2-1 15,-4-2 0-15,3-2 1 0,2 2-2 0,2-2 0 16,6-2-1-16,-8-1 2 0,6-6-4 0,7 2 3 16,3 2 0-16,-7-7 0 0,3-3 1 0,1 3 0 0,4-4 0 15,6-2 1-15,1 1 2 0,-10-4-1 0,4 2-1 0,9 0-1 16,6-2 1-16,-5-2-2 0,-10-3 0 0,8 5 1 15,4 1 0-15,-8-9-2 0,1 5 0 0,3-7 2 16,-1 2 0-16,6 0-1 0,-1-1 0 0,1-3 1 16,4-2-2-16,-5 3 2 0,3-5-1 0,-2 1-1 15,-2-3 1-15,4-2 1 0,-4 1 0 0,3-3-1 16,1-3 2-16,-3-2-1 0,-2-1 4 0,2 1 0 16,-3-3-1-16,-6-3 0 0,6 0 1 0,-5 0-1 15,1-3 1-15,3-4 1 0,-6 2-4 0,-8-1 3 16,-3-1-1-16,7-7 4 0,-2-2-2 0,-8 5 0 15,-5-2 1-15,0 0 1 0,8-8 1 0,-1-6-2 16,-1 3 1-16,-4 2-3 0,5-10 1 0,-1-2 1 16,1-6 0-16,-4-1 0 0,-4-6 0 0,1 4 3 0,-6-5 1 15,-2-1 1-15,-5-2 1 0,1-2 1 16,-2 1-2-16,-2-9 0 0,-1 5 0 0,-1-1-3 0,-1-4 3 16,-4 0-2-16,1-2 0 0,1-1 0 15,-1 1 0-15,-2-2-1 0,-4-2-2 0,2-2 0 0,1-2-4 16,0 7-2-16,3-6-3 0,-7 3-1 0,7 0-3 15,3 1 0-15,-3 3 0 0,-2-1 1 0,-1 0-1 16,1-2 2-16,-7 7 1 0,5-1 5 0,-7 2 1 16,-2-2 2-16,1 2 0 0,-6 2 1 0,2-4-1 15,-2 4 1-15,-1-3-3 0,-2 1-1 0,2 6-2 16,-3-4 0-16,-1-1-3 0,-1 2 0 0,-1-2 0 16,-3 1-1-16,1 2-1 0,-2-5 1 0,1 3 2 15,-3 2-1-15,-1 1 0 0,-1 2 2 0,-1 0 2 16,-1 3-2-16,0 8 4 0,-3 0-3 0,-4-3 1 0,2-2 1 15,0 12-1-15,-1 2-1 0,-4 6-1 0,0-10-1 16,-7 6-2-16,1 0-1 0,3 7 0 0,-8-2-3 0,-5-5-1 16,-3-3-1-16,-3 1-2 0,0 7-1 0,-3-3-3 15,-2-3-1-15,-7 6-7 0,-4-5 0 0,-7 8-16 16,-5 1-10-16,-15 2-16 0,1 2-27 0,-21 5 61 16,-11 1-42-16,-32 5-14 0</inkml:trace>
  </inkml:traceGroup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7:33.02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7B2DCF9-3F59-425D-A9CD-D5E95EBB8FEF}" emma:medium="tactile" emma:mode="ink">
          <msink:context xmlns:msink="http://schemas.microsoft.com/ink/2010/main" type="writingRegion" rotatedBoundingBox="6084,10103 10304,14121 8645,15863 4425,11845">
            <msink:destinationLink direction="with" ref="{BA0813FE-DD3C-41A9-8A7D-802E8ED5A3DF}"/>
            <msink:destinationLink direction="with" ref="{5899AE68-76F3-4E07-829A-D31876522B9C}"/>
          </msink:context>
        </emma:interpretation>
      </emma:emma>
    </inkml:annotationXML>
    <inkml:traceGroup>
      <inkml:annotationXML>
        <emma:emma xmlns:emma="http://www.w3.org/2003/04/emma" version="1.0">
          <emma:interpretation id="{66C1BD08-D471-415C-883E-1DEA48DC8E27}" emma:medium="tactile" emma:mode="ink">
            <msink:context xmlns:msink="http://schemas.microsoft.com/ink/2010/main" type="paragraph" rotatedBoundingBox="6084,10103 10304,14121 8645,15863 4425,11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FA4CEB-D4D2-4457-8FD8-A5166CABF60C}" emma:medium="tactile" emma:mode="ink">
              <msink:context xmlns:msink="http://schemas.microsoft.com/ink/2010/main" type="line" rotatedBoundingBox="6084,10103 10304,14121 8645,15863 4425,11845"/>
            </emma:interpretation>
          </emma:emma>
        </inkml:annotationXML>
        <inkml:traceGroup>
          <inkml:annotationXML>
            <emma:emma xmlns:emma="http://www.w3.org/2003/04/emma" version="1.0">
              <emma:interpretation id="{161BFB61-3FC5-4D74-B7B6-E7F9F19D17A7}" emma:medium="tactile" emma:mode="ink">
                <msink:context xmlns:msink="http://schemas.microsoft.com/ink/2010/main" type="inkWord" rotatedBoundingBox="6084,10103 7734,11675 6699,12762 5048,1119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-6403 3676 252 0,'-7'-5'182'0,"2"2"-58"0,1-2-64 0,0 2 42 16,-2 0-20-16,-2 3-11 0,5-2-10 0,3 2-20 0,-2 3-6 0,2 2 4 16,0 0-3-16,-4 1-5 0,2 2 1 0,5 0 2 15,-3 5 6-15,3 3 0 0,2 0 0 0,-3-4-6 16,-1 4-1-16,7 5 1 0,-5 0-3 0,12 3-5 16,-9 0-9-16,0 1 0 0,2-1-2 0,0 6-3 15,2 4-3-15,0-2-4 0,-9 1 0 0,9 4-1 16,-4 0-1-16,-1-1-1 0,1 4 0 0,5 2-2 0,-6-6 0 15,5 4 0-15,-7-2 0 0,2 4 0 16,-1 1 0-16,4 1-1 0,-6 4-1 0,-5-3 1 16,1 6 1-16,1 0-1 0,-7 3 1 0,3-4 0 0,-2 1 0 15,3-5 3-15,1 0 0 0,-1-3 1 0,0-3 1 16,-1-8 2-16,0-5-1 0,3 5 3 0,-4-2 2 16,-2-6 1-16,5-2 1 0,-5-1 1 0,5 3 5 15,-5-5-2-15,3 0 2 0,-3-3-1 0,0-5-1 0,2 4 1 16,1-4 1-16,-1-3-2 0,4 0-3 0,-4 0 3 15,-1-2-2-15,7-1-2 0,0 1 2 0,-5-1 0 16,4 0 0-16,-1-4 3 0,-1 3-2 0,6-3 4 16,-3-1 2-16,5 3 1 0,-5-1 1 0,8-2 1 15,3 3-2-15,2-3-1 0,0 2 1 0,1 1-2 16,5-2-3-16,5-1 0 0,-2 2-3 0,4 0-4 16,2-1 0-16,3 2-1 0,2-1-3 0,-6 0-2 0,3 2 0 15,5 0 0-15,2-3-1 0,-5 2-1 0,0-1-1 16,3 0 1-16,6 4 0 0,1-3 0 0,-3-1 0 15,-2 1 0-15,3 0 1 0,1 2 3 0,1 0 0 16,1-2 0-16,-10-3 1 0,-11 0 0 16,-10 0 3-16,0 0-2 0,35 0 1 0,-6-2-1 0,4-1 0 15,-10-2 0-15,-4 4 0 0,1-2 0 0,2 1-2 16,-15 0 0-16,0 1-1 0,0-1-2 0,-3 2 1 16,-3 0 0-16,-2 0-2 0,-2-3 0 0,-2 3-1 15,-1-5 0-15,1 4 1 0,-6-1 0 0,1-1-2 16,-2-2 0-16,1 2 2 0,-1 0-3 0,0 1 2 0,0 0-1 15,0 1-1-15,-1-2-1 0,-1-1-2 0,-1 4-2 16,0-3-1-16,0 0 1 0,-2 2-2 0,2-1-1 0,-2-1-2 16,-3 3 0-16,2 0 1 0,-1 0 0 0,1 0-1 15,-4 0-2-15,-3 0 1 0,-1 1-1 0,1 1 2 16,-3 3-2-16,2-1 2 0,-5-2 0 0,0 4 1 0,-2 1 1 16,-3 2-1-16,-1-1 2 0,-2 2 0 0,-5-2 1 15,-3 3 0-15,0 5 2 0,-5-8 1 0,0 5 1 16,-3-1 1-16,3 1 0 0,-3-3 1 0,2 1 0 15,0-1 1-15,-1-1 0 0,6 1 0 0,-3-1 0 16,3-1 2-16,2-1-1 0,1 2-1 0,4-2 1 16,5-3-1-16,-3-1 2 0,0 4 0 0,5-4 1 15,1-1-1-15,4-1 1 0,-4 2 1 0,5-3 1 16,-2 0 0-16,6 2 2 0,1-2-2 0,-5-2 1 16,3-1 1-16,5 3 3 0,0-5-2 0,0-1 2 15,0 3 3-15,2 0-2 0,-1-2 3 0,7 0 2 16,-3 0 0-16,0 1-1 0,5-1 0 0,-4 0 0 15,2 0-3-15,2-4-1 0,-1-1-1 0,1 2 0 16,-2-3-2-16,9-3-1 0,-9-1 1 0,3-1-1 16,2 0-1-16,-3-3 0 0,-1 3 1 0,6-4-4 0,-7 0 0 15,-3 0 0-15,-1-1-1 0,1-1 0 0,0-2 0 16,1-2 0-16,-1 2-2 0,-2 2 2 0,-4-5-1 0,6-2-1 16,-2 2 2-16,0 0-1 0,-1 2 0 0,3-3-1 15,-7-8 0-15,2-1 1 0,5 4 0 0,-13-4-1 16,5-4 0-16,6-1 1 0,-6-3-1 0,1 1-1 15,-1-1 1-15,2-1-1 0,4 1 0 0,0 4 0 0,0-2 0 16,-1 0-1-16,1 1 1 0,0 4 0 16,1 0 0-16,-1 0 1 0,2 1-1 0,-5-5 0 0,8 4 0 15,-5 3 0-15,3-2-1 0,-2-2 1 0,2 0-1 16,0 3-1-16,2 1 2 0,0 1-1 0,-3 4 0 16,3-4 0-16,0 7 1 0,-1 2-3 0,1-1 1 15,0 1 2-15,0 2-2 0,-2 3 0 0,2 1 0 16,-2-4-1-16,1 7 0 0,1-3 1 0,0 3 0 15,0 0-1-15,-2 5-1 0,2-3 1 0,-1 3 0 16,1-1-2-16,0 5 0 0,0 0 1 0,0 1-1 16,0 1-1-16,0 3 0 0,1 1-1 0,-1 1-1 15,2 0-2-15,-2 0 0 0,0-2-1 0,0 5-3 16,0-3 0-16,1 2-2 0,-1 0 2 0,2-1 1 16,3 6 1-16,1 2 0 0,-1 1-1 0,-3-1 2 15,2 4 1-15,3 1 1 0,-1 5-2 0,0 5 1 16,-2 0-1-16,-1-1 3 0,2 4 0 0,-1 5 2 15,-2 4-1-15,4 6 3 0,-1-4 0 0,-5 8 2 0,6-3 0 16,-4 5-1-16,4-3 3 0,-4 3-2 0,0-4 2 16,4 2 0-16,-1-1 0 0,0-4-1 0,2-1 1 15,-8 0 1-15,4 3-1 0,7 2 0 0,-7-1 0 16,-3 1-2-16,1 5 2 0,1 1 0 0,8 4 0 16,1 0 0-16,-7-4 0 0,-2-2 1 0,6 2 0 15,0-5 0-15,-5-4 1 0,-1-1-1 0,-2-4 1 16,8-2-1-16,-8-2-1 0,5-2 3 0,-5-6-2 0,0 4 2 15,0-1-1-15,3-4 1 0,-6-3 1 0,-2-2 1 0,3 2 0 16,4-2 1-16,-1 2 0 0,-2-12 1 0,2 7 1 16,-2-1 0-16,-1-4-1 0,4-2 0 0,-4-1 2 15,-1-3 1-15,1 3 0 0,2-3-1 0,0-3 2 16,0-1 0-16,-4 1 2 0,-1-2 0 0,5-3 0 16,0 3-1-16,-2-4-1 0,4 4 0 0,-2 0-2 15,1 0-2-15,3 0-2 0,-4 0 0 0,3 0-2 16,-3-1-2-16,-2-2 0 0,2-2 0 0,-1 3 0 15,2 2 0-15,2 0 0 0,-1-3-1 0,-2 0 0 16,3 3 0-16,-3-2 0 0,2 2 0 0,6 0 0 16,-10-3 0-16,8 3-1 0,2 3 0 0,4 0 0 15,0 1 1-15,7 0-2 0,1 0 0 0,0 0 2 16,3 0-1-16,2 0 1 0,-1 1 0 0,5 1 0 16,-2-1-1-16,0 0 0 0,1 1 1 0,6-1 0 15,-2 2 1-15,1 2-1 0,1-3 2 0,-1-4 1 16,4 1-1-16,-1 4 2 0,-4-3-2 0,-2 1 0 0,-3-2 1 15,12-1-1-15,-6 0 2 0,-3 6-3 16,2-7 2-16,-6 1 0 0,6-1 1 0,-5 1 0 0,1 0-2 16,-7-2 0-16,-5 1-2 0,1 1 3 0,1-1-3 15,-4 4-1-15,-4-5-2 0,-1 0-3 0,1 2-6 16,-5-1-8-16,1 2-15 0,-4-3-84 0,-1 2-70 16,-9 4 143-16,-1 7-104 0,-21 3-83 0</inkml:trace>
          <inkml:trace contextRef="#ctx0" brushRef="#br0" timeOffset="-1645.8995">-6136 3835 473 0,'-11'-14'190'16,"3"1"-141"-16,-2 0-42 0,1 4 0 0,-1-6-13 15,2 7-14-15,-1-1-14 0,2 1-12 0,-4 0 32 16,2 0-24-16,-1 5-8 0</inkml:trace>
          <inkml:trace contextRef="#ctx0" brushRef="#br0" timeOffset="31818.9757">-6583 3794 318 0,'1'3'174'0,"-2"-3"-103"0,-3 1-48 16,3 3 43-16,-1-3-48 0,-1 4 0 0,1 0 0 16,1 3 3-16,1-2 13 0,0 1 4 0,1 1 2 15,-1 1 6-15,0 2 4 0,4-3 2 0,-3 2 1 16,-1-2 2-16,0 1 1 0,2 2-7 0,-1-3-3 15,1 4-7-15,-2-4-6 0,2 1-5 0,-1 4-1 16,-1 0-5-16,3 1-9 0,-1-1 2 0,1 3-3 16,-1 0 0-16,-1 0-4 0,1 1-2 0,-1 4-2 15,1 0 0-15,0-2-3 0,-1 1 0 0,-1 3 1 16,2 2-1-16,3 1-1 0,-4 1 1 0,-1 0 0 0,2-3 1 16,-1 6-1-16,1-1 1 0,-2 3-1 0,0 1 2 15,0-1-2-15,0 5 2 0,0-1-1 0,0 6 0 16,0-1 1-16,0 4 0 0,3-4-1 0,0 1 1 15,-1-4 3-15,3 0-3 0,1 2 1 0,-3-2 1 16,0-4-2-16,2-4 1 0,-3 0 1 0,3 6 0 16,-2 0-2-16,2-2 2 0,-4-4 1 0,4 2 0 0,-2 3 2 15,4 0-1-15,-1 0 0 0,-5-8 1 0,4 5 4 16,-3-2-1-16,-1 1-1 0,4-3 1 0,0-4 4 16,0 2 1-16,-2-1 0 0,3-2 0 0,-1-3 1 15,1-4-2-15,1-3 0 0,-4 0 2 0,0 0-1 16,-1-6-1-16,-2 0 0 0,1-1 1 0,-1-1 0 15,2 0 1-15,-2 0 1 0,3-4-3 0,-3 2 3 16,2 1 0-16,-1-3 1 0,1-1-2 0,0 0-1 16,-2 0 0-16,0 0 0 0,1 0-1 0,-1-1-3 0,3 2-2 15,2-1-1-15,-5-1 1 0,5 1-3 0,-2 0-1 16,2 0 1-16,-2 0-3 0,-1-2-2 0,1-1 2 16,5 4-3-16,-2-1 0 0,-1 0 2 0,3 0-3 15,1 2 0-15,1-2 1 0,4 2 1 0,-4-4 0 16,4 0 0-16,4 4 0 0,2-2-1 0,1 2 1 15,1-2 1-15,4 1 0 0,3-1-2 0,-1 0 3 16,3-1-3-16,2 1 1 0,-1-5 2 0,3 0 0 16,1 3-2-16,1-1 2 0,1-2 1 0,1 2-1 15,0 3 2-15,-5-5 0 0,6 4 1 0,-7-2-2 0,2 1 2 16,-6-3 1-16,1 4-1 0,-4-4-1 0,-3 2 2 16,3 0-1-16,-5-1 0 0,-1 3 0 0,-4-2 1 15,3 3-1-15,-3 0 0 0,-3 0 0 0,0-2 0 16,-4 2-1-16,-2 0-2 0,1 2 0 0,0-1-2 15,-4 1-2-15,0 1-7 0,-1-3-8 0,2 3-15 16,-2 2-132-16,-2-2 134 0,-4 18-71 0,-2-5-63 16</inkml:trace>
        </inkml:traceGroup>
        <inkml:traceGroup>
          <inkml:annotationXML>
            <emma:emma xmlns:emma="http://www.w3.org/2003/04/emma" version="1.0">
              <emma:interpretation id="{B04E02AD-AA71-45B5-88E6-3BF769640AED}" emma:medium="tactile" emma:mode="ink">
                <msink:context xmlns:msink="http://schemas.microsoft.com/ink/2010/main" type="inkWord" rotatedBoundingBox="8676,12581 10299,14126 8645,15863 7022,1431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27414.0759">-3186 7417 96 0,'6'-4'65'0,"-3"-2"-28"15,2 3-22-15,0 0 13 0,-1-1-5 0,3 4-5 16,-2-1-1-16,-1 1 0 0,3 0 0 0,-2 0 10 15,-1 0 3-15,3 0 2 0,-4 1 2 0,5 1 3 16,-3-4-1-16,1 2-1 0,0 0-1 0,1 2-9 16,1-2-2-16,0 0-5 0,3 0-1 0,-5 0-7 15,4 2-2-15,-1-1-2 0,-1 1-2 0,7-1-1 16,-1 4-1-16,2 2 2 0,-3-3-2 0,4 3 2 16,2-1-1-16,3 0 0 0,1-2 1 0,-7 0 0 15,3 0 1-15,0-4-2 0,2 6 2 0,-4-4-2 16,-1 1 3-16,-5-3 0 0,4 3 0 0,-1-1 1 15,-3 1 0-15,-1 1 3 0,-1-4-1 0,-2 4 3 16,0-1 1-16,0 2 3 0,-2-4 1 0,-2 1 1 0,-2-1 0 0,1 3 5 16,-2-1 0-16,0-3-1 0,0 1-3 0,0-2-2 15,-2 6-2-15,-1-1-1 0,-2 1-2 0,4 0-3 16,-4 0-2-16,2 4-1 0,-3 2-1 0,-1 2 1 16,1 0-4-16,-2 0-1 0,1 1 3 0,-2 3-3 15,-4-5 0-15,4 5 0 0,-6-3 0 0,6 4-1 16,-4-2 3-16,0-2-1 0,0 2-2 0,2-2 0 15,2 6 0-15,2-6 0 0,-1 0-2 0,-1-1-3 16,-2-2-1-16,4 3-6 0,-1-4-3 0,2 0-6 16,-2-1-5-16,-3-1-29 0,5-2-27 0,1 2 59 15,2-1-42-15,-2-1-15 0</inkml:trace>
          <inkml:trace contextRef="#ctx0" brushRef="#br0" timeOffset="-27018.8733">-2581 7480 829 0,'1'-1'-9'15,"1"1"-10"-15,0 4-3 0,-2-4 4 0,1 4 4 0,1-3 3 16,1 2-14-16,2 1 5 0,-1-1 2 0,1 2 9 15,0-4 9-15,-2 4 1 0,0-3 6 0,1 1 3 16,-1 1 3-16,0 3 1 0,-1-1-1 0,-2-1 1 16,0 5-4-16,4 1 1 0,-1 1-2 0,-1 1-4 15,0-3-1-15,1 1-2 0,0 2 2 0,2-1-1 16,1-2 4-16,1-1 0 0,-3-2 9 0,4-1 3 16,0 1 3-16,-1-3 4 0,1-4 7 0,0 2 5 15,0-4-1-15,-2-1 5 0,3 0 0 0,1-3 0 16,-4-4-1-16,4 4 1 0,-4-5-2 0,1-1-1 15,-1 0-1-15,2-3-2 0,-3 3-4 0,-2-3-2 0,3-1 2 16,-2-1-1-16,2 2-6 0,-1 1-3 0,-5-2-2 0,0 2-3 16,-2 0-7-16,2-1-4 0,-5 4-10 0,2 0-25 15,-5 1-13-15,5 6-22 0,-5 0-24 0,-6 4 58 16,-4 2-47-16,-3 4-16 0</inkml:trace>
          <inkml:trace contextRef="#ctx0" brushRef="#br0" timeOffset="-129506.9016">-4871 7098 1002 0,'-4'-10'410'0,"-4"3"-279"0,7 2-84 16,1-3-13-16,0 0-19 0,0-2-16 0,-2 2-8 15,2 0 1-15,0-1-1 0,2 1 3 0,-2-3 6 16,5 3 1-16,1-3 7 0,0 3 3 0,2-2 9 16,0 2 4-16,3 0 3 0,2 0-1 0,2 0 3 15,0 2-5-15,5-1-2 0,-1 3-4 0,-2-1-6 0,4 2-5 16,6 3-1-16,0 0-3 0,-3 3-6 0,3 3 2 15,2 4-3-15,6 1 1 0,3 10-4 0,-1-5 3 16,-4 0 2-16,-3 4 0 0,10 4-1 0,0 0 1 16,-3 1 2-16,-4-4 0 0,0 5 4 0,4 1 1 15,-7-2-3-15,1 2 2 0,-3 2 2 0,-2 0-2 16,-1 2 1-16,-3 1 0 0,-2 0-3 0,-1 2 3 16,-3-1-2-16,0 2-1 0,-4 2 2 0,-1-2-1 15,-6 1 1-15,3 1-2 0,-1-4 2 0,-6 3-1 16,-1 0 3-16,0-4 0 0,-3 1 0 0,-2 1 0 15,-3-4 1-15,-1 2 2 0,-4 0-2 0,-1-2 1 0,-1 0-3 16,-4-1 0-16,3-3-1 0,-4-3-2 0,-11 6-3 16,-1-2-1-16,4-5-2 0,-9 2-2 0,-6-5-2 0,-6 2-6 15,-13-7-5-15,4 4-4 0,3-5-6 0,-16-1-34 16,0 0-35-16,-6-1 19 0,-4 0 44 0,-11-2-59 16,4-1-24-16</inkml:trace>
          <inkml:trace contextRef="#ctx0" brushRef="#br0" timeOffset="-129990.5942">-4570 7143 985 0,'6'-5'444'0,"-1"-2"-267"0,-4 6-125 15,3-2 51-15,-3 1-63 0,2 2-17 0,0 3-6 16,1 2-14-16,-3 3-5 0,6 5 0 0,-3 0-3 15,4 6-2-15,0 3 2 0,0 8 1 0,0 0-6 16,0 7 8-16,0 0 3 0,2 9-2 0,-2-2 1 0,0 7 1 16,3 2 0-16,0-2-2 0,-1 0-1 0,2 1-1 15,-1 6-6-15,-3-12-4 0,0 3-4 0,-1-2-5 16,-3-4-7-16,0 1-17 0,-4 1 6 0,0-5-33 16,-2-1-16-16,-3 1-77 0,2 0 120 0,-11-13-75 15,3 10-40-15</inkml:trace>
        </inkml:traceGroup>
      </inkml:traceGroup>
    </inkml:traceGroup>
  </inkml:traceGroup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7:13.96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5269AB5-3CAB-41AD-A115-97A8C4DA7D4F}" emma:medium="tactile" emma:mode="ink">
          <msink:context xmlns:msink="http://schemas.microsoft.com/ink/2010/main" type="writingRegion" rotatedBoundingBox="4110,13329 4522,15975 2968,16217 2556,13571"/>
        </emma:interpretation>
      </emma:emma>
    </inkml:annotationXML>
    <inkml:traceGroup>
      <inkml:annotationXML>
        <emma:emma xmlns:emma="http://www.w3.org/2003/04/emma" version="1.0">
          <emma:interpretation id="{E4BDCCC1-BF92-41C6-8265-CDCBFF81C719}" emma:medium="tactile" emma:mode="ink">
            <msink:context xmlns:msink="http://schemas.microsoft.com/ink/2010/main" type="paragraph" rotatedBoundingBox="4110,13329 4522,15975 2968,16217 2556,13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DA3F96-B987-473E-B612-1B69D6DDE043}" emma:medium="tactile" emma:mode="ink">
              <msink:context xmlns:msink="http://schemas.microsoft.com/ink/2010/main" type="line" rotatedBoundingBox="4110,13329 4522,15975 2968,16217 2556,13571"/>
            </emma:interpretation>
          </emma:emma>
        </inkml:annotationXML>
        <inkml:traceGroup>
          <inkml:annotationXML>
            <emma:emma xmlns:emma="http://www.w3.org/2003/04/emma" version="1.0">
              <emma:interpretation id="{53EFDBE2-6089-4F11-962B-0EC93EC675B0}" emma:medium="tactile" emma:mode="ink">
                <msink:context xmlns:msink="http://schemas.microsoft.com/ink/2010/main" type="inkWord" rotatedBoundingBox="4110,13329 4522,15975 2968,16217 2556,1357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981 986 970 0,'-11'-3'412'16,"3"-5"-283"-16,5 8-100 0,-2-5 28 0,3 2-45 16,1 3-14-16,-4 0-12 0,5 3-5 0,0 4-4 15,0-4 3-15,0-3 2 0,0 9 2 0,0-4 6 16,5 6 1-16,-2-1 3 0,-3-1 2 0,3 1 3 16,0 1 1-16,4 5 0 0,-7 0 1 0,1 5-1 15,-1-4 1-15,0 2 0 0,2 7-1 0,1 6 0 0,0 3-1 16,4 9-2-16,-1-2-1 0,0 10 0 0,6 2 1 15,-5 15-2-15,5-5-1 0,-4 4 4 0,1 5-1 16,-1-4 1-16,0 3 2 0,0-4 1 0,-2-1 0 16,1-2 3-16,-1 2 0 0,-1-6 3 0,0 1 3 15,-1-3 1-15,0-5 0 0,0-3 3 0,0-5 2 16,-1-6 2-16,-3 0-1 0,1-4 1 0,-1-6-3 16,2-6 0-16,-2 7-2 0,0-8-3 0,-2 0-2 15,1-4-3-15,-1 0-2 0,2-5-3 0,-3-4-1 0,-2 3-2 16,2-5-3-16,0-2-2 0,-2-3-2 0,0-1-5 0,1-2-23 15,-3-5-15-15,1 2-8 0,-1-5-24 0,-4-10 55 16,3-2-44-16,-4-6-15 0</inkml:trace>
          <inkml:trace contextRef="#ctx0" brushRef="#br0" timeOffset="555.2166">967 1074 667 0,'-8'-11'322'0,"1"0"-187"0,-2 1-92 0,2 4 23 15,-1-2-17-15,4 3-15 0,-4 0-16 0,1 2-18 16,3 1-4-16,-4-2-1 0,3 4 1 0,2 0 0 16,-2 0-1-16,-1 0 4 0,2 3-2 0,-5-3 2 15,4 0 1-15,3 3 1 0,-6-1 0 0,0 2 0 16,2 1 0-16,0 3-3 0,1 0 0 0,2 2 1 0,0 4-4 15,-2 3 0-15,0 1-2 0,0-1 0 0,-1 1 0 16,-2-2 2-16,-2 6 2 0,-1 4-3 0,0-4 4 16,0-1 1-16,3 4 1 0,-2-4 2 0,6 4 1 15,-4-2-2-15,1-4 5 0,2 0 2 0,2-2-1 16,-3-1 1-16,-2-8 1 0,2 3 4 0,1-4 0 16,2 1 1-16,-2-5 4 0,-3-1 1 0,5-2 4 0,-2 0 3 15,5 0 7-15,-3-4-1 0,0 0 2 16,3-6 0-16,0-4-6 0,0 3-2 0,0-7-4 15,1-3-3-15,2-4-10 0,2-1-2 0,0-2-2 16,1 1-2-16,2-2 3 0,2 0 0 0,-1 4 0 0,2-2 3 16,-1 1 5-16,3 2 2 0,-4 2 1 0,1-2 4 15,1 3 1-15,-1 1 1 0,1 1 3 0,-2 0-1 16,-1 1-3-16,2 2 2 0,-2 3-3 0,1 2-3 16,-1 2-4-16,-1 2-2 0,-1 1-4 0,2 3 1 15,2 3-6-15,-1 1-2 0,2 6-1 0,-1-3 0 16,-1 1-3-16,3 6 0 0,3 4 0 0,1-1-2 15,-4-1 2-15,3 3-4 0,1 1-1 0,2 2-1 16,3 0 0-16,-5 1-3 0,3-1-1 0,5 3-8 16,1 2-5-16,1 1-6 0,-1-2-6 0,2 1-14 0,11 4-66 15,1 2-56-15,11-2 123 0,-2-3-83 0,18-1-67 16</inkml:trace>
          <inkml:trace contextRef="#ctx0" brushRef="#br0" timeOffset="-919.7032">54 448 351 0,'-5'-3'210'15,"4"1"-105"-15,-1 1-57 0,-6-6 24 16,-1-1-4-16,1 3-6 0,1 1-8 0,6 1-4 0,-2-1-7 15,-2 0-3-15,5 0-2 0,-3 4-6 0,1-1-6 16,4 1-3-16,-2 0 0 0,-2 0 0 0,2 0 0 16,0 1 2-16,3-1 0 0,4 0 2 0,4 2 4 15,-2-2 0-15,6 0 3 0,7 0 1 0,0 0 0 16,5-2-3-16,7 1 1 0,2-6-2 0,4 1-8 16,3 0-1-16,2-2-2 0,1-2-5 0,3-3-6 15,-3 2 4-15,7 2-5 0,0-1 0 0,-1-1 3 16,1-2 0-16,4 4 1 0,-8-6-1 0,6 4 3 15,-4-2 0-15,-5-2 0 0,0-1 1 0,0 0 0 16,-8-2 0-16,-3-1-2 0,5 3 0 0,-5 0-3 16,0 0-2-16,-3-1 0 0,0 1-1 0,1 3-6 15,-2 0-1-15,-4 4-1 0,1-2-4 0,-4 1-4 16,2 4-4-16,-4-1-6 0,-4 3-6 0,-4-1-17 16,-1 2-13-16,-7-1-17 0,7 3-21 0,-7-1-29 0,-6 2-43 15,3 3 105-15,0 1-75 0,-9-3-11 0</inkml:trace>
          <inkml:trace contextRef="#ctx0" brushRef="#br0" timeOffset="-497.8134">223 708 249 0,'-11'0'151'0,"4"-2"-55"0,-4 2-42 0,3-2 43 15,4 1-4-15,2 1-2 0,-1-3 5 16,0 3-6-16,1 0-2 0,-3-2-3 0,5-1-4 0,3 3-16 16,-1 0-6-16,3-3-3 0,1 1-6 0,2-3-9 15,6 2-4-15,7 0-3 0,-2-2-6 0,4-1-5 16,4-1-4-16,6-1-1 0,-3 2-3 0,1 0-5 15,2-2-3-15,7-2 0 0,1 1 2 0,-3 1-2 16,2 0 1-16,2-3-2 0,5-2 5 16,3 0 0-16,1 2 2 0,-8 1 0 0,6-4-1 0,-1 0-1 15,-3 3 0-15,-2 1 0 0,-2-1-4 0,-1 0 2 16,-4 0-1-16,-2 1-1 0,-2 2 1 0,0 0-1 16,-5 2 0-16,0-2 0 0,-2 5-4 0,-1-4 0 15,0 4-3-15,-8 0-2 0,3 0-4 0,-3-1-2 16,-2 3-1-16,-3 1-4 0,1-2-8 0,-4 2-6 15,3 0-8-15,-2-1-13 0,-6 1-70 0,2 1-61 16,-3-1 128-16,3 3-92 0,-13-3-68 0</inkml:trace>
        </inkml:traceGroup>
      </inkml:traceGroup>
    </inkml:traceGroup>
  </inkml:traceGroup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7:37.66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43D15BA-57AE-4F1B-B4A9-126BB1DDFAC2}" emma:medium="tactile" emma:mode="ink">
          <msink:context xmlns:msink="http://schemas.microsoft.com/ink/2010/main" type="inkDrawing" rotatedBoundingBox="9920,12118 15425,11344 15559,12298 10054,13073" semanticType="underline" shapeName="Other">
            <msink:sourceLink direction="with" ref="{0835D892-FE96-40AC-AF7F-2ACA5BF36B54}"/>
            <msink:sourceLink direction="with" ref="{94307B47-982A-43F1-9071-90E3EDA23810}"/>
            <msink:destinationLink direction="with" ref="{1ACC0AB6-B573-495E-809D-8F374F3F4D76}"/>
          </msink:context>
        </emma:interpretation>
      </emma:emma>
    </inkml:annotationXML>
    <inkml:trace contextRef="#ctx0" brushRef="#br0">-5 375 245 0,'-2'16'184'0,"2"3"-82"0,2-15-46 16,1 0 29-16,7 9-64 0,-1-7-7 0,4 7-14 15,5 3 0-15,4 2 3 0,0-1 2 0,8 7-25 16,2-3 26-16,2 3 1 0,6 1-2 0,4 2 1 16,6 2 1-16,5 3-2 0,-2 0 1 0,-7-5-1 15,10 1-3-15,7 7 3 0,-2-1 1 0,-7-4 0 16,2-1 1-16,1-1 1 0,16 4 7 0,5-5 3 16,-6 2 3-16,-2-8 2 0,10-1 8 0,-2-2 1 0,0-4 5 15,-2-1 3-15,6-10 6 0,-6 4-2 16,4-7 1-16,-1-8 0 0,-1-5-2 0,4 0 1 0,-3-8-4 15,1-3-3-15,3-4-5 0,-1-4 0 0,0-1-4 16,2-1 2-16,2-7-7 0,2-1 0 0,1-2-3 16,0 2-1-16,3-1-2 0,2-1-5 0,2-3 2 15,3-2-3-15,-2 0-3 0,2 3-2 0,1-7-1 16,7 2-2-16,-1 0-2 0,-5 2 0 0,5 7-1 16,-1-1-1-16,5 10 0 0,0-5 1 0,6 15-2 15,-2-2 2-15,-8 6-1 0,4 6 0 0,-13 5-1 16,4 0-1-16,-4 6 2 0,-16 2-1 0,-5 2 2 15,1 4 2-15,-13 1 4 0,-2 1 4 0,-10-2 3 16,-4 1 3-16,-10-1 6 0,-7 0 2 0,-4-3-1 16,-5 2 0-16,-3-2-6 0,-6 1-3 0,-2-1-4 0,-2 0-3 15,-2-1-9-15,-4-1-8 0,0 2-7 16,0-1-3-16,-1-2-7 0,0 0-9 0,-4-2-37 16,2 2-26-16,0-3-20 0,-2 0-36 0,1-3 101 0,-6-6-100 15,-2-5-39-15</inkml:trace>
  </inkml:traceGroup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2:09.99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AD27AAB-3D4B-4692-8FDC-7268C9EB51E0}" emma:medium="tactile" emma:mode="ink">
          <msink:context xmlns:msink="http://schemas.microsoft.com/ink/2010/main" type="writingRegion" rotatedBoundingBox="2257,2683 1612,7220 -119,6974 524,2437">
            <msink:destinationLink direction="with" ref="{5185EAC2-4CEA-4C3A-925A-4B89E4AA6F07}"/>
          </msink:context>
        </emma:interpretation>
      </emma:emma>
    </inkml:annotationXML>
    <inkml:traceGroup>
      <inkml:annotationXML>
        <emma:emma xmlns:emma="http://www.w3.org/2003/04/emma" version="1.0">
          <emma:interpretation id="{16CEDE8A-13E1-46BA-94B3-82CAD5850667}" emma:medium="tactile" emma:mode="ink">
            <msink:context xmlns:msink="http://schemas.microsoft.com/ink/2010/main" type="paragraph" rotatedBoundingBox="2257,2683 1612,7220 -119,6974 524,2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493969-108B-4EDA-A7B4-A555ECDF7C37}" emma:medium="tactile" emma:mode="ink">
              <msink:context xmlns:msink="http://schemas.microsoft.com/ink/2010/main" type="line" rotatedBoundingBox="2257,2683 1612,7220 -119,6974 524,2437"/>
            </emma:interpretation>
          </emma:emma>
        </inkml:annotationXML>
        <inkml:traceGroup>
          <inkml:annotationXML>
            <emma:emma xmlns:emma="http://www.w3.org/2003/04/emma" version="1.0">
              <emma:interpretation id="{7643BE20-54C1-46F5-8A36-51A476AEB291}" emma:medium="tactile" emma:mode="ink">
                <msink:context xmlns:msink="http://schemas.microsoft.com/ink/2010/main" type="inkWord" rotatedBoundingBox="521,2444 2222,2641 2044,4184 342,3986">
                  <msink:destinationLink direction="with" ref="{DED5AD8B-8934-4074-A412-AD1D1F9D12E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-1017 1734 668 0,'-15'-3'269'0,"6"0"-183"0,1 6-64 0,-3-3 9 16,-1 1-10-16,4 6-8 0,2 2-5 0,0 2-4 16,-1 7 0-16,3-2 0 0,-6 6 2 0,2 2 2 15,5 6 2-15,-7 5 2 0,2 4 0 0,0 0-1 16,0-4 1-16,2 10-2 0,3 6 1 0,-4-2 1 16,3-4-4-16,0 3 1 0,3-2-1 0,1 0 6 15,5-6-1-15,-1 0 2 0,0-8 3 0,10-2 1 0,-1-5 7 16,3-6 0-16,6-4 2 0,-5-4-4 0,7-5-1 15,3 4-2-15,0-10-2 0,-1-2-2 0,4-3-6 16,0-4 1-16,2-5 0 0,2 1 0 0,-1-3 9 16,4-3 2-16,-7-2 2 0,2-4 3 0,-2-1 8 15,-4-1 1-15,-1-3 2 0,-1 0 3 0,-6-2 0 16,-1-2 0-16,-1 1-1 0,-3-1 0 0,-2 3-3 16,-5-3 0-16,-6 4-2 0,2-4-1 0,-4 1-5 15,-6-1-2-15,-6 3 0 0,1-1-3 0,-1 3-7 0,-8 2-4 16,-4-8-4-16,1 3-2 0,-1 8-7 0,-2-1-2 15,-1 1-5-15,-8 0-8 0,-1 6-3 0,1-2-5 16,2 13-7-16,-8-5-26 0,0 2-12 0,-3 4-15 16,-2 6-18-16,1 3-76 0,-1 5-49 0,0 3 148 15,7 7-111-15,4 9-58 0</inkml:trace>
          <inkml:trace contextRef="#ctx0" brushRef="#br0" timeOffset="113802.1117">-49 1979 205 0,'3'-8'169'0,"-1"-3"-62"0,-2 6-58 16,3-4 41-16,-3-1-11 0,1 5-23 0,3-1-12 15,-3 3-9-15,1-2 7 0,-1-1-4 0,1-1-2 16,0 4-9-16,1 0 4 0,-2 1-5 0,1-1-2 16,-2 0-4-16,3 3-5 0,0 2-4 0,-1-2-2 15,3 4-3-15,-2 1-5 0,-2 2-1 0,4 2 0 16,-2 2-2-16,1 4-1 0,-3 1 1 0,2 3-1 15,-1-2 1-15,-4 2 2 0,2 4 1 0,-3-1-1 16,0 0 3-16,-3-1 3 0,-2-2 4 0,-2 2 2 16,-1-4 1-16,0 2 6 0,-4-3 2 0,1-1 2 15,-2-1 2-15,-1-3 2 0,-1 2 0 0,-3-5-1 16,2 4 3-16,-5-7-1 0,5 3 1 0,-5-8-2 16,1 5 2-16,0-5 1 0,1 0 3 0,1-5 1 15,-3-3-1-15,5 0 6 0,0-1 0 0,5 1 0 0,3-5-1 16,-2 0-4-16,7 1-3 0,1-6-2 0,3 5-5 15,4-3-8-15,1 0-4 0,7 1-2 0,-3 2-2 16,8-3-6-16,1 5 0 0,4-2-1 0,0 2 1 16,-1 1-2-16,3 2-3 0,0 0 2 0,2 4 0 15,-2-3-1-15,1 7-1 0,-4 0 1 0,5 0-2 16,-5 2 1-16,2 3 3 0,-4-1-2 0,-1 0 0 0,0 2 2 16,1 2 0-16,-5-3 0 0,-4-1 0 0,3 3 1 15,-3-2 0-15,-7-2 1 0,4 2 1 0,-3-5 2 16,-2 3 2-16,0-3 4 0,0 1-1 0,-4-1 4 15,1-1 0-15,0-6 0 0,0 4 0 0,-3-2-2 16,1-3 0-16,0 0-3 0,-3 0 0 0,5 1-1 16,-4-1-3-16,3 0-2 0,-3-4 1 0,4 3-2 15,0-1-2-15,1-1 2 0,2 2-1 0,0-1-3 16,2 1 0-16,4 1 1 0,1 0-2 0,-3 0 1 0,4 3-2 16,2 2-3-16,-2-4 0 0,1 6 3 0,1-1-4 15,-2 2 1-15,5 2-1 0,1 2-1 0,-1 0 0 16,-5 2 1-16,3 4-1 0,-2-2-1 0,1 3 3 15,-2 0-1-15,-5 2 2 0,0 1 1 0,-3-1 0 16,0-2 4-16,-4 2 0 0,-1-1 3 0,-5-1 2 16,1 1 1-16,-2-1 2 0,-2-5 3 0,0 4 2 15,0-2-2-15,-1-5 5 0,3 0-1 0,-3-3 0 16,1 0 3-16,2-5 0 0,-1 2-3 0,1-5 2 16,0 0 1-16,2-1-2 0,1 1-3 0,1-2 0 15,1-3-3-15,1 2-2 0,0-2 0 0,4-1-2 0,-1 5-3 16,2-1-2-16,0-1 0 0,2 6-4 0,3 0 1 15,-1 2-4-15,4 1-1 0,0 2-3 0,0 0 1 16,2 2 1-16,1 3-1 0,0 1 1 0,-3 1-1 16,3-1 3-16,-3 2 1 0,-1 0 1 0,0 1 0 15,-3 1-1-15,-1 1 2 0,-3 0 1 0,1 2 1 16,-2 0-2-16,-2-2 1 0,-2 0 2 0,-1 0 1 16,-2 0 2-16,0-1 2 0,0-4 0 0,-2 1 2 15,1-3 3-15,-3-4-1 0,0 0 5 0,-1 0-1 16,3-3-1-16,1-2 1 0,1 1 1 0,-3-6-1 0,4-1 1 15,1 1-2-15,1-1-2 0,4 0 0 0,-3-3-1 16,4-1-2-16,0 1-3 0,2 3 0 0,1-2-3 16,0 1 1-16,4-1-2 0,1 2-2 0,1 3-1 15,4-2-2-15,0 5 0 0,-1-4-3 0,3 4-7 16,1 2-1-16,-2 3-4 0,-1 0 1 0,0 1-26 16,-1 4-13-16,3 2-18 0,-3 2-21 0,-1 4-101 15,2 1 144-15,-3 5-93 0,-1 0-50 0</inkml:trace>
          <inkml:trace contextRef="#ctx0" brushRef="#br0" timeOffset="114396.4352">241 3363 187 0,'-2'-3'80'15,"0"0"-74"-15,-2 1-20 0,2 1-7 0,-1-1-12 16,0 0 20-16,3 2-21 0,-3-1-3 0</inkml:trace>
        </inkml:traceGroup>
        <inkml:traceGroup>
          <inkml:annotationXML>
            <emma:emma xmlns:emma="http://www.w3.org/2003/04/emma" version="1.0">
              <emma:interpretation id="{3C9884DA-4E26-4476-838C-297AC661DEAB}" emma:medium="tactile" emma:mode="ink">
                <msink:context xmlns:msink="http://schemas.microsoft.com/ink/2010/main" type="inkWord" rotatedBoundingBox="1667,6044 1503,7205 516,7065 681,5904">
                  <msink:destinationLink direction="with" ref="{1197FFD7-BC47-48A9-85EB-F7DC9613DFA1}"/>
                </msink:context>
              </emma:interpretation>
            </emma:emma>
          </inkml:annotationXML>
          <inkml:trace contextRef="#ctx0" brushRef="#br0" timeOffset="70699.7281">-828 5233 81 0,'-2'-3'52'15,"1"-2"-16"-15,1 2-17 0,0-1 13 0,-2 0-4 16,-1 1 2-16,1-4 1 0,-1 4 2 0,0-3 3 15,2-1 0-15,-4 1 4 0,2 1 0 0,-2 0 4 16,0 1 0-16,0-3 0 0,-1-1-2 0,-1 0-4 16,3 3-2-16,-3-1-6 0,1-2 4 0,-2 3-15 15,3-1 3-15,2 6-11 0,-2-3-1 0,0 4-4 0,1 3-3 16,-3-4 0-16,3 1-4 0,0 4 4 16,-2-3-4-16,0 1 6 0,-2 1 0 0,0 1 1 15,0 3-1-15,1 5 6 0,-2-3 1 0,1 1 2 0,0 1 1 16,3 3-1-16,-4-4 4 0,1 2 1 0,0-2 2 15,-5 3-5-15,2-1 0 0,3 0-1 0,-3-1 1 16,4-2 0-16,-2 3-1 0,2-2-3 0,-2-5-2 0,2 4 4 16,4-1-1-16,-2-1-1 0,1 0-3 0,4 0 0 15,-8 2 1-15,3-4 1 0,3 2-1 0,-1-2 0 16,3 1-1-16,-6-2 0 0,-4-4 4 0,10 2 0 0,2-1-2 16,1 0 3-16,0-2 3 0,-1 0-2 15,-4 0-1-15,5 0 2 0,-4-2 0 0,-1-3-1 0,4 2-1 16,-2 0-4-16,6-2-2 0,-3-1 0 0,2-2-1 15,5 0-3-15,-1-2-2 0,-1 2 0 0,2-1-1 16,-2-4 2-16,3 3 0 0,2-1 0 0,-2-2 0 16,0 2 0-16,2 0-1 0,1 0-1 0,0-2-1 15,-3 4 0-15,1-4 1 0,0 2-2 0,3 0 1 16,-4 3-1-16,0-2 0 0,-1 5 1 0,1-4 1 16,-3 2-1-16,1 3 1 0,-1-1 0 0,0 5 0 0,-2-2 3 15,1 1-2-15,-2-2 2 0,-2 3-1 0,2 1 1 16,-1 1 0-16,-2-2 1 0,-2 1 0 0,2 1-2 15,-1 1 2-15,1 0-1 0,-2-1 1 0,1 3-2 16,-1-2 1-16,0 2 0 0,0-4 1 0,0 2 0 16,0 2-1-16,0 3 0 0,-1-2-2 0,1 2 3 15,-2 2-2-15,2 0-1 0,0 1-1 0,0 3 1 16,-1-1-1-16,1 1-1 0,-2 2 1 0,0 0 0 16,1 5-1-16,1 1 1 0,-2 0 0 0,1-1 0 0,2 4 0 15,-1 6 0-15,2-1 2 0,-1 0-3 0,1 2 2 16,0 0 0-16,-2 3 0 0,0 2 1 0,0-1-1 0,0-4 1 15,-2 3 0-15,2-6 3 0,-2 3 0 16,1-2 0-16,1-5 3 0,-2 2-1 0,1-3 2 16,1-1 2-16,0-1 0 0,-2-3-1 0,2 0 0 0,-2-5 0 15,1 4-1-15,-1 0-1 0,1-4 0 0,1-1-3 16,-4-1 0-16,3 1-1 0,-1 1 0 0,1-2-3 16,-1-1 0-16,2-2-3 0,-3 1-2 0,3-2-1 15,-3 1-10-15,0-1-9 0,1 2-11 0,-3-2-19 16,2 1-96-16,0-1 117 0,-5 5-71 0,0-2-46 15</inkml:trace>
          <inkml:trace contextRef="#ctx0" brushRef="#br0" timeOffset="71451.0299">-1217 6254 571 0,'7'-7'248'0,"-9"3"-173"0,9-4-65 0,-4 3 4 16,-3 0-14-16,6 3-19 0,-4-1-5 0,1 3-8 0,-1 2 7 0,10 4 10 16,-7-6 8-16,1 5 13 0,2-2 9 0,-4-3 9 15,7 2 15-15,1-2 12 0,3 0 2 0,-9-5-1 16,7 2 6-16,-2-2 0 0,3 2-5 0,-2 0-4 16,-1-2-14-16,0 0-6 0,3 2-5 0,2-2-4 15,0 0-9-15,-2 2-3 0,7 0-2 0,1 3-3 16,1-2 1-16,-4 1-2 0,3 2 1 0,0 1 0 15,1 1 2-15,2 0 0 0,-3 1 2 0,4-3 3 0,-1 4 2 16,1-4 2-16,1 3 1 0,0 0 3 16,-2-2 0-16,3-2 3 0,-5 2-2 0,1-4 0 15,0-1-1-15,-1 1 0 0,-3-3-2 0,-1 2-2 0,-1 0-2 16,-1-2-1-16,-1 1-2 0,2-1 1 0,-5 0-3 16,-1-1-2-16,-1 2-1 0,-1 0 0 0,1-1-1 15,-4 2-2-15,-3 1 1 0,1 1-1 0,-2 1-2 16,-3 0 1-16,-3 0-1 0,3 0 1 0,-2-2-2 15,-2 2 1-15,-1 0-3 0,-1 0 1 0,-2 0 0 16,0 3-1-16,-2-1 2 0,-4 1-2 0,3-2 2 16,-9 3-2-16,1 0 2 0,-1 1 0 0,1-2 0 15,-4 4 2-15,-1-4-2 0,-1 2 1 0,-1 0 0 16,1-1 1-16,1 1 2 0,-1-3-2 0,-3 2 3 16,5 0-2-16,-1-1 1 0,3 0 1 0,-3 0-1 15,0 2 1-15,4-2-1 0,0 2 3 0,3-2-3 16,1 2 3-16,5-4-1 0,-2 1-1 0,4 0 3 15,1-2-3-15,3 0 0 0,-2 1-2 0,4-1 5 0,-2 0-1 16,5 2-1-16,-1-2 2 0,1 0-1 16,0 0 2-16,5 0 0 0,-1 0 0 0,3-2-4 0,2 1 0 15,4-4 0-15,3 3-2 0,-3 1 1 0,7-1-3 0,6 2 0 16,-1 0 0-16,1-1-2 0,3 1 0 0,-1 0-1 16,4 0-1-16,5 0-3 0,-1 1-1 0,-4 1-2 15,-3-1-2-15,6-1-15 0,-2 5-13 0,-1-2-16 16,-2 0-24-16,1 2-91 0,-3-2 127 0,-2 4-82 15,4-1-47-15</inkml:trace>
        </inkml:traceGroup>
      </inkml:traceGroup>
    </inkml:traceGroup>
  </inkml:traceGroup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3:07.21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63C8A34-9C87-4621-A013-E141A5370153}" emma:medium="tactile" emma:mode="ink">
          <msink:context xmlns:msink="http://schemas.microsoft.com/ink/2010/main" type="writingRegion" rotatedBoundingBox="8086,2806 8582,8626 7331,8733 6835,2913">
            <msink:destinationLink direction="with" ref="{D19B35D7-E6BC-4654-AF25-61149D8082A1}"/>
          </msink:context>
        </emma:interpretation>
      </emma:emma>
    </inkml:annotationXML>
    <inkml:traceGroup>
      <inkml:annotationXML>
        <emma:emma xmlns:emma="http://www.w3.org/2003/04/emma" version="1.0">
          <emma:interpretation id="{8C8E8646-15B4-485C-B62A-50BA60F6ED72}" emma:medium="tactile" emma:mode="ink">
            <msink:context xmlns:msink="http://schemas.microsoft.com/ink/2010/main" type="paragraph" rotatedBoundingBox="8086,2806 8582,8626 7331,8733 6835,29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604E68-70F1-4F7D-B904-525C958266F6}" emma:medium="tactile" emma:mode="ink">
              <msink:context xmlns:msink="http://schemas.microsoft.com/ink/2010/main" type="inkBullet" rotatedBoundingBox="7624,2845 7660,3276 7627,3279 7590,2848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5805 2137 514 0,'3'-14'231'0,"-1"-2"-145"16,0 3-59-16,-2-1 19 0,-4-1-12 0,4 7-18 16,4-1-3-16,-4 2-1 0,0 1 0 0,1 3-2 15,2-2-1-15,-3 5-3 0,2 0-1 0,1-2-4 16,-3 2 1-16,0 0-4 0,-1 4 2 0,1 0-2 16,0 1 0-16,-4 5 1 0,1-2-1 0,2 4 1 15,-3 3-2-15,1 1 2 0,3 1-4 0,-5 4-2 16,5 0-1-16,4 4-2 0,-1 1-1 0,-2-4-5 15,1 7-4-15,0-2-4 0,-2 0-4 0,8 1-24 16,-8-1-19-16,4 2 49 0,3 0-34 0,-1 1-23 16</inkml:trace>
      </inkml:traceGroup>
      <inkml:traceGroup>
        <inkml:annotationXML>
          <emma:emma xmlns:emma="http://www.w3.org/2003/04/emma" version="1.0">
            <emma:interpretation id="{51550136-DA0C-4455-B7F5-1D383174BDD8}" emma:medium="tactile" emma:mode="ink">
              <msink:context xmlns:msink="http://schemas.microsoft.com/ink/2010/main" type="line" rotatedBoundingBox="8183,3942 8582,8626 7331,8733 6932,4048"/>
            </emma:interpretation>
          </emma:emma>
        </inkml:annotationXML>
        <inkml:traceGroup>
          <inkml:annotationXML>
            <emma:emma xmlns:emma="http://www.w3.org/2003/04/emma" version="1.0">
              <emma:interpretation id="{28B46F7E-0C20-4FFA-B521-880F70558E25}" emma:medium="tactile" emma:mode="ink">
                <msink:context xmlns:msink="http://schemas.microsoft.com/ink/2010/main" type="inkWord" rotatedBoundingBox="7847,3970 7878,4341 7815,4346 7783,397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97.8995">5998 3952 151 0,'-5'24'124'16,"2"2"-41"-16,-2-1-46 0,2 2 34 16,-3 7-31-16,-1-1-10 0,2-1-10 0,-1 5-6 0,1 1-14 15,1 3-5-15,-4 1-4 0,1-1-7 0,2-6-6 16,4 0-11-16,-2 7 22 0,3-3-16 0,-4-5-1 16</inkml:trace>
        </inkml:traceGroup>
        <inkml:traceGroup>
          <inkml:annotationXML>
            <emma:emma xmlns:emma="http://www.w3.org/2003/04/emma" version="1.0">
              <emma:interpretation id="{BD14935F-D3BB-4E3D-8B3A-C3E0A2E2569C}" emma:medium="tactile" emma:mode="ink">
                <msink:context xmlns:msink="http://schemas.microsoft.com/ink/2010/main" type="inkWord" rotatedBoundingBox="8250,4734 8582,8626 7331,8733 6999,4841"/>
              </emma:interpretation>
            </emma:emma>
          </inkml:annotationXML>
          <inkml:trace contextRef="#ctx0" brushRef="#br0" timeOffset="168.9151">6044 3150 566 0,'-5'12'248'0,"2"3"-173"16,-2 1-50-16,2 0-22 0,0 3-2 0,1 3-6 0,-1-1-2 16,2 1-2-16,-3 2-3 0,4 0-3 0,-1 0-8 15,-1 1-8-15,1-1-8 0,1 2-13 16,0 1 35-16,0-2-25 0,1 9-6 0</inkml:trace>
          <inkml:trace contextRef="#ctx0" brushRef="#br0" timeOffset="463.3897">5974 5140 230 0,'-3'24'227'0,"-4"-6"-65"0,6-7-101 0,-2 0 61 15,-2 3-52-15,0-1-15 0,5 3-29 0,0 0-9 16,-1 0-5-16,1 2-2 0,-4 1-5 0,4-2-4 16,0 1-2-16,0 2-7 0,0-2-13 0,0-1-9 15,2-2-8-15,0 2-10 0,1-2-12 0,0-3-14 0,0 4 44 16,5-1-33-16,-5-4 0 0</inkml:trace>
          <inkml:trace contextRef="#ctx0" brushRef="#br0" timeOffset="1312.3153">5984 5628 34 0,'0'0'15'16,"0"-3"-13"-16,3 3-2 0,-2 0 0 0,1 0-3 16,1 0 2-16,-3 1 6 0,2-1 11 0,-2-1 12 15,0-3 22-15,0 3 9 0,0-2 7 0,1 1 10 16,1-4 11-16,-2-1 4 0,2-1 0 0,-2 0-2 15,1 0-13-15,2-4-3 0,-1-3 12 0,-1-1-3 16,-1 4-10-16,2-4-2 0,1 0-4 0,-1-2 5 0,-2 1-4 16,0-2-3-16,0 3-15 0,0 0-2 0,0-2-1 15,0 1-6-15,0-1-3 0,1 2-12 0,-1 0 0 16,0 2-3-16,2 3-1 0,0-2-4 0,-2 2-5 16,1 5-3-16,1 1 0 0,-1 0-6 0,1 2-7 15,0 1-5-15,-1 2-5 0,-1 0-5 0,2 5-6 16,-2 0-1-16,1 8-3 0,1-2 2 0,1 8 4 15,-1 2 3-15,1 6 2 0,0 3 4 0,2 3 4 16,-2 6 3-16,2 4 2 0,-2-2 0 0,0 5 3 16,0 4-2-16,2-1 1 0,0 0 0 0,-2-4 2 0,-1-2-1 0,-1 1 1 15,3 3 1-15,-1-11 0 0,-3-1 1 0,1 0 2 16,-1 0 1-16,-1-1-2 0,1-1 3 0,-2-9 2 16,-1 2 0-16,0-2 4 0,-2-7 2 0,2-1-1 15,-2-6 9-15,2 1 2 0,0-5 3 0,-2-3 4 16,2-3 5-16,-1 0-1 0,1-3 1 0,0-5 4 15,-2-3 0-15,1-3 1 0,-1-4-4 0,0-6-3 16,2-4-6-16,-2-1-1 0,2-8-3 0,1 1 0 16,1-4-11-16,-1-3-2 0,2 1-2 0,0-7 0 15,3 1-2-15,-1 0 1 0,-1-4-3 0,3 3-3 16,0 1 3-16,1-3-1 0,-2 14 1 0,2-1-3 16,-2 5-1-16,2-3 0 0,-3 16-1 0,1-1 0 0,-3 4-6 15,1 2-2-15,-1 9-5 0,2-2-3 0,0 6-8 16,1 2-4-16,-3 5-2 0,3 1-1 0,-1 9-3 15,-1 1 1-15,2 6 3 0,1 2 6 0,-4 8 4 16,3 4 4-16,0 6 3 0,-1 2 2 0,2 3 7 16,0 5 0-16,0 4 1 0,-1-5 2 0,4 0 2 15,-1 0 0-15,1-2 1 0,-1-3 0 0,0-4-1 16,-2-9 2-16,-1 4 2 0,0-1-1 0,2-2 3 16,-4-5 0-16,-1-4 0 0,2 4 4 0,-2-9 1 15,1 4 2-15,-1-9-1 0,0-3 5 0,0-1 2 16,-1-4 1-16,1-1 4 0,-2-4 8 0,2-1-1 15,0-1 2-15,0-6 1 0,-3-4-2 0,0 3-2 16,0-9 0-16,0-2-4 0,-4-4-5 0,2-2-2 16,1 0-2-16,0-5-3 0,0-3-3 0,0 2-2 15,1-5 0-15,0 3-2 0,1-4-5 0,-1 2 0 16,2 1-1-16,-2-1-1 0,3 4 0 0,0-3-3 16,-2 2 0-16,2 1 0 0,0 6-1 0,0-1-2 0,3 12 0 15,-3-3-2-15,0 2-8 0,2 3-1 0,-1 11-7 16,-1 0-2-16,2 3-5 0,-2 5 1 0,3 6-1 15,-3 5 4-15,2 7 7 0,-1 6 3 0,2 6 6 16,-1 0 6-16,0 5 4 0,-2 5 0 0,1 0 1 16,1-1-1-16,1 6 1 0,-3-1 0 0,2-1-2 15,-1 2-2-15,1-5-10 0,-2 4-2 0,1-2-4 16,-1-3-9-16,0-7-10 0,0 0-21 0,0 3-83 16,0 2-82-16,0-6 169 0,-1-2-116 0,1 0-59 0</inkml:trace>
          <inkml:trace contextRef="#ctx0" brushRef="#br0" timeOffset="29878.3491">5904 5486 150 0,'0'8'156'0,"2"2"-52"0,1-1-61 0,-2 4 36 15,3-2-18-15,2-1-43 0,-3-1-15 0,0 4-18 16,2-2-19-16,0-1 25 0,0-1-22 0,3 7-9 16</inkml:trace>
          <inkml:trace contextRef="#ctx0" brushRef="#br0" timeOffset="50011.4907">5939 5980 121 0,'2'-10'62'0,"2"-3"-32"0,4 2-14 0,-1-1 16 0,-3 0-16 16,3 1 3-16,-1 0 2 0,2 2 4 0,0-3 4 15,0 3-1-15,-3 1 1 0,1-3 0 0,2 0 4 16,-3-1-2-16,3-2-2 0,0 3-2 0,-2 0-7 16,2-4 0-16,2 4-7 0,-1 5-4 0,-1-4-7 15,0 10-2-15,2 0-9 0,-2-3-2 0,1 5-5 16,-1 1-3-16,-1 5-1 0,4 0-1 0,-2 5-1 15,1-4 2-15,-2 1 6 0,1 4 1 0,-1 2 4 16,-1-3 4-16,1-4 2 0,-2-2 5 0,-1-1 4 16,1 4 2-16,-4-10 1 0,3 4 4 0,-2-4 6 15,-2 4 3-15,1-1 4 0,-2-3 1 0,0 0 6 16,0 0 0-16,0 0 0 0,0-3 0 0,-2-1-3 16,-1 1-1-16,-2 0-2 0,2-3 0 0,-1 1-3 0,-1 0 1 15,-2 0 1-15,1 1 0 0,0-6 0 16,-1 0 1-16,1-1-3 0,0 2 1 0,1-1-5 0,-2-6-1 0,4 2 2 15,-3 1 0-15,3 2-6 0,1 0-1 0,0-3 0 16,-2 1-4-16,4 2 0 0,0 0-2 0,0-1-2 16,0 0-2-16,1 0-3 0,2 3-1 0,4-1-1 15,1 6 0-15,0-3-4 0,0 1 1 0,4 6-3 16,3 0 1-16,1 0-1 0,0 3 1 0,3 3 1 16,-2-2-2-16,2 2 2 0,2 0-2 0,0 5 1 15,-4-1 0-15,2 1-1 0,-1 2-2 0,-4 1-1 0,-1 2 0 16,-2 0-1-16,-1 2 2 0,-4-1-1 0,-3-3 1 15,-6 2 2-15,-2-1 2 0,-1-1 1 0,4 0 1 16,-9-2 3-16,0-3 1 0,-5-1 2 0,2 2 1 16,6-2 2-16,-11-4-1 0,-2 0 2 0,-1-1 1 15,-1 0 0-15,1-3 0 0,1 0 0 0,-2 2 3 16,0-2 1-16,-1 0 2 0,5 0 0 0,2 0-2 0,-2 0 5 16,1-2 0-16,2-4 2 0,2 2-2 0,1-2 2 15,2 1 2-15,3-3-2 0,-2 0 0 0,2-1 2 16,2-1-2-16,4 2-1 0,-1-5 0 0,3 4-5 15,0-4-1-15,3 0-2 0,4 2 0 0,1-1-7 16,1-1 0-16,4 3-2 0,-2 1-2 0,5 1-3 16,-1 0 0-16,2 1 0 0,1 4-3 0,1 3 1 15,0 2-1-15,-3 4-2 0,3-1 1 0,-3 3 2 0,0 6-1 16,1 2-1-16,-2-3 0 0,-3 0 0 0,-1 1 3 16,-1-1 0-16,0 6 1 0,-6-5-2 0,1 1 3 15,-3-3 1-15,-2 1 1 0,0 1 1 0,-5-1 1 16,2 0-1-16,-5-7 3 0,-2 4 1 0,2-2 2 15,-8-2 1-15,5 0-1 0,-5-1 3 0,-1 0 0 16,-4-2 2-16,0 0 0 0,-1-1 1 0,0-2 0 16,3 0 0-16,-4 0 2 0,-1-3-1 0,4-2 1 15,1 0-1-15,-2-1 0 0,2-1 3 0,0 0-2 0,1-3 0 16,2 4 0-16,3-4 0 0,2-1 2 0,0 0-1 16,0-4 1-16,9 4-3 0,-1-1-2 0,6-1 2 15,-3-3-5-15,2 3 0 0,6 0-6 0,0 1 0 16,6-1-2-16,-6 2 0 0,2 1 0 0,3 2-4 0,4 0 0 15,2 3-1-15,-1 1 0 0,1 1 0 0,3 1-1 16,-1 0-2-16,1 2 0 0,0 4 0 0,1 2-1 16,-3 2 0-16,1 5 0 0,-5-2 1 0,2 6 1 15,-3-2 0-15,-2 1 2 0,-3-1-2 0,-1 1 3 16,-1-1 3-16,0-1-1 0,-5 2 2 0,-1-6 0 16,-2 2 1-16,0-4 0 0,-2 3 4 0,-6-4 2 15,1 2 0-15,0-2 0 0,-4-3 2 0,0 3 2 16,0-4 2-16,-4-1-1 0,-1-1 0 0,2-1 2 15,-3 0 0-15,1-3 2 0,-2-2 0 0,1-1 0 16,-1 1 1-16,5-1 1 0,-1-2 1 0,0-3-1 16,1 1 0-16,2-3-2 0,0-1-1 0,4 0 1 15,-1-4-2-15,4-3-1 0,-1 4-2 0,3-4-3 16,2 2-2-16,3-3 1 0,2 3-2 0,0-2-2 16,3 3-3-16,0 3-2 0,0 0-1 0,1 2-3 15,3 5 0-15,2 4-4 0,-3 1 0 0,3 1-3 16,1 4 2-16,1 2-1 0,0-1-1 0,-2 4 2 0,-3-2 0 0,2 7 0 15,1 0 1-15,-3-1 3 0,-3 3 0 0,0-1 1 16,0 3 0-16,-5 3 2 0,4 0 2 0,-7-5 0 16,0-1 0-16,1 3 2 0,-2-2 2 0,-4-3-2 15,-1 1 4-15,1-5-2 0,-3 1 4 0,0 0 3 16,0-3 3-16,-3-3 0 0,1 1 1 0,1-3 3 16,-3 0 2-16,1 0 1 0,2-2-2 0,-1-2 1 15,1-1 0-15,-1 0-2 0,2-1 0 0,0-4-1 16,0-3-2-16,3 2-2 0,-1-3 0 0,0 0-3 15,1-2-4-15,3 1-2 0,-1 1-3 0,2 1-4 16,1 4-19-16,-2-4-10 0,2 10 5 0,2 1-67 16,-1 4 72-16,1-1-40 0,-2 18-18 0</inkml:trace>
          <inkml:trace contextRef="#ctx0" brushRef="#br0" timeOffset="2229.4857">6148 6241 179 0,'1'-5'116'0,"-1"-1"-35"15,3-1-42-15,-1-1 33 0,0 2-20 0,-1-3-12 16,2 2-5-16,-3-2 0 0,4 1-2 0,-3 0 0 15,2 0 1-15,-3-3 0 0,4 3 3 0,-4-2 4 16,1 2 3-16,2 3 2 0,-3-3 3 0,0 0-1 16,0 2 0-16,0 1 0 0,-1-1-4 0,-1 1-8 15,-1-3-3-15,0 3-3 0,1 1-5 0,-3-1-10 16,4 0-2-16,-2 5-6 0,-1-3-1 0,0 3-1 0,2-2-3 16,0 2-2-16,-1 0-2 0,2 0 1 0,1 0-2 15,0 0 2-15,-4 0-1 0,1 0-3 0,2 0 4 16,-2 2-2-16,-2-1 3 0,2 1-2 0,-1 1 2 15,1 2-1-15,2 0 0 0,-3 1 1 0,1 0 0 16,0-1 3-16,1 3-3 0,-1 0 1 0,0 0 1 0,1 0 0 16,-1 5-1-16,2-4 0 0,-1 4 0 0,1 1-1 15,1 7 3-15,0-3-1 0,0 4-1 16,0 0-1-16,0 9 4 0,1-4-1 0,1 4 0 0,1 6-1 16,-2-2 0-16,3 0 1 0,-1 3-1 0,0 2 3 15,2 0 0-15,-2 1-1 0,2 2 1 0,0 0 3 16,-1 5 0-16,3 0 2 0,-4 1 1 0,0 1 0 15,3 4-1-15,-2 0 2 0,2 0 1 0,-3-1-2 16,2-1 3-16,0 1 0 0,-4-4 1 0,4-1 2 0,0-2 5 16,-4-1 1-16,1-5 4 0,0 1 1 15,-2-3 6-15,1-3 4 0,-1-5-1 0,0 4-1 16,-1-7 4-16,-1-2-8 0,2 4-3 0,0-5-2 16,-2-3-11-16,2-1-5 0,0-5-3 0,2 2-3 15,-2-1-11-15,2-6 0 0,1-2-8 0,-3 1-9 0,1-2-13 16,3-1-20-16,-4 0-25 0,4-4-95 0,1 0 130 15,-2-2-87-15,7 1-39 0</inkml:trace>
          <inkml:trace contextRef="#ctx0" brushRef="#br0" timeOffset="28019.2692">5342 5042 377 0,'-5'-13'270'0,"2"2"-86"16,0-2-117-16,-1 0 85 0,1-1-84 0,0 0-8 15,0-1-12-15,0 3-13 0,0-1 1 0,-1 0-18 0,0 4 15 16,0-1 1-16,0 0 0 0,0 1-3 0,0 3-2 15,-3-2-4-15,2 0-3 0,4 3-3 0,-2-2 0 16,1 4-4-16,1 2-1 0,1-1-4 0,-2 1 0 16,2 1-5-16,0 0-1 0,0 1 0 0,0 2-3 15,0 2 0-15,0 1-2 0,5 1 1 0,-4-1-1 16,4 4 3-16,1 1-1 0,2 3 1 0,0-1 3 16,-1 0-1-16,4 6-2 0,-2 3 2 0,4 0 1 15,0-3 0-15,-2 4 0 0,3 1 0 0,2 1 1 16,2-1 1-16,-2 0 0 0,0-3 2 0,-2-1-1 0,5 6 3 15,0-4 0-15,0 0-1 0,2-1 0 0,0 3 1 16,-1-2 3-16,1 1-3 0,-2-1 1 0,4 2 0 16,-3-2 0-16,1-3 1 0,0 2-1 0,-2 1 0 15,0-3-2-15,-3 0-1 0,0 2 0 0,-2-3-1 16,-3 2-1-16,-1-2 0 0,1-1 2 0,2-1-3 16,-2-1 5-16,-2-1 0 0,4-1 1 0,-3-2 1 15,1-2 1-15,-3-2 1 0,3-1 1 0,-3 1 0 0,-3-4-1 16,4-2 6-16,-2 4 2 0,-3-5-2 0,1 3 0 15,0-3 4-15,-2 0-1 0,2-5 3 0,0 2 0 16,-4-1-6-16,6 0 0 0,-3-5 1 0,3 1-1 16,1 0-4-16,1-3-3 0,-2 0-1 0,2 1-2 15,1-6-1-15,-4 0-1 0,5 0-1 0,-1-1-1 16,3-4 1-16,-4 2 0 0,4-3-1 0,-2-1 2 16,3 1-1-16,1-3 0 0,1-1 0 0,0-1-1 15,1 0 1-15,1-3-1 0,-1-1-2 0,1 1 0 0,1 0-1 16,0 1 0-16,0 1 0 0,2-1-3 0,-5 3 1 15,1 1 0-15,-1 1 0 0,0 5-1 0,-3-2 0 16,1-1 1-16,-4 4-2 0,-1 4 1 0,-1-2-1 0,5-1 0 16,-7 4 0-16,1-1 0 0,1 2 1 0,-4 1-1 15,3-1 0-15,-2 0 1 0,-2 1 0 0,-2 2 1 16,6 1 0-16,-6-2 0 0,4 4-2 0,-2-1 1 16,-3 1-1-16,3 3 0 0,4 0 0 0,-4-2-1 0,-3 2 0 15,3 1 0-15,-3 1 1 0,0-3 0 16,2 3 0-16,-4 1 0 0,4 0 0 0,-1 0 0 0,-2-2-3 15,1 2 0-15,3 0-2 0,-1 0-3 0,1 2-5 16,-3-1 3-16,0 1-17 0,0 3 8 0,1-4-29 16,1 7-24-16,-4 10 273 0,9 4-196 0,-7 2 88 15,0 13 78-15</inkml:trace>
          <inkml:trace contextRef="#ctx0" brushRef="#br0" timeOffset="29764.9342">5937 4580 192 0,'-1'-8'193'0,"-2"5"-42"0,3 0-68 0,-4-1 51 0,1 0-15 15,3 0-26-15,-3 1-8 0,1 0-7 0,-5 0-6 16,5 0-15-16,0 1-8 0,-4-1-5 0,6 1-7 16,-3 2-13-16,3 0-5 0,-2 2-4 0,2-2-5 15,-1 3-9-15,2 0-1 0,-1 4-5 0,0 1-2 16,-5-5-1-16,5 5-4 0,2 1-6 0,-2 2-3 15,0-1 1-15,5 0-4 0,1 2-5 0,-1 3-13 16,-3 4-9-16,-1-2-3 0,-1-1-1 0,6 2-5 0,-2 1-18 16,-1 2-5-16,-2-2-5 0,3 1 5 0,0-1-13 15,1-1 2-15,-3-1 1 0,-1 3 7 0,1-4 21 16,0-1 16-16,1 0 13 0,0-1 16 0,-3-1 35 16,0 0 16-16,-3-2 9 0,3 1 8 0,-2 0 11 15,-3-1-1-15,1 3 2 0,-3-3-1 0,4 5-8 16,-3-2-2-16,-1 2-4 0,-1-4-5 0,2 3-15 15,0 0-5-15,-2-1-5 0,0 2-7 0,1-5-9 0,3 2-9 16,-1 0-14-16,2 1-6 0,-1-1-8 0,3-2-6 16,1 2-12-16,0-1 35 0,1 1-27 0,-1 0-1 15</inkml:trace>
        </inkml:traceGroup>
      </inkml:traceGroup>
    </inkml:traceGroup>
  </inkml:traceGroup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2:12.93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197FFD7-BC47-48A9-85EB-F7DC9613DFA1}" emma:medium="tactile" emma:mode="ink">
          <msink:context xmlns:msink="http://schemas.microsoft.com/ink/2010/main" type="inkDrawing" rotatedBoundingBox="963,5909 1125,7030 1104,7032 943,5912" semanticType="callout" shapeName="Other">
            <msink:sourceLink direction="with" ref="{3C9884DA-4E26-4476-838C-297AC661DEAB}"/>
          </msink:context>
        </emma:interpretation>
      </emma:emma>
    </inkml:annotationXML>
    <inkml:trace contextRef="#ctx0" brushRef="#br0">-828 5204 433 0,'-6'-17'297'0,"1"-1"-128"0,2 1-93 0,0 5 57 15,-1 0-53-15,3 2 2 0,-2-1-16 0,1 5-11 16,2 2-20-16,0 3-7 0,-2-4-5 0,2 7-7 16,4 4-1-16,-1 7-7 0,0 0-1 0,2 7 1 15,-1 3 0-15,3 8 3 0,-1 9-1 0,2 8-2 16,-1-2 0-16,1 10-2 0,-2 6-1 0,0 2-3 16,1 3-2-16,2-2-5 0,-2 5-6 0,1-5-3 0,1 1-6 15,-1-6-24-15,2-3-15 0,-1-4-26 0,2-2-38 16,-1 0 83-16,1-3-59 0,2-7-19 0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2:35.62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context xml:id="ctx1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1" timeString="2021-02-03T11:50:56.556"/>
    </inkml:context>
  </inkml:definitions>
  <inkml:traceGroup>
    <inkml:annotationXML>
      <emma:emma xmlns:emma="http://www.w3.org/2003/04/emma" version="1.0">
        <emma:interpretation id="{01882BD2-FB0E-4F6C-9570-9295EEAA7E37}" emma:medium="tactile" emma:mode="ink">
          <msink:context xmlns:msink="http://schemas.microsoft.com/ink/2010/main" type="writingRegion" rotatedBoundingBox="12501,10294 19144,9903 19222,11223 12579,11615"/>
        </emma:interpretation>
      </emma:emma>
    </inkml:annotationXML>
    <inkml:traceGroup>
      <inkml:annotationXML>
        <emma:emma xmlns:emma="http://www.w3.org/2003/04/emma" version="1.0">
          <emma:interpretation id="{2572ACF0-8CEA-447D-A34D-DC6F39C988D6}" emma:medium="tactile" emma:mode="ink">
            <msink:context xmlns:msink="http://schemas.microsoft.com/ink/2010/main" type="paragraph" rotatedBoundingBox="12501,10294 19144,9903 19222,11223 12579,116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2FD801-F556-4A36-8B21-A786003B44A2}" emma:medium="tactile" emma:mode="ink">
              <msink:context xmlns:msink="http://schemas.microsoft.com/ink/2010/main" type="line" rotatedBoundingBox="12501,10294 19144,9903 19222,11223 12579,11615"/>
            </emma:interpretation>
          </emma:emma>
        </inkml:annotationXML>
        <inkml:traceGroup>
          <inkml:annotationXML>
            <emma:emma xmlns:emma="http://www.w3.org/2003/04/emma" version="1.0">
              <emma:interpretation id="{F36228AD-BD50-460D-8F55-8D7700A6BD00}" emma:medium="tactile" emma:mode="ink">
                <msink:context xmlns:msink="http://schemas.microsoft.com/ink/2010/main" type="inkWord" rotatedBoundingBox="12524,10685 14203,10586 14258,11516 12579,1161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11062 9551 738 0,'-7'-12'347'0,"1"-2"-205"0,0 1-94 0,4 4 40 16,-1 4-40-16,3 3-22 0,0-4-7 0,-2 6-13 16,2-3-3-16,4 9-6 0,-3-4-2 0,4 7-2 15,-2-1-1-15,-1 3 2 0,4 7 2 0,0 3 0 16,-1-1 0-16,-3 6-1 0,1 1 2 0,0 3 0 15,-1-1 1-15,-1 3 1 0,1 1-2 0,0 1 3 16,-2-3-2-16,0 1 1 0,0 0 1 0,-4-5 0 16,3 0 2-16,-2-3 1 0,-2-3 3 0,-2-5 2 15,4-2 4-15,-3-4 1 0,3-7-1 0,-1 0 5 0,0-1 2 16,-3-2 1-16,6-2-1 0,1-1 0 0,-2-2 3 16,1-4 1-16,-1-1 2 0,0 2-1 0,-1-8-3 0,3 2 3 15,-1-7-1-15,2-4-3 0,1 4-3 0,3-6-1 16,-2 0-2-16,6-2-4 0,1 2-2 0,3-2-3 15,-1 1-2-15,1 4 0 0,3-2-2 0,-2 4-1 16,1 3-1-16,-1 5-1 0,-1 1 1 0,-1 5 0 16,-2 1-1-16,3 7 1 0,-5-1-1 0,0 1 2 15,0 6-1-15,-2 4 0 0,4-2 0 0,-1 6 1 16,-2 2 0-16,0 2 0 0,3 2 2 0,0 6-4 16,1-1 0-16,-2 1-1 0,2 1 0 0,-1-3-3 15,0-4-4-15,1 7-6 0,-2 1-5 0,1-9-6 0,1 3-8 16,-1-3 3-16,-1 2-74 0,5-5-51 0,-1 4 113 15,-2-4-73-15,5 2-41 0</inkml:trace>
          <inkml:trace contextRef="#ctx0" brushRef="#br0" timeOffset="730.2675">12006 9337 764 0,'0'0'416'15,"2"-5"-189"-15,-4-3-172 0,1 2 89 0,1 0-123 16,0 4-10-16,0 5-4 0,4 8-7 0,0 1-5 16,2-1-48-16,2 8 47 0,0 5 3 0,0 4 0 15,1 1 2-15,1 6-1 0,1 0 1 0,0 0-2 16,-1 7-2-16,1-4 0 0,0-2-5 0,2 4-7 16,0 3-5-16,-2-3-5 0,0 0-7 0,2 1-23 15,-2-1-11-15,0-2-19 0,-3 0-27 0,1-6 76 16,-1 2-53-16,-1-12-13 0</inkml:trace>
          <inkml:trace contextRef="#ctx0" brushRef="#br0" timeOffset="233.9831">11592 9598 1031 0,'-3'0'424'0,"0"0"-285"0,-5-3-104 0,5 2 2 0,3-1 2 16,0 0-16-16,0 2-17 0,0 2-6 0,3 1 1 0,5 3 2 16,0 1 0-16,1-1 1 0,9 4 1 0,4-1 1 15,0-1 0-15,9 2 0 0,-3-2 0 0,4 1-4 16,6 3 0-16,-4-1-1 0,-1-5-3 0,-1 5-5 16,2 0-7-16,-1 0-3 0,-4 1-6 0,1-1-24 15,-1-2-18-15,-2 2-28 0,0 1-41 0,-3-1 92 16,0-2-64-16,-2 1-24 0</inkml:trace>
          <inkml:trace contextRef="#ctx0" brushRef="#br0" timeOffset="482.0483">11743 9619 1198 0,'-17'-6'473'0,"4"1"-343"0,0-3-101 0,9 0-10 15,4 2 3-15,-2 2-12 0,-3 1-8 0,7 2-12 16,3 1-2-16,-2 3-2 0,6 2 0 0,-9-1 4 0,12 9 0 16,-6 0 4-16,7 1 2 0,-7 4 2 0,5 1 0 15,0 1 2-15,0 9-2 0,-1 5-3 0,-2-4 2 16,2 2-3-16,-2 3-3 0,-1 3-6 0,0 3-4 16,-2 1-5-16,-1-9-5 0,0 7-19 0,0 0-12 15,0-5-14-15,-1-2-18 0,-2-2-77 0,1-4 119 16,1-7-75-16,-1 4-35 0</inkml:trace>
          <inkml:trace contextRef="#ctx0" brushRef="#br0" timeOffset="919.1628">12129 9538 1150 0,'5'-7'493'16,"1"-2"-315"-16,-3 2-128 0,2 3 42 0,-2-3-62 15,10 4-13-15,12 0-11 0,6 3-13 0,10 0-6 16,-1 0-6-16,-11 0-22 16,-15 0-8-16,0 0-19 0,47 0-21 0,7 0-120 0,2-2 155 0,-4 4-95 15,-8 3-56-15</inkml:trace>
        </inkml:traceGroup>
        <inkml:traceGroup>
          <inkml:annotationXML>
            <emma:emma xmlns:emma="http://www.w3.org/2003/04/emma" version="1.0">
              <emma:interpretation id="{1C401D11-E540-4BC9-BAA9-578C1B0E4248}" emma:medium="tactile" emma:mode="ink">
                <msink:context xmlns:msink="http://schemas.microsoft.com/ink/2010/main" type="inkWord" rotatedBoundingBox="16984,10031 16998,10030 16999,10045 16984,10046"/>
              </emma:interpretation>
            </emma:emma>
          </inkml:annotationXML>
          <inkml:trace contextRef="#ctx1" brushRef="#br0">15448 8715 0</inkml:trace>
        </inkml:traceGroup>
        <inkml:traceGroup>
          <inkml:annotationXML>
            <emma:emma xmlns:emma="http://www.w3.org/2003/04/emma" version="1.0">
              <emma:interpretation id="{C84790EB-7D10-4C22-9E04-D0A5B263DB61}" emma:medium="tactile" emma:mode="ink">
                <msink:context xmlns:msink="http://schemas.microsoft.com/ink/2010/main" type="inkWord" rotatedBoundingBox="17676,10344 19165,10256 19212,11065 17724,1115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0313.0882">17353 8987 770 0,'-8'-5'384'16,"4"-3"-250"-16,1 5-33 0,0-4-68 0,1 4-33 16,1 0 0-16,1 3-7 0,0 2-5 0,-2 2-2 15,2 4-3-15,2 2 0 0,-1-2 6 0,3 6 2 0,-4 7 2 16,0 3 3-16,1 0 1 0,1 0 0 0,-1 8 3 15,1-2 0-15,0 5-5 0,-1-2 1 0,2-1-4 16,1 6-3-16,0 1-5 0,1-3-3 0,0-1-16 16,0 0-10-16,-2-1-10 0,3-1-21 0,-1 1 50 15,0-4-36-15,-2 0-9 0</inkml:trace>
          <inkml:trace contextRef="#ctx0" brushRef="#br0" timeOffset="29841.1776">16786 9355 962 0,'-2'-4'396'0,"0"-2"-269"0,2 3-93 15,-1-2 21-15,1 5-30 0,3 0-10 0,3 0-7 16,2 2-4-16,-3 2-4 0,6 0 0 0,5 4 0 16,-1 1 0-16,2-4 0 0,1 3 0 0,1 1-1 0,1 1-2 15,7 3-3-15,-3 0-1 0,-5-4-3 0,5 1-9 16,-1 2-5-16,-3 0-8 0,6-1-8 0,-7 0-37 16,0-3-24-16,2 3-34 0,-2 0-51 0,0-1 125 15,2-1-89-15,-4-1-29 0</inkml:trace>
          <inkml:trace contextRef="#ctx0" brushRef="#br0" timeOffset="30033.1528">17128 9264 659 0,'-3'-3'299'0,"-7"-2"-183"0,6 2-78 0,-6 0 7 16,0-1-2-16,-1 3-14 0,2 2-9 0,2 6-20 15,-2 1-5-15,2 6-3 0,-2 2-2 0,1 3 1 16,3 8 1-16,-3 2 0 0,2 1 0 0,1 2-1 0,0 1-1 15,0-1 1-15,4-2-5 0,-1 2-11 16,4-5-5-16,1 5-8 0,-1-6-11 0,-1-2-14 0,1-5-23 0,1 3 54 16,-1 0-37-16,-1-3-4 0</inkml:trace>
          <inkml:trace contextRef="#ctx0" brushRef="#br0" timeOffset="30483.0967">17386 9342 948 0,'0'9'456'0,"0"-9"-288"0,3-9-127 0,7-2 70 16,-1 4-106-16,6-2-32 0,2 2-16 0,10 3-19 15,0 0-22-15,7 1-90 0,4 3 125 0,3 0-76 16,2-3-39-16</inkml:trace>
          <inkml:trace contextRef="#ctx0" brushRef="#br0" timeOffset="29609.9516">16179 9401 449 0,'-2'-15'262'16,"-1"1"-114"-16,-2-2-82 0,2 5 60 0,-2 0-55 0,4 0-7 15,-1 0-10-15,1 1-26 0,1 5-9 0,0-3-7 0,0 5-6 16,1 2-20-16,2-3 12 0,-1 3 1 0,-2 2-5 16,2 4 0-16,2 5 0 0,1 4 0 0,0-3 2 15,0 4-2-15,1 2 1 0,0 7-3 0,1 0 3 16,-1 0-1-16,0 4-2 0,1 3 1 0,-2 2-1 15,1 2 0-15,-3-1 0 0,-1-3 1 0,1 1 0 16,0 2 2-16,-1-4 1 0,-2-5 1 0,1-1 3 16,-1-3 4-16,0-3 5 0,-1-6 2 0,-1-1 6 15,1-4 3-15,-1-6 1 0,-1-1 3 0,0 2 2 0,1-2-5 16,-1-6-2-16,0 1 2 0,-1-3-3 16,1 0-2-16,0 0-1 0,0-6-1 0,1-2 0 15,1-3 3-15,1-1-1 0,-2 1-4 0,2 2 1 0,2-9-1 16,1 2 0-16,3 2-2 0,1 1-5 0,1-6-3 15,0 4 0-15,6 3-4 0,-3-3-1 0,3 3-5 16,2 3 0-16,-1-1-2 0,1 2 2 0,-1 8 1 16,1-3-1-16,4 7 1 0,-5 0 0 0,0 4 0 15,2 4 2-15,-2-1 0 0,1 3 0 0,-2 5 0 16,-3-1 0-16,3 6 0 0,1-4 0 0,-4 3-1 16,2 2-3-16,-1 4-2 0,-1-5-4 0,4 1-8 15,-7-1-8-15,-2-3-8 0,2 1-15 0,3-1-14 0,-1-3-25 0,-1-1 61 16,1 2-43-16,-4-3-7 0</inkml:trace>
        </inkml:traceGroup>
      </inkml:traceGroup>
    </inkml:traceGroup>
  </inkml:traceGroup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8:10.08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8CCB3A8-04D6-4DA0-A8E8-96A0EA86792C}" emma:medium="tactile" emma:mode="ink">
          <msink:context xmlns:msink="http://schemas.microsoft.com/ink/2010/main" type="inkDrawing" rotatedBoundingBox="28738,598 29695,8815 26777,9155 25820,938" semanticType="verticalRange" shapeName="Other">
            <msink:sourceLink direction="with" ref="{54286FCE-60AF-49FD-A7F1-077425618146}"/>
          </msink:context>
        </emma:interpretation>
      </emma:emma>
    </inkml:annotationXML>
    <inkml:trace contextRef="#ctx0" brushRef="#br0">993 342 476 0,'-12'-21'227'0,"-1"2"-131"0,7 2-65 0,-4-5 14 16,1-1 1-16,1 3-3 0,0 0-7 0,1 3 2 15,1 3 2-15,4-2 7 0,-6 0 7 0,4 3 1 16,0 0 0-16,1 1 0 0,-2 2-11 0,5-1-5 0,0-2 7 16,0 4-7-16,4-1-8 0,0 4-5 0,0-2-4 15,5 0-6-15,4 1-3 0,-2 1-1 0,-1 3-9 16,12 0-3-16,0-1-2 0,7 4-3 0,3 0 1 16,-2 7-2-16,5 1-2 0,5 3-2 0,1 6-2 15,-1 4 2-15,-3 1-2 0,2 7 0 0,0 4 0 0,-1 6-2 16,3 0 4-16,-3 8-2 0,-2-1 2 0,-6 2 1 15,0 1 0-15,-3-1 1 0,-5 0 1 0,-2 4 4 16,-6-3-2-16,-3 2 3 0,-3 5-1 0,0 6 2 16,0-3 1-16,-3 8 0 0,-2-3 0 0,-5 1 1 15,4 2 1-15,-7-2-2 0,0 2 2 0,-4-2 0 16,-4 2 0-16,-3 8 0 0,0 2 0 0,-1-1 0 16,-2 5 0-16,-2-4 0 0,2 1-1 0,-4 5 2 15,3-9-1-15,-1 11-1 0,3-5 2 0,1-1-1 16,-1 7 1-16,6-8 1 0,-1 0 0 0,3 0 1 15,6-9 0-15,0 2 1 0,3-1 2 0,2-1 1 16,6 4 1-16,4-8 2 0,0-1 2 0,0-5-1 16,8-11 1-16,8 4 6 0,-1-4-1 0,-2-10-2 15,6-4 1-15,0-2-1 0,10 6 3 0,6-5 0 16,1-1-1-16,-6-3-2 0,2-4 0 0,8 2 1 0,3-1 0 16,-6-7-1-16,-4-3-1 0,4 0-1 0,-2 0 0 15,-3-8-2-15,-3 1 1 0,-5-2-5 0,0-1 3 16,-6-4 0-16,0 2-4 0,-7 0 0 0,-5-1-2 15,1 0-1-15,-2 0 0 0,-5-3-3 0,-3 0-2 16,-3 0-1-16,-4 3-2 0,1 1-5 0,-5-3-1 16,-7 4-2-16,2 0-1 0,-3 6-1 0,-2 3-1 15,-4 5 1-15,2 2 0 0,0-5 5 0,-1 11-2 0,-7 2 3 16,1 3 1-16,1-4 1 0,1 2 1 0,1 7 1 0,-2 5 0 16,3 8 1-16,-1 0 0 0,6-2 1 0,5 6-3 15,2 16 3-15,5 6-1 0,1 4 1 0,1-7-1 16,4 13 2-16,0 2 0 0,3 6 0 0,1 3 0 15,-1-2 0-15,3 6 1 0,0-1-1 0,2 2 1 16,-2 3-1-16,2-1 2 0,-3 7 0 0,2-6 1 16,0-1-1-16,-3 4 2 0,4-1 1 0,-5-2 0 15,-3 2-1-15,-2-6-1 0,3 3 1 0,-6-5 0 16,-1-1 2-16,-6-2 0 0,-4 0 0 0,0-6 3 16,3-10 0-16,-11-2 2 0,-10 5 4 0,0-2 1 15,1-6 1-15,-9-7 1 0,-7-1 2 0,-19 13 0 16,-23 1-1-16,0-4-3 0,7-9-4 0,-25 4-4 0,-31 9-13 15,-23 5-13-15,-49 5-26 0,7-12-75 0,-81 15 94 16,26 0-54-16,-144 15-29 0</inkml:trace>
  </inkml:traceGroup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8:11.55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977C865-27B0-45AD-976D-3D7C0021CF1E}" emma:medium="tactile" emma:mode="ink">
          <msink:context xmlns:msink="http://schemas.microsoft.com/ink/2010/main" type="inkDrawing" rotatedBoundingBox="30690,4700 30975,6264 29900,6459 29616,4896" semanticType="callout" shapeName="Other">
            <msink:sourceLink direction="with" ref="{4EF2E302-AD12-41F0-8D41-FDC2484FE965}"/>
          </msink:context>
        </emma:interpretation>
      </emma:emma>
    </inkml:annotationXML>
    <inkml:trace contextRef="#ctx0" brushRef="#br0">534 26 1056 0,'0'-8'493'0,"0"-2"-276"0,-3 2-173 15,-1 7-56-15,1 2-13 0,-3 2-16 0,0 9 17 16,-2 3-13-16,-7 6 6 0,-1 3 5 0,-3 3 13 16,-3 7 6-16,-2-4 4 0,-1 8 1 0,-1-8 3 15,2 5 0-15,-9 4 2 0,2-1 2 0,6-3 1 0,-4 0-3 16,1 1-2-16,-4 3 3 0,3-3-2 15,-3 1 3-15,8-4-1 0,7 1 0 0,-7 2 6 0,8 1 3 16,8-3 3-16,6-3 2 0,2 6 7 0,0 0 2 16,10-1 0-16,1 1 5 0,13-2-1 0,3 5 2 15,10-2 1-15,1 0-2 0,2-4-3 0,12-1 1 16,4 2-3-16,0-5-4 0,4-1-6 0,1-2-5 16,6 0-5-16,-2-3-3 0,12 2-20 0,1-3-22 15,3 0-32-15,2 2-56 0,11 5 94 0,4-1-65 16,14-5-29-16</inkml:trace>
  </inkml:traceGroup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8:11.21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EF2E302-AD12-41F0-8D41-FDC2484FE965}" emma:medium="tactile" emma:mode="ink">
          <msink:context xmlns:msink="http://schemas.microsoft.com/ink/2010/main" type="inkDrawing" rotatedBoundingBox="29857,5600 32315,5210 32337,5349 29878,5738" shapeName="Other">
            <msink:destinationLink direction="with" ref="{B977C865-27B0-45AD-976D-3D7C0021CF1E}"/>
          </msink:context>
        </emma:interpretation>
      </emma:emma>
    </inkml:annotationXML>
    <inkml:trace contextRef="#ctx0" brushRef="#br0">2421 121 995 0,'3'-7'386'0,"0"-6"-249"0,2 0-94 16,-1-1 35-16,0 4-42 0,-1 2-13 0,2-3-6 15,-1 5-4-15,0-1-2 0,-1 3-3 0,-2 0 1 16,3 0 2-16,-4-1 0 0,0 3 1 0,0-3-1 16,-2 4-2-16,-3-2-3 0,4 3 1 0,-9-2-6 15,2 0-2-15,-6 2-3 0,-4 2-2 0,-6 4-4 16,-6 1 2-16,-11 1-2 0,-2 0 1 0,-11 3 0 15,-9 0 3-15,-13 2 1 0,3-1-1 0,-10 1 3 16,-8 3 0-16,-1 0 2 0,-1 0 0 0,11 0 2 0,-4 0-1 16,-8 0 0-16,0 3 2 0,12-5 1 0,3-1 0 0,4 1 1 15,-14 4 1-15,14-1 0 0,-3-1 2 16,13 0 1-16,6-5 1 0,-7 2 2 0,6-3 3 0,4-1 0 16,15-2-1-16,-9-1 2 0,4 0 0 0,11-3-5 15,-5 4 1-15,7-1-2 0,3-1-3 0,1-5-2 16,2 3-2-16,1-3-4 0,2 2-4 0,-1-2-3 15,4-2-6-15,4-1-21 0,1 3-21 0,1-3-33 16,4-2-48-16,2-1 97 0,4-1-69 0,2-7-27 16</inkml:trace>
  </inkml:traceGroup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8:58.60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ACC0AB6-B573-495E-809D-8F374F3F4D76}" emma:medium="tactile" emma:mode="ink">
          <msink:context xmlns:msink="http://schemas.microsoft.com/ink/2010/main" type="inkDrawing" rotatedBoundingBox="13471,12803 18109,13575 17924,14689 13285,13917" semanticType="callout" shapeName="Other">
            <msink:sourceLink direction="with" ref="{1A773156-912D-458B-849A-C741FC636F26}"/>
            <msink:sourceLink direction="with" ref="{343D15BA-57AE-4F1B-B4A9-126BB1DDFAC2}"/>
          </msink:context>
        </emma:interpretation>
      </emma:emma>
    </inkml:annotationXML>
    <inkml:trace contextRef="#ctx0" brushRef="#br0">4624 865 389 0,'0'-1'228'16,"0"-3"-105"-16,-3 1-69 0,3 0 46 0,-2 0-41 0,1 3-12 0,2-2 2 16,-7-3-7-16,4 4-8 0,1-2-2 0,-1 1-1 0,-3-1 6 15,2-2-1-15,0 0-1 0,-2 2-3 0,5 2 1 16,-3-3 0-16,2 1-2 0,-6 0-3 0,2 0-8 15,1 3-7-15,-1-2-1 0,-5-1-5 0,1 0-4 16,2 3-5-16,3-3-3 0,-4 3-2 0,3 0-2 0,-6 0 0 16,3 0 0-16,-2 1 0 0,2 1 1 0,-5-1 1 15,1 1 3-15,-1 1 0 0,-5-1 1 0,-1-1 3 16,-1-1 1-16,-4-1 4 0,-5 2 0 0,-4 1 4 16,-4-2 1-16,-9-3 1 0,-4 0 1 0,6 1 2 15,-20-8-2-15,-9 1 0 0,1-4-2 0,1-1 0 16,-6-2-3-16,2-2 1 0,-20-2-1 0,-6-1 1 15,4-3-1-15,6 5 1 0,2-5 2 0,-21 0 3 16,-1 0 1-16,-9-1 2 0,20 3 0 0,-19-6 0 16,1 6 1-16,-10 3-3 0,-2-3-2 0,2-1-3 15,-4 4-1-15,3 2-3 0,-1-1-2 0,1 4-1 16,1-2 0-16,-2-1 2 0,7 1 0 0,5 3 4 0,2 2-1 16,11-2 5-16,0 0-1 0,6-1 4 15,14 3 0-15,6 0 0 0,1-1-1 0,9-2-3 0,6 1 0 16,8-1-3-16,1 1 0 0,10 4-4 0,13-1-3 0,0-1-2 15,0 0-1-15,7 3-4 0,7-2-4 0,1 1-1 16,2-1-24-16,4 2-16 0,1 0-20 0,2 2-21 16,6 0-34-16,1-4 81 0,1 0-64 0,12-1-16 15</inkml:trace>
    <inkml:trace contextRef="#ctx0" brushRef="#br0" timeOffset="-7907.5849">5648-1062 1016 0,'-6'-6'446'0,"1"-4"-289"0,-1 2-100 0,1 3 41 15,-3-6-68-15,8 13-13 0,-2 1-21 0,1 5-22 16,1 5-4-16,5 7 0 0,-2 1-13 0,1 14-24 16,1 3 43-16,2 12 10 0,2 1 6 0,1 12 4 15,-1 11 2-15,1 2 1 0,-1-1 1 0,4 6 1 16,-2 4 6-16,0 2-7 0,-1-1-1 16,3 2 0-16,-1 1-1 0,3-6 1 0,-1-2 0 0,-1-5 0 0,0-20-4 15,1 6-4-15,-1 0-4 0,-4-19-4 0,-1-6-10 16,-3-7-11-16,5 4-46 0,-2-12-26 0,-4-1-40 15,1-4 103-15,-3-7-78 0,1-5-53 0</inkml:trace>
  </inkml:traceGroup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8:50.98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69F7DB1-5BBD-41FD-91D2-D47AD466E379}" emma:medium="tactile" emma:mode="ink">
          <msink:context xmlns:msink="http://schemas.microsoft.com/ink/2010/main" type="writingRegion" rotatedBoundingBox="14705,12215 33063,12061 33122,19159 14765,19313"/>
        </emma:interpretation>
      </emma:emma>
    </inkml:annotationXML>
    <inkml:traceGroup>
      <inkml:annotationXML>
        <emma:emma xmlns:emma="http://www.w3.org/2003/04/emma" version="1.0">
          <emma:interpretation id="{0CF96B4A-4410-411E-B94D-3476F7718F29}" emma:medium="tactile" emma:mode="ink">
            <msink:context xmlns:msink="http://schemas.microsoft.com/ink/2010/main" type="paragraph" rotatedBoundingBox="18204,12321 32982,11882 33127,16786 18350,172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506C263-3685-4C7F-A6F8-A92174AF4405}" emma:medium="tactile" emma:mode="ink">
              <msink:context xmlns:msink="http://schemas.microsoft.com/ink/2010/main" type="line" rotatedBoundingBox="18288,11888 27143,12127 27064,15057 18209,14818"/>
            </emma:interpretation>
          </emma:emma>
        </inkml:annotationXML>
        <inkml:traceGroup>
          <inkml:annotationXML>
            <emma:emma xmlns:emma="http://www.w3.org/2003/04/emma" version="1.0">
              <emma:interpretation id="{1A773156-912D-458B-849A-C741FC636F26}" emma:medium="tactile" emma:mode="ink">
                <msink:context xmlns:msink="http://schemas.microsoft.com/ink/2010/main" type="inkWord" rotatedBoundingBox="18277,12278 21820,12374 21752,14914 18209,14818">
                  <msink:destinationLink direction="with" ref="{1ACC0AB6-B573-495E-809D-8F374F3F4D76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6651 6510 480 0,'0'-51'327'0,"0"10"-128"15,-2 4-106-15,-2 1 80 0,0 4-67 0,-3 2-27 0,3 1-4 16,3 8-7-16,-2-1-13 0,1 1-17 0,2 7-4 0,0 4-2 15,2-1-2-15,-2 3-11 0,1 0-5 0,1-1 1 16,1 6-6-16,0-2-4 0,3 2-3 0,-1-4-3 0,5 6-9 16,3 4 1-16,-1 0-3 0,1 2-4 0,1 1-4 15,7 2-5-15,3 10-3 0,-2 6-4 0,-4-4 4 16,2 6-6-16,3 2 3 0,-9 9 1 0,4-2 2 16,-9 3 0-16,-1 0 4 0,-5-2 2 0,-1 3 2 15,-5 0 5-15,-5-4 3 0,-7 1-2 0,4-1 5 16,-6-3 6-16,-4 3 1 0,-8-6 2 0,4 4 0 15,-2-4-2-15,-5-2 0 0,2-3 1 0,-1 0-3 0,0-4-10 16,2 0 3-16,8-3-19 0,-3-6-9 0,5-1-14 16,8-5-21-16,0-2 49 0,3 2-39 0,2-2-7 15</inkml:trace>
          <inkml:trace contextRef="#ctx0" brushRef="#br0" timeOffset="304.6359">6997 6666 485 0,'3'13'346'0,"0"-6"-135"0,-1 2-126 0,-2-4 92 16,0 0-91-16,1 7-18 0,-1-4-30 0,0 8-22 16,0 3-6-16,-1 7-4 0,-1-2-4 0,2 3 0 15,-2 3-2-15,-2-3 0 0,4 2 0 0,0-2 0 16,1-3 4-16,-1-3 4 0,3-2 1 0,-3-2 4 0,7-7 1 0,4 2 9 16,-5 1 3-16,1-3 3 0,5-4 0 0,0-1 0 15,2-2 4-15,0-3 0 0,2 0 0 0,0-3-8 16,2-7 3-16,-2 1-2 0,3-4-2 0,-2-1 2 15,1-4-2-15,-1 1 0 0,-2-4 0 0,-4 0 1 16,0 2-3-16,-2-2 0 0,-1-1-1 0,-3 0-3 16,-3 3-7-16,-1 0-5 0,-1-2-2 0,-3 2-4 15,-2 1-14-15,1 2-10 0,-4 4-10 0,0 2-10 16,-2 4-23-16,-1-2-6 0,0 6-7 0,0 2-6 0,-2 8-21 16,-1-3-21-16,-1 8-32 0,6 1 100 0,-1 8-65 15,1-1-33-15</inkml:trace>
          <inkml:trace contextRef="#ctx0" brushRef="#br0" timeOffset="515.9692">8191 6905 1144 0,'22'37'429'0,"-17"-16"-320"15,-6-2-90-15,-9 6-12 0,10 2 7 0,-5 2-25 16,2 9-8-16,-8 2-6 0,0 11-2 0,-4 8-2 15,-1-2-2-15,7-4 10 0,-10-1-4 0,-5 6 6 16,6 1 2-16,1-12 4 0,-2-8 6 0,1-1 2 0,1 2 5 16,1-21-3-16,1 1 2 0,3-5 1 15,2-7-111-15,4-2-64 0,-2-1 139 0,1-10-113 0,6-4-74 16</inkml:trace>
          <inkml:trace contextRef="#ctx0" brushRef="#br0" timeOffset="873.8508">8612 6889 833 0,'-2'4'385'0,"-1"-4"-195"15,0-2-115-15,1-1 49 0,-1-2-25 0,0 5-47 16,1 0-14-16,-3-2-9 0,4-1-7 0,-3 2-16 15,3-1-3-15,1 2-3 0,-2-3-5 0,2 1-17 16,2 1 7-16,-2-6-44 0,5 3-27 0,-1-4-82 16,1-2 125-16,5-7-84 0,2 1-52 0</inkml:trace>
          <inkml:trace contextRef="#ctx0" brushRef="#br0" timeOffset="1015.6351">9147 6686 1178 0,'0'0'449'0,"1"0"-332"0,-1 0-105 0,0 0-5 0,3 1-17 16,1 1-20-16,0 1-40 0,3 3-24 0,-1-3-24 15,4 2-27-15,1-2 92 0,0 1-72 0,8-4-16 16</inkml:trace>
          <inkml:trace contextRef="#ctx0" brushRef="#br0" timeOffset="1164.0613">9975 6522 952 0,'6'6'427'0,"1"-1"-272"0,-3-4-77 15,-2-1-3-15,1 2-53 0,2 3-27 0,1-1-14 16,2 3-112-16,7 1-84 0,-3-2 165 0,6 2-160 16,2 0-36-16</inkml:trace>
          <inkml:trace contextRef="#ctx0" brushRef="#br0" timeOffset="1307.8043">10634 6507 841 0,'3'13'440'0,"-3"-8"-246"0,0-1-142 16,0-2 18-16,0 0-16 0,0-1-37 0,-1 2-21 16,-1 1-18-16,2 2-28 0,-1 0-36 0,1 1 62 15,-2 1-33-15,2 1-5 0</inkml:trace>
        </inkml:traceGroup>
        <inkml:traceGroup>
          <inkml:annotationXML>
            <emma:emma xmlns:emma="http://www.w3.org/2003/04/emma" version="1.0">
              <emma:interpretation id="{7BA6F3FA-07FB-4042-9257-B599385E239F}" emma:medium="tactile" emma:mode="ink">
                <msink:context xmlns:msink="http://schemas.microsoft.com/ink/2010/main" type="inkWord" rotatedBoundingBox="22547,13113 23209,13131 23207,13220 22545,13203"/>
              </emma:interpretation>
            </emma:emma>
          </inkml:annotationXML>
          <inkml:trace contextRef="#ctx0" brushRef="#br0" timeOffset="1569.8011">11679 6450 796 0,'21'8'369'0,"-18"-8"-264"0,6 1-87 0,-9 3-5 15,7-1-3-15,1 2-17 0,-10 4-13 0,4-1 2 16,1 6 0-16,-3 2-5 0,-8 3 17 0,6 1 6 16,-6 3 15-16,4 3 8 0,-3 3 6 0,-2 1 1 15,-4-1 5-15,-1 2 10 0,1 6-14 0,-3 0-2 16,-3 1-9-16,0 3-5 0,-4-4-5 0,1 1-5 16,3 2-15-16,-3-3-5 0,-1-4-6 0,4-1-8 0,-5-7-2 15,7 1-58-15,-1-5-67 0,2-1 116 16,2-4-66-16,0-9-37 0</inkml:trace>
          <inkml:trace contextRef="#ctx0" brushRef="#br0" timeOffset="3146.2617">6062 5746 930 0,'-8'3'400'0,"-2"-3"-262"15,-7 5-100-15,-1 8 25 0,-9 1-35 0,-2 21-10 0,2 3-24 0,-3 24-6 16,0-7 0-16,-2 43-1 0,2-5 3 0,-2 15 9 15,2 15 0-15,7 1 4 0,3 6 1 0,2 1 5 16,9 4 2-16,10-1 1 0,6 0 1 0,12-5 0 16,9 0-2-16,20-13-4 0,8 2-7 0,19-7-43 15,15-9-50-15,24-6-108 0,2-5 158 0,30-15-130 16,18-6-77-16</inkml:trace>
        </inkml:traceGroup>
        <inkml:traceGroup>
          <inkml:annotationXML>
            <emma:emma xmlns:emma="http://www.w3.org/2003/04/emma" version="1.0">
              <emma:interpretation id="{A4C1CD68-E3B6-4AE1-ACE5-4F3DFEA9849C}" emma:medium="tactile" emma:mode="ink">
                <msink:context xmlns:msink="http://schemas.microsoft.com/ink/2010/main" type="inkWord" rotatedBoundingBox="23987,12042 27143,12127 27085,14270 23929,1418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829.8679">12195 5591 1349 0,'1'0'487'0,"-1"0"-380"0,0 7-103 0,2 1-11 16,-2 3-6-16,0 8-8 0,3 7 0 0,-3-3-7 0,5 22 10 16,0-2 6-16,0 8 7 0,1 0 5 0,-1 13 2 15,4-5 3-15,1 6 0 0,-1 0 8 0,1 4-5 16,-1-7-3-16,3 6-2 0,0-4-2 0,0 0 1 16,0 3-5-16,1-2-8 0,3 0-5 0,-2-1-8 15,4 3-5-15,-4-10-25 0,4 2-15 0,-2-14-24 16,-2-2-16-16,-5-13-90 0,-1-9 139 0,-3-9-89 15,2-1-41-15</inkml:trace>
          <inkml:trace contextRef="#ctx0" brushRef="#br0" timeOffset="2046.6462">12450 6686 705 0,'-7'-45'409'15,"4"-1"-208"-15,2 1-114 0,1 2 38 0,-4-5-15 16,4 1-2-16,2 0-32 0,0 3-10 0,-2 1-17 16,4 1-7-16,1 12-8 0,1-5 0 0,1 10-6 15,-1 6-22-15,1 4 17 0,-1-1-4 0,2 8-6 16,-2 0-2-16,5 4-1 0,-1 2-5 0,1 2-9 15,2 0-1-15,3 2-5 0,0 4-5 0,-7 2-7 16,-4-3-3-16,1 0-1 0,15 22-3 16,0 1-4-16,3 3 1 0,-8 0-2 0,-4 9-2 0,3 6-3 15,-3 1-5-15,-7-6-3 0,-5-3-2 0,0-3 3 16,-6 0-4-16,-4 2-24 0,2 1-14 0,-3-4-12 16,-3-9-25-16,0-3-43 0,-6 7 108 0,-2-7-79 15,3 2-18-15</inkml:trace>
          <inkml:trace contextRef="#ctx0" brushRef="#br0" timeOffset="2602.8345">12848 6504 1149 0,'6'0'407'0,"-4"0"-278"0,3 0-75 0,-1 3-31 16,3 0-16-16,-1 4-22 0,2-1 3 0,0 5-10 0,-2 2 2 15,6 3 3-15,-3 3 3 0,4 0 1 16,-5 0 3-16,-2 4 8 0,4-3-3 0,-6 3 3 0,6 0 1 16,-4-2 0-16,-2 0-3 0,0 3 0 0,0-4 0 15,0 4-1-15,1-1-1 0,-6-6 1 0,1-1-1 16,3 3 2-16,-3-4 2 0,-2-3 1 0,1-2 0 16,-3-2 2-16,1-7 2 0,5 1 6 15,-2 0 2-15,-7-2 5 0,4-5 3 0,3-2 4 0,-3-4 10 16,1-5-2-16,2 4 8 0,-3-4-2 0,5-7 4 15,1-1-1-15,0-3-2 0,-1-4-4 0,4-1-9 16,4 5-2-16,-1-7-9 0,9 2 1 0,-5 7-15 16,-2-4-6-16,6 8-5 0,4 9-2 0,-7 1-11 15,2-1-3-15,-5 11-2 0,-1 4-7 0,1 7 7 16,-1 2 1-16,-4 6 3 0,2 1 2 0,3 10 5 16,-5-4 8-16,4 7 4 0,4 1 2 0,-3-2 3 15,1 2 1-15,-1-1 0 0,-2-5 0 0,-1-1 5 0,5 1-2 16,-8-15 1-16,-2 1 2 0,5-2 4 0,-5-1 2 15,2-10 0-15,-2 1 2 0,0-5 1 0,0-3 3 16,2-9-1-16,0 5-1 0,1-8-2 0,1-3 1 16,-1-5-1-16,2-2 1 0,3-4-1 0,0-1-1 15,4-6 0-15,-1 4 2 0,4-4-2 0,1-2-2 16,-2 4 0-16,4 3-2 0,-2 2 1 0,0 6-2 16,-1 11-1-16,-1-5-2 0,-3 10-5 0,-1 8 1 15,0 6-1-15,0 0-1 0,-4 3-3 0,2 12-3 0,2 1-3 16,-2 0-1-16,-1 3-2 0,3 2-4 0,-1 2-2 0,3 7-17 15,-1 6-11-15,-1-6 5 0,-2 2-44 0,5 5 60 16,-3 3-35-16,-1 0-12 0</inkml:trace>
          <inkml:trace contextRef="#ctx0" brushRef="#br0" timeOffset="3613.3984">14114 5491 609 0,'13'29'396'0,"4"9"-137"0,2-3-193 0,-1-13 95 15,3 2-126-15,1 11-11 0,6 19-15 0,9 31-9 16,0-7-10-16,-4 0-60 0,-1 19 52 0,0 23-5 15,0 18-1-15,-2 12-2 0,-9-18 4 0,-7 16-12 16,0 2-2-16,-23 1-14 0,-1 2-31 0,-7 1 58 16,-20-5-34-16,-17-16-12 0</inkml:trace>
          <inkml:trace contextRef="#ctx0" brushRef="#br0" timeOffset="7946.0492">1609 6305 940 0,'-3'-2'391'15,"-4"-2"-271"-15,-4 0-88 0,0 1 5 0,-3 2-9 16,-1-1-31-16,1 2-9 0,1 0-16 0,-1 5-6 0,-4 1-4 16,-4 4-2-16,-3 1 3 0,4 3 9 0,-8 2 5 15,2-2 3-15,-5 4 3 0,-1-2 7 0,-4 0 6 16,-1-2 4-16,0 2 0 0,0-3 2 0,1 3 2 15,-3 0 0-15,4 0 0 0,0 3 0 0,6 1-1 16,2 3-2-16,2 1 2 0,1 1-1 0,2 2-1 16,4 2 3-16,6-1 1 0,-2 0 2 0,7 2 8 15,1-2 2-15,7 4 4 0,2-1 1 0,6-1 5 16,3 3-1-16,6-2 0 0,6 0 0 0,-4-2-8 0,13 0-3 16,9 4-9-16,2 1-2 0,2-6-10 0,7 4-11 15,10 0-16-15,12 11-69 0,18 5-88 0,-8-5 144 16,7 14-95-16,27 4-84 0</inkml:trace>
          <inkml:trace contextRef="#ctx0" brushRef="#br0" timeOffset="11896.6523">12977 7558 778 0,'-18'18'357'0,"10"-17"-221"0,-1-1-96 0,4-1 12 16,-1 1-6-16,-2-5-29 0,0 3-12 0,3-1-8 0,3 3 1 15,2 2 3-15,0-2 9 0,0 0 24 0,2-2 10 16,1-1 10-16,-1-3 7 0,6 4 12 0,0-3 4 15,4 4-1-15,4-4-3 0,0 0-14 0,2-4-11 16,4-1-5-16,4 4-8 0,5-5-15 0,-4-2-6 16,18 2-5-16,-7 0-3 0,4-1-6 0,2 3 2 15,4-1-2-15,0 1 0 0,-2-1-1 0,-1 2 1 16,-2 0-1-16,1 3 1 0,1 2 0 0,-4 0 0 16,-4 1 1-16,1 1-1 0,-1 1 2 0,-4 1-2 15,1-1 2-15,-4 0 0 0,-14 0-1 16,-8 0 1-16,0 0-2 0,19 0 1 0,3 2 0 0,0-2 2 15,-7 0-1-15,-6 3-1 0,1-1 0 0,-1 1-1 16,-6 0 1-16,-3-1-2 0,0-1-2 0,-5 3-2 0,1 0-8 16,0 0-2-16,1-1-6 0,-3 2-5 0,-1-2-8 0,-1 3-45 15,0-1-45-15,0 1-78 0,0-1 148 0,-3 5-99 16,-3-10-80-16</inkml:trace>
          <inkml:trace contextRef="#ctx0" brushRef="#br0" timeOffset="11509.9949">13005 7372 766 0,'7'3'332'15,"-7"-8"-222"-15,-8-1-84 0,2 1 30 0,9 4-43 16,-3-1-9-16,4 0-7 0,-2 1-1 0,-2-1 4 16,13 2 4-16,-5 0 6 0,5-1 7 0,-2-3 11 15,-2 0 5-15,12-3 3 0,1 3 2 0,4-4 2 0,9 0-1 16,5 0-6-16,-4-2-2 0,10 1-10 0,1-3-5 16,2 4-2-16,-1 0-4 0,-2 1-4 0,0 2-4 0,10 0 1 15,-2 0-1-15,-8 0-2 0,2 2 1 0,-3 2-1 16,4-3 2-16,-3 1 2 0,0-2-1 0,-9 2 2 15,-2 2 0-15,2-2 0 0,-6-1-1 0,-4 1-2 0,-3 0-2 16,0 1-9-16,0 1-5 0,-6 1-10 16,-2-3-9-16,-2 3-52 0,-3 0-39 0,-5 0-72 0,2 0 137 15,-6 1-119-15,-2 1-62 0</inkml:trace>
        </inkml:traceGroup>
      </inkml:traceGroup>
      <inkml:traceGroup>
        <inkml:annotationXML>
          <emma:emma xmlns:emma="http://www.w3.org/2003/04/emma" version="1.0">
            <emma:interpretation id="{ED79EEBD-869B-4C66-965B-45611DBECD20}" emma:medium="tactile" emma:mode="ink">
              <msink:context xmlns:msink="http://schemas.microsoft.com/ink/2010/main" type="line" rotatedBoundingBox="19154,14870 33058,14457 33127,16786 19223,17199"/>
            </emma:interpretation>
          </emma:emma>
        </inkml:annotationXML>
        <inkml:traceGroup>
          <inkml:annotationXML>
            <emma:emma xmlns:emma="http://www.w3.org/2003/04/emma" version="1.0">
              <emma:interpretation id="{921ACDAB-55CC-4AC8-8E2C-A14A348D7636}" emma:medium="tactile" emma:mode="ink">
                <msink:context xmlns:msink="http://schemas.microsoft.com/ink/2010/main" type="inkWord" rotatedBoundingBox="19172,15477 20566,15436 20593,16325 19198,16366"/>
              </emma:interpretation>
            </emma:emma>
          </inkml:annotationXML>
          <inkml:trace contextRef="#ctx0" brushRef="#br0" timeOffset="17418.9654">6605 9014 1148 0,'3'-8'432'0,"-1"-3"-345"15,1 3-94-15,-2 1-37 0,1 1-31 0,6 14-18 16,-2-3-9-16,5 11-13 0,5 9 6 0,-3 12 6 16,0-4 12-16,0 10 38 0,-2 5 20 0,-5-5 16 15,1 8 11-15,-6-10 17 0,1-1 4 0,-1 8 7 16,1-2 1-16,-1-6-1 0,3 0-1 0,-4 0-3 0,3-5 3 16,-3-5-2-16,1 2-1 0,1-8-3 0,0-7 1 0,-4-4 5 15,2-7 1-15,3-2 5 0,0-4-1 16,-1-5 11-16,3 2 5 0,0-15 3 0,-1 5 1 0,3-9 3 15,-4-5 0-15,0-7-2 0,-1-2-1 0,4-4-2 16,-3-5-5-16,4-2-1 0,-3-3-2 0,6 1 0 16,1 0-10-16,0-6-5 0,2 8-3 0,3-3-14 15,0 1-4-15,6 6-5 0,-1 1-4 0,0 4-15 16,4 6 2-16,2 12-1 0,-1 1-4 0,-6 6-1 16,1 16-1-16,3 7-4 0,0-1 2 0,-2 5 3 15,-1 9 3-15,-4 7 3 0,7 2 5 0,-2 9 4 16,-1-2 2-16,-3-3 8 0,-1 1 1 0,1 6 2 15,-1-5 2-15,1-6 3 0,-6 0 0 0,3-4 4 16,1 3 1-16,-7-12 1 0,4 3 1 0,-3-4 3 16,-2-4 2-16,-2-6 0 0,-1-2 4 0,-1-3 3 0,1-3 1 15,0-8 4-15,-3 0 1 0,2-6 3 16,1-2 1-16,5-4 1 0,-2-1 0 0,-2-9 6 16,4-1-1-16,-2-4 1 0,4-1-1 0,-5-3-4 0,-1-5-4 15,-1-1-4-15,4 2-3 0,-1 0-14 0,0 0-3 16,0 8-5-16,2-1-3 0,-1 5-5 0,1 14-3 0,0 2-3 15,-1-4-3-15,-1 13-2 0,0 4 0 0,5 4-2 16,-5 9 0-16,8 13-1 0,-4-3 3 0,1 1 4 16,1 8 1-16,4 4 2 0,-4 6 2 0,4 1-2 0,-2-4 5 15,0 2-7-15,1 1-3 0,5-2-6 16,1 1-11-16,-1 0-38 0,2 0-30 0,1-7-38 0,3 1-80 16,-1-3 151-16,1-3-107 0,7-9-37 0</inkml:trace>
        </inkml:traceGroup>
        <inkml:traceGroup>
          <inkml:annotationXML>
            <emma:emma xmlns:emma="http://www.w3.org/2003/04/emma" version="1.0">
              <emma:interpretation id="{122BFB0B-FA20-4B9F-98DE-6D16C0C360B1}" emma:medium="tactile" emma:mode="ink">
                <msink:context xmlns:msink="http://schemas.microsoft.com/ink/2010/main" type="inkWord" rotatedBoundingBox="21130,15155 24791,15046 24820,16009 21159,1611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7732.0025">8576 9081 2115 0,'0'3'-18'0,"0"-5"-3"0,-1 2 1 15,1 0-5-15,0 2 8 0,1 0 5 0,3 2-11 0,-3-2 15 16,4 1 11-16,0-1 13 0,3 1 8 0,3-2 23 16,2-1 4-16,4 2 2 0,5 0-1 0,4-2-6 15,7 3-6-15,10-3-5 0,2-2-5 0,-4 4-12 0,17-7-6 16,9 0-4-16,-5-1-1 0,1-2-6 0,4-2-1 16,-3 4-2-16,12 0-2 0,-1-1 2 0,-3 1 0 15,-8 0-1-15,-5-1-1 0,6 2-4 0,-3-4-1 16,-8-1-2-16,-12 6-3 0,4-4-19 0,2 0-11 15,-15 0-17-15,4 1-21 0,-12-1-73 0,2 0-46 0,-11 4-74 16,5-6 179-16,-13-1-162 0,-5-2-73 0</inkml:trace>
          <inkml:trace contextRef="#ctx0" brushRef="#br0" timeOffset="18106.0494">9182 8813 578 0,'-11'-6'362'0,"-4"-2"-167"16,4-6-133-16,0-1 101 0,0 1-127 0,1 0-18 16,1-2-5-16,4 1-7 0,-3 3 2 0,5 0 12 15,0 0 8-15,-2-1 10 0,3 3 8 0,2-1 16 16,-1 2 4-16,-3 4-1 0,4-1 1 0,-1 2-14 16,-1 4-9-16,2-1-9 0,-1-1-9 0,-4 4-20 15,0-2-7-15,0 5-6 0,-1-1-5 0,-2 3-2 16,0 2-3-16,-10 1 3 0,1 4 0 0,3 0 3 15,-6 2 3-15,0 0 2 0,-3 2 3 0,1-2 3 16,3 0 1-16,0 8 0 0,0-4 1 0,-2-1 0 0,5 4 3 16,-1-1 0-16,2 5 1 0,4 3 0 0,-3-1 3 15,4-5 1-15,4 5 2 0,-4-4 1 16,9 4 6-16,2-4 2 0,1-1 3 0,8 2 5 0,-2-1 0 16,7-1 0-16,5-5-3 0,0 3 1 15,6-1-8-15,4-3-3 0,0 2-4 0,2 1-11 0,5-2-4 16,4-1-8-16,-3 2-7 0,4-2-30 0,4 1-19 15,0-3-16-15,2 0-23 0,4-4-71 0,-1 1-62 16,4-10 157-16,10 5-115 0,3-11-57 0</inkml:trace>
          <inkml:trace contextRef="#ctx0" brushRef="#br0" timeOffset="18748.5124">10502 8750 821 0,'0'-15'359'0,"0"1"-234"0,-2-4-88 15,-1 2 20-15,2 2-15 0,-1-2-9 0,0-1-5 16,1 1 4-16,-1 0 4 0,1 3 4 0,-1 0 3 16,0-1 4-16,1 9 2 0,1-4 2 0,0 2-4 15,-2 1-11-15,2 3-8 0,0 1-6 0,3 2-7 16,4 5-8-16,-4-2-6 0,0 3-4 0,4 9-4 0,-1 4-4 15,2 5-1-15,3 6 2 0,-1 2 1 0,-1 8-1 16,2-2 3-16,0 10-1 0,2 1 0 0,0-1 6 16,-4 3-1-16,1-10 0 0,0 1 1 0,-2-3 2 15,-2-7 2-15,-1-1 1 0,-2-6 0 0,0-7 1 16,-1-1 1-16,-2-4 2 0,0-2 1 0,0-1 5 16,0-6 0-16,0-4 2 0,-2 0 2 0,0 0 5 15,1-4 3-15,-1-4 1 0,-1-4 1 0,1 3-4 0,1-9 1 16,-2-6 0-16,0 5-1 0,3-1-5 0,0-7-3 15,0-1-3-15,1-7 1 0,5-6-5 0,-2 3-1 16,2 3-3-16,2-3-4 0,2-2 0 0,-1 0-3 0,2 8 0 16,-1 7-4-16,-1 2-1 0,3-1-2 0,-5 16-4 15,1-3 1-15,0 7-9 0,-1 4 1 0,1 0-2 16,0 4-1-16,0 7-2 0,1 4 2 0,-2 4 3 16,1-2 1-16,0 6 7 0,-2 4 1 0,2 3 3 15,0 0 4-15,-2-3 2 0,2 4-1 0,-5-7 2 16,5 1 0-16,-3-4 2 0,0-7 0 0,-5-1-1 15,3 0 0-15,-3-7 2 0,2-6-1 0,-1 3 3 16,1-3 1-16,-2 0 0 0,1-5 3 0,-1-4 1 0,4-6 4 16,-1-4 1-16,2 3 2 0,-2-4 0 0,-2-3-1 0,6-4 5 15,2-3-4-15,4-3 2 0,-5 7-6 0,0-4-2 16,1-2 0-16,1 7-1 0,8-3-3 0,-12 6-3 16,0 3-1-16,2 11-2 0,-1-5-1 0,-1 5-4 15,-3 7 0-15,-3 2-3 0,0 6 1 0,7 4-3 16,-7 2 1-16,8 3 3 0,-4 1-3 0,4 10-1 15,3-1 0-15,4 2-2 0,1 3-3 0,-2 0-13 16,2 3-10-16,-5-4-21 0,5 4-24 0,0-6-31 16,-3-5-49-16,1 7 108 0,2-3-80 0,-2-8-19 15</inkml:trace>
          <inkml:trace contextRef="#ctx0" brushRef="#br0" timeOffset="18951.6657">11418 8649 1320 0,'4'11'583'0,"4"2"-370"0,-6-10-156 0,3 0 13 15,0 1-8-15,3 0-35 0,-1-2-30 0,9 8-14 0,4-2-11 16,-3 1-5-16,2-1-3 0,7 3-2 0,-4-1-1 16,5 1-2-16,3-6 0 0,1-1 2 0,-6 1 8 15,0-5-3-15,6 0-32 0,1-3-16 0,-2-3-33 0,-1-4-40 16,2-3 104-16,-2 4-80 0,1-13-29 0</inkml:trace>
          <inkml:trace contextRef="#ctx0" brushRef="#br0" timeOffset="19137.397">12142 8425 1116 0,'3'3'563'0,"4"-3"-305"16,-7 0-174-16,1 0 32 0,-1 1-9 0,0 3-41 15,0-3-45-15,0 4-14 0,2 5-7 0,0 1-6 16,-2 3-1-16,1 4-2 0,2 4 0 0,1 7 3 15,0 7 1-15,1-1 1 0,2 2 2 0,-1 9-1 16,0 2-5-16,1 1-1 0,-1-1-4 0,0 4-18 16,2 3-11-16,-1 0-15 0,-4-4-25 0,2-3-110 15,1 1 145-15,-4-2-88 0,-2 4-54 0</inkml:trace>
        </inkml:traceGroup>
        <inkml:traceGroup>
          <inkml:annotationXML>
            <emma:emma xmlns:emma="http://www.w3.org/2003/04/emma" version="1.0">
              <emma:interpretation id="{E10E7C72-6F6C-47C1-ACA7-1C2A0BF6A110}" emma:medium="tactile" emma:mode="ink">
                <msink:context xmlns:msink="http://schemas.microsoft.com/ink/2010/main" type="inkWord" rotatedBoundingBox="26189,14661 32422,14476 32491,16805 26259,1699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3283.7623">13748 10365 209 0,'-10'-3'114'15,"7"3"-56"-15,0-2-33 0,-5 2 16 0,6 0-7 16,-3-1 0-16,-3-1-8 0,8 2 2 0,0 2 1 0,-3-4 14 16,2 2-1-16,1-2 0 0,-2 2-2 0,-1-3-1 0,1-2 4 15,-1 4-1-15,0-2-4 0,1-1-13 0,1 0-1 16,-1 1-2-16,1 1-7 0,1 0-1 0,0 1-5 16,1 1-3-16,-1-5 0 0,-1 2 0 0,5 0-1 15,1-2 1-15,0-2 4 0,0 1 0 0,3-3 6 16,6 1 4-16,2-7 2 0,8 6 3 0,-7-7 5 15,12-2 0-15,9-4 0 0,-3 1-2 0,7-4-5 16,7-2-3-16,5 0-5 0,0-2-2 0,-3 2-8 0,11 3-1 16,8-8-1-16,-28 13 1 15,-21 9-4-15,1 1 0 0,62-31 4 0,4-3-2 0,-1 2 1 16,3-1 2-16,-8-2-1 0,8-3 2 0,-11 6 2 0,-17 9 2 16,-6 7-2-16,-5-2 0 0,6 1-2 0,-4 2 2 15,-7 2-1-15,-8 6-1 0,4-1 0 0,1-4-1 16,-11 8-2-16,3 0 2 0,-5 1 0 0,-3 4-3 15,-5 1 1-15,2-1 0 0,-5 4-3 0,-1 0 1 16,-2 1 2-16,-2 2-3 0,-4-1 0 0,-1-1 0 16,-2 3-1-16,0 0-1 0,0 0 2 0,-4 0-12 15,-1 1-4-15,-1 3-8 0,1-4-34 0,-1 0-20 16,-1 3-33-16,0-3-64 0,-1 1 117 0,2 3-81 0,-5-4-64 16</inkml:trace>
          <inkml:trace contextRef="#ctx0" brushRef="#br0" timeOffset="53558.6881">15429 9072 882 0,'-3'0'356'0,"3"-2"-242"0,3 1-95 0,-3 2 19 15,4-1-36-15,0 0-8 0,3 2-10 0,7 4-10 16,4-3-2-16,-1 1 0 0,-1-1 7 0,6 0 1 0,7 10 0 16,3-5 2-16,-7 6 4 0,7-1 5 0,0 6 2 15,1 3 3-15,-1 8-2 0,2-1 5 0,-9 3 1 16,2 6 2-16,0 2-1 0,-7 4 2 0,-6 6-13 16,-3 4-12-16,-3 5-12 0,-6-2-19 0,-1 5-75 15,-6 4 96-15,-4-3-64 0,1-1-39 0</inkml:trace>
          <inkml:trace contextRef="#ctx0" brushRef="#br0" timeOffset="54030.9061">16484 8244 954 0,'11'12'460'0,"-11"-7"-287"0,-3-6-129 0,-4 1 57 0,-1 0-74 15,0 11-42-15,4 0-11 0,0 14-7 16,0-1-2-16,-4 2 1 0,4 18 2 0,1 9 4 16,-3 4 3-16,1-3 12 0,-1 8 2 0,-1-3 1 0,-1 16-4 15,-3 0 0-15,2-2 2 0,-2-7 0 0,1 1 1 16,0 1 2-16,-1-4 1 0,-1-4 2 0,-1-6 7 15,2-1 4-15,-2-8 2 0,-1-10 3 0,2-5 7 16,1 0-2-16,0-12 3 0,0-4 1 0,3-8 0 16,0 1 4-16,2-6-3 0,-1-1 3 0,3-5 0 15,-3 1 3-15,2-4-2 0,2-3 3 0,-2-5 4 16,1 0 1-16,-1-3 0 0,2-5-1 0,0-3-1 16,3-4-2-16,-2 0-1 0,2-3-5 0,3-1-10 15,0-2-2-15,5 9-3 0,2-4-1 0,1 3-6 16,0 1-2-16,2 7-2 0,0 2-2 0,1 6-5 15,-1 2-5-15,4 3-5 0,-1 3-2 0,2 5-3 0,1 3 1 16,1 12-1-16,3-9 0 0,4 10 4 0,0 5 3 16,0 3 1-16,-5-2 1 0,5 5-2 0,0 0-1 15,2-2-5-15,0 6-8 0,-7-1-42 0,7 0-25 16,-5-3-37-16,4 2 93 0,-4-2-88 0,-2 0-44 16</inkml:trace>
          <inkml:trace contextRef="#ctx0" brushRef="#br0" timeOffset="54579.7377">16893 8943 1204 0,'3'6'509'16,"-1"-4"-341"-16,-2-4-124 0,-2 2 17 0,-1 0-16 16,3-1-54-16,0 2-14 0,0 6-14 0,2-3-10 15,2 9-10-15,3 0 0 0,2 9 2 0,4 0 4 16,-3 1 16-16,2 5 3 0,4 3 8 0,0 4 8 15,-5-7 8-15,2 1 3 0,-2-2 3 0,0 0 2 16,-3-1 0-16,3-1 5 0,-3-4 2 0,-6-4 0 0,4 1 6 16,-6-4 1-16,0-3 0 0,0-3-2 0,0 0 4 15,-1 0-3-15,1-3 0 0,0 1 3 0,-2-4 2 16,2 0 3-16,-1-2 4 0,1 1 5 0,-2-2 3 16,0-6 3-16,1-1 1 0,-4-3-2 0,2 1-2 15,0-4-3-15,1 0-4 0,-1-2-1 0,1-3-7 16,1 0-4-16,-1-5-3 0,2 3-4 0,0 0-7 15,2-3-2-15,1 4-5 0,-1-1-3 0,1 4-5 0,0 2-2 16,2 6-8-16,1-1-2 0,-3 1-2 0,4 5-3 16,-3 1-2-16,3 0-6 0,-2 6 0 0,4-1 0 15,-4 1 9-15,3 2 0 0,0 1 8 0,3 4 2 16,0 1 5-16,-3-2 9 0,3 1 3 0,-1 3 3 16,-7-4 1-16,6 1 5 0,-2-2 2 0,-2-2 4 15,-2-1 2-15,2-2 3 0,-2 0 4 0,0-3 4 0,-1 0 0 16,-1-1 3-16,-1-4 6 0,0 0 1 0,0-4-1 15,0 2 1-15,0-4 0 0,0-2-3 0,3 1 0 16,-4-4-3-16,1-2-7 0,0-3-3 0,-2 5-2 16,2-4-3-16,0 4-4 0,3 5-4 0,-4-4-2 15,6 3-1-15,-5 7-4 0,1 0-3 0,1 2-2 0,-1 3-6 16,-1-2-4-16,2 2-2 0,-2 0-4 0,0 3-3 0,3-1-7 16,0 1-3-16,0 7-2 0,1-1-1 15,0 3-12-15,0-3-3 0,10 9-12 0,-5 1-17 0,1 0-76 16,4 2 115-16,2-6-69 0,5 5-38 0</inkml:trace>
          <inkml:trace contextRef="#ctx0" brushRef="#br0" timeOffset="54820.8791">17513 8527 1121 0,'-5'-3'552'15,"-3"-3"-360"-15,1 2-135 0,3 1 8 0,-1 2-7 16,2-4-25-16,-2 3-20 0,2 1-14 0,0 1-25 16,1 1-6-16,2 4-5 0,0-2 0 0,0 4-4 15,5 2 1-15,1 2 1 0,-1-1 5 0,1 3 7 0,4 1 4 16,4 0 2-16,-3 2 0 0,2-1-2 0,3 0-1 16,-2 0-2-16,4 1-7 0,2 1-14 0,0-1-11 15,-1 0-17-15,3 0-28 0,-4-3-35 0,2 3 90 0,6 0-81 16,-6-5-46-16</inkml:trace>
          <inkml:trace contextRef="#ctx0" brushRef="#br0" timeOffset="54998.8959">17685 8578 709 0,'-5'-1'441'16,"0"-1"-227"-16,-1 0-145 0,1 6 98 0,-2 0-112 15,-1 6-53-15,4 1-12 0,-6 7-12 0,5 4-7 16,-3 8-7-16,0 7 0 0,0 1 1 0,1 3-1 15,-1 4 4-15,1 1-3 0,2-1-4 0,-1-9-4 16,3 1-3-16,1-8-11 0,-1 1-50 0,1-3-45 16,1-8 109-16,-1-3-72 0,2-3-32 0</inkml:trace>
          <inkml:trace contextRef="#ctx0" brushRef="#br0" timeOffset="55170.1073">17653 8508 703 0,'1'2'472'16,"-1"-1"-239"-16,-1 2-165 0,-1 2 139 0,-1 5-198 15,-2-1-25-15,4 7-17 0,-1 2-12 0,-1-4-9 0,1 10-8 16,2 8-18-16,0 0-12 0,3-2-4 0,1 5-33 0,0-2 85 16,1 9-70-16,1-1-29 0</inkml:trace>
          <inkml:trace contextRef="#ctx0" brushRef="#br0" timeOffset="56571.7903">16094 10242 1044 0,'-10'16'506'0,"4"-5"-302"0,4-12-139 0,0 1 49 16,1-2-36-16,1 1-52 0,1-1-14 0,6-3-13 16,4 2-5-16,13-5-3 0,-8 3 1 0,11-11-2 15,21 2 5-15,-4 0 2 0,15-7 3 0,6-4 5 16,15-9 3-16,-4 2 3 0,15-6 0 0,5 0 2 16,9-4-2-16,2-7-3 0,9 3 1 0,2-7 1 15,11 6-4-15,0-6-4 0,8-1 0 0,3-4-2 16,-2 1 2-16,3 1 0 0,0 1-2 0,1 7 0 15,-11-1 1-15,2 1 1 0,-8 6 0 0,-9 4 1 16,-3 1 1-16,-3 6-1 0,-10 0 1 0,-7 3 1 16,-11 2-1-16,8 2 2 0,-25 5 0 0,7-1-3 15,-15 4 0-15,0-2 0 0,-12 4 0 0,-1 1-2 0,-9 2-1 16,-3 1 0-16,-6 2-4 0,1 4-1 0,-6-1-15 16,-7 3-9-16,-3 2-13 0,-3-3-17 0,2 3-52 15,-7 2-21-15,-3 6-18 0,-7-5-35 0,-10 8 113 16,-2 2-87-16,-18 11-11 0</inkml:trace>
          <inkml:trace contextRef="#ctx0" brushRef="#br0" timeOffset="55333.6891">17454 8731 1302 0,'-4'-2'500'0,"4"-1"-384"15,2-2-108-15,-2 1-12 0,5-3-29 0,4 7-47 16,2-6-26-16,5 0-41 0,4 2-84 0,8-2 157 0,10-4-132 15,18-4-57-15</inkml:trace>
          <inkml:trace contextRef="#ctx0" brushRef="#br0" timeOffset="55776.8628">18387 8022 1232 0,'-2'-3'559'0,"1"0"-390"0,-3-2-135 0,-2-3 5 16,1 3-23-16,1 4-13 0,0-2-14 0,3 3-9 15,-2 0-4-15,-1 0-3 0,4 3-3 0,0 2 3 0,0-1 2 16,0 0 3-16,4 2 10 0,-1 0 5 0,5 1 5 16,1-1 4-16,4 0 9 0,3 1 1 0,5-2 2 15,3-2 2-15,4 0-3 0,1 2 1 0,8-4-2 16,-6 1-1-16,3-2-6 0,-2-2 0 0,1 1-2 15,2-1-1-15,-3 1 1 0,-5-4-2 16,2 3-1-16,-1 1-1 0,-4-1 2 0,0 0-1 0,-5 1 0 16,-3 1-1-16,-5 0 2 0,2 0 3 0,-8 0 0 15,1 1 2-15,-4 4 0 0,1-3 2 0,-5 6-1 16,-2 1 0-16,-1 4-3 0,-3 3 0 0,-5 9-2 16,2 1 1-16,-3 4-4 0,-4 8 0 0,-1 7-1 15,2-2 0-15,-1 5 0 0,-3 3-1 0,4 0-1 16,-1 1 0-16,1 2 1 0,1 1 0 0,3-3 2 15,-4 2-2-15,1-3 1 0,-2-1 0 0,4-6 0 0,3 1 0 16,-4-9-5-16,4-1-4 0,-2-6-7 0,7 0-11 16,0-9-14-16,4-12-18 0,2 4-51 0,-5-1-30 15,5-5-30-15,2-4-44 0,-2-6 132 0,13-11-127 16,4-19-41-16</inkml:trace>
          <inkml:trace contextRef="#ctx0" brushRef="#br0" timeOffset="56074.8609">19100 8084 1212 0,'10'-3'526'0,"-5"3"-344"16,-2-3-128-16,-3 3 27 0,0 0-16 0,0 3-51 15,0-1-10-15,1 4-7 0,1 4-9 0,0 2-7 16,-1 0-2-16,7 7-4 0,-3 1 0 0,6 3 2 0,-1-1 0 16,-1 5 1-16,2-3 0 0,9 1 1 0,-5 1 2 15,1-5 2-15,5 1 1 0,-3-5 4 0,9 1 3 16,-2-8 1-16,2-1 2 0,-3-4 8 0,5-5 1 15,-1-2 4-15,0-2 1 0,-5-6 4 0,3-1 3 16,1-5 3-16,-5 2 3 0,1-2 5 0,-3-3 5 16,-5-5 2-16,4 3 3 0,-5-5 7 0,-3 1 2 15,-3-5-2-15,0 3 1 0,0 0-3 0,-6-1-4 0,1 0 0 16,-3-4-3-16,0 6-13 0,-3 1-3 0,-2 4-5 0,-5-3 3 16,-4 4-18-16,3-1-7 0,-3 5-11 15,-1 5-11-15,-7-2-36 0,0 4-22 0,-10 7-29 0,-2 2-49 16,-12 10 112-16,5-6-79 0,-31 23-24 0</inkml:trace>
        </inkml:traceGroup>
        <inkml:traceGroup>
          <inkml:annotationXML>
            <emma:emma xmlns:emma="http://www.w3.org/2003/04/emma" version="1.0">
              <emma:interpretation id="{6464E3C6-E0E7-4A93-9AE0-698559878E69}" emma:medium="tactile" emma:mode="ink">
                <msink:context xmlns:msink="http://schemas.microsoft.com/ink/2010/main" type="inkWord" rotatedBoundingBox="33035,15572 33091,15571 33093,15621 33037,15623"/>
              </emma:interpretation>
              <emma:one-of disjunction-type="recognition" id="oneOf4"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&gt;</emma:literal>
                </emma:interpretation>
                <emma:interpretation id="interp7" emma:lang="" emma:confidence="0">
                  <emma:literal>)</emma:literal>
                </emma:interpretation>
                <emma:interpretation id="interp8" emma:lang="" emma:confidence="0">
                  <emma:literal>#</emma:literal>
                </emma:interpretation>
              </emma:one-of>
            </emma:emma>
          </inkml:annotationXML>
          <inkml:trace contextRef="#ctx0" brushRef="#br0" timeOffset="57141.575">20491 8948 1542 0,'16'23'638'16,"-7"-5"-430"-16,-4-15-172 0,-5-3-1 0,-2-3-56 15,-1 3-93-15,-10 3 85 0,-4-3-70 0,-4 7-38 16</inkml:trace>
        </inkml:traceGroup>
      </inkml:traceGroup>
    </inkml:traceGroup>
    <inkml:traceGroup>
      <inkml:annotationXML>
        <emma:emma xmlns:emma="http://www.w3.org/2003/04/emma" version="1.0">
          <emma:interpretation id="{392C4F9C-1AF9-49BD-B126-BF59F6EC110F}" emma:medium="tactile" emma:mode="ink">
            <msink:context xmlns:msink="http://schemas.microsoft.com/ink/2010/main" type="paragraph" rotatedBoundingBox="14738,16114 32410,15965 32437,19165 14765,193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768244-9DB3-4B37-94A2-0798A94EB52A}" emma:medium="tactile" emma:mode="ink">
              <msink:context xmlns:msink="http://schemas.microsoft.com/ink/2010/main" type="line" rotatedBoundingBox="14738,16114 32410,15965 32437,19165 14765,19313"/>
            </emma:interpretation>
          </emma:emma>
        </inkml:annotationXML>
        <inkml:traceGroup>
          <inkml:annotationXML>
            <emma:emma xmlns:emma="http://www.w3.org/2003/04/emma" version="1.0">
              <emma:interpretation id="{AC81478E-E15B-4B40-A21D-E9417FF317F5}" emma:medium="tactile" emma:mode="ink">
                <msink:context xmlns:msink="http://schemas.microsoft.com/ink/2010/main" type="inkWord" rotatedBoundingBox="14739,16259 19676,16218 19701,19272 14765,19313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0341.9321">2204 10468 489 0,'-4'-14'301'0,"-3"2"-124"0,1 0-98 0,3 5 55 0,0-2-36 15,-1 1-10-15,3 0-14 0,-1 3-35 16,2 0-5-16,0 4-9 0,3 2-8 0,2 4-13 0,-2 1-5 16,4 6-6-16,1 4-5 0,1 7-3 0,2 3-4 15,4 7 2-15,-1 6-1 0,0 5 1 0,1 1 3 16,-1 12 0-16,0 0 3 0,1 9-2 0,-4-6 2 16,0 6-1-16,0-3 3 0,2-2 3 0,-4-1 1 15,-2-6-1-15,1-3 4 0,-3-9 6 0,-2-6 2 16,-2-9 2-16,1 1 2 0,0-6 4 0,-2-6 2 15,0-8 2-15,0 3 2 0,-2-6 7 0,2-2 3 16,-3-2 3-16,1-1 0 0,1-9 4 0,-3 1 0 16,1-5 1-16,-2-1 0 0,2-1-7 0,0-8-2 0,1-8 3 15,1 1 0-15,-2 1-6 0,3-6-1 0,3-8 1 0,2-6 1 16,6-8-2-16,-3 4-4 0,1 2-5 0,1 2-5 16,6-9-3-16,0 6-3 0,0 12-4 0,0 3-4 15,1 7-8-15,2-6 2 0,-6 21-6 0,8-1 0 16,-5 10-6-16,0 4-2 0,-4 9 2 0,3 5-1 15,-3 3 5-15,4 9 0 0,3 3 4 0,-4 3 1 16,-1 7 7-16,2-1 3 0,5 7 0 0,-7-3 1 16,0 2 1-16,-1 1 0 0,0-5 2 0,1 0 0 15,-3-6-1-15,-3-5 2 0,-1-8 0 0,-1-2 1 16,0-2 4-16,-2-10 1 0,-4-2 1 0,3-2 2 16,-2-1 3-16,3-4-1 0,-3-6 4 0,1 2-1 15,1-3-4-15,-2-2 1 0,6-3-1 0,-2-9 3 16,-1-5-3-16,0 1 2 0,0-3-2 0,6-5 6 15,-4-1-1-15,2-5-2 0,2 0 1 0,1 2-3 0,0-1 1 16,0 3-5-16,2 7 0 0,-2 0-9 0,2 2 1 16,-2 7-2-16,2 7-4 0,1 8-7 0,-1-1-1 15,3 7 0-15,1 2-3 0,1 15 0 0,1-3 0 16,2 6 0-16,-1 9 5 0,-1 3 2 0,2 2 1 16,-2 8 1-16,0 0 2 0,4 3 0 0,-6 0-1 15,4 0-1-15,-4-4-4 0,3 1-9 0,-1 0-4 16,3-8-6-16,-8 0-13 0,2-7-50 0,0 4-39 15,3-18-71-15,0 5 142 0,4-10-121 0,1-4-64 16</inkml:trace>
          <inkml:trace contextRef="#ctx0" brushRef="#br0" timeOffset="30574.5587">3601 10133 903 0,'-8'10'589'0,"-1"9"-287"0,2-14-207 0,3-5 121 16,-3-3-156-16,2 3-24 0,7 0-28 0,1 5-27 16,0 1-7-16,1-3-1 0,10 7 0 0,-1 6 3 0,6-2 7 15,0 5 7-15,3 5 7 0,2-2 4 0,1 4 6 16,3 6 2-16,0-7 2 0,2 2-3 0,1 3-2 16,-1-1-4-16,3-2-5 0,1 3-4 0,3-7-30 15,1 2-19-15,2 1-25 0,-2-6-30 0,-2 1-110 16,3-2 158-16,-4-3-105 0,1-2-55 0</inkml:trace>
          <inkml:trace contextRef="#ctx0" brushRef="#br0" timeOffset="30811.7255">4206 10073 1073 0,'-14'2'513'16,"6"-4"-314"-16,-8-1-144 0,3 0 70 0,2 1-94 0,-6 4-23 15,6 4-13-15,-7 0-12 0,-1 5-6 16,5 5-2-16,-2 10 5 0,-3-4 0 0,1 8 6 0,-3 5 6 16,1-1 5-16,7 4 1 0,-5-4 3 0,6 2 0 0,-7 2 1 15,6 1-1-15,0-7 1 0,-1 1-2 0,3 2-3 16,-2 0-8-16,3-3-10 0,-1 1-10 0,5-6-18 16,-1-3-25-16,3 3-96 0,-1-3 126 0,2-5-85 15,1 0-37-15</inkml:trace>
          <inkml:trace contextRef="#ctx0" brushRef="#br0" timeOffset="31204.581">3735 10391 1386 0,'2'-3'605'16,"-1"2"-391"-16,-1-2-152 0,2-2 28 0,1 2-34 16,8 4-19-16,-1 1-14 0,4-1-27 0,7 3-10 0,9 3-7 15,3 1-7-15,7 2-34 0,8-2-23 0,5-6-36 16,2 2-58-16,6 3 123 0,4-6-86 0,-3-7-33 15</inkml:trace>
          <inkml:trace contextRef="#ctx0" brushRef="#br0" timeOffset="31030.0782">3893 9965 991 0,'8'-13'531'0,"0"-1"-293"0,-2-1-155 16,-8 7 42-16,2 2-44 0,-1 1-16 0,-2 0-28 15,-2 4-13-15,-2-1-12 0,1 2-14 0,6 3-4 0,-2 2-4 16,1 3-1-16,-4 3-1 0,3 5 1 0,1 6 1 15,1-1 0-15,0 9 2 0,-3 1 1 0,0 7 1 16,3 3 1-16,0 1 0 0,1 4-1 0,2 2-8 16,0 3-1-16,4 0-6 0,-2 0-6 0,1-2-22 15,2 2-16-15,2-2-23 0,-4 2-28 0,2-5-118 16,0 2 169-16,-7 0-107 0,-1-2-59 0</inkml:trace>
          <inkml:trace contextRef="#ctx0" brushRef="#br0" timeOffset="32320.8014">5590 10336 1099 0,'-4'-27'479'0,"2"4"-304"16,0 6-118-16,-1 1 37 0,3 2-45 0,0 4-13 15,2 7-13-15,-2-5-8 0,0 6-15 0,1 2-5 16,3 2-3-16,0 4 0 0,0 2-2 0,2 13-1 0,0 4 1 15,2 6-1-15,-1 1 4 0,1 9 0 0,1 10 0 0,1 11-2 16,-1 14 2-16,1-4 1 0,-2 3 0 0,0 14 0 16,1 4-1-16,-1 2-2 0,-1-1 1 0,1 0-4 15,-2 3-6-15,-1-5-2 0,-2 1-4 0,0-6-7 16,0-2 1-16,0-4-1 0,-1-6 0 0,-2-15 0 16,0-1 5-16,-3-14 0 0,1-8 2 0,-1-18-6 15,0 3-1-15,-2-17 1 0,2-4 1 0,-2-4 4 16,0-3 4-16,-1-9 2 0,0 1 6 0,-4-13 17 15,2 2 9-15,-3-10 9 0,1-5 10 0,-2-5 16 16,1 1 6-16,-4-11 4 0,4 0 6 0,0 1 10 16,-2-2 0-16,5 0-4 0,-1-3-4 0,4 2-12 15,2 1-6-15,3 3-4 0,0 3-4 0,1-1-15 16,4 3-5-16,5 3-4 0,-2 4-3 0,3 6-4 16,3 5-2-16,4 6-1 0,-2 0-2 0,1 5-3 15,2 7 1-15,0 3-2 0,2 3 0 0,-2 2-5 16,0 3-3-16,-3 2-2 0,2 3-3 0,-2 0-2 0,-2 6-5 15,0 9-4-15,2-5-1 0,-6 5-1 0,2 4 0 16,-5-1-1-16,2 5-3 0,-5 5-1 0,-3-3 3 16,1-2 1-16,-4-3-2 0,-4 1-7 0,-1-1-2 15,-4 0-1-15,2-7-2 0,-6 1-9 0,3 3-7 16,-3-6-10-16,1 1-12 0,0-1-36 0,-2-3-26 16,3 0-33-16,0-1 108 0,2-5-97 0,3 1-39 15</inkml:trace>
          <inkml:trace contextRef="#ctx0" brushRef="#br0" timeOffset="32592.8672">6337 10931 748 0,'5'10'444'0,"-2"-4"-195"16,-1 1-156-16,-1-1 114 0,-1 2-108 0,4 3-64 16,-4 3-19-16,1-1-14 0,-1 17-8 15,0-6-4-15,0 5-3 0,0 6 2 0,2 0 0 0,-2 0 2 16,1 0 8-16,1-3 1 0,1 0 1 0,0-2 4 15,4-3 1-15,1 0 2 0,1-9 0 0,4 2 0 16,-2-4 3-16,2-6-1 0,4-5 2 0,1 1-1 16,3-6 2-16,-2-1 1 0,3-6 3 0,-1 1 4 15,3-7 2-15,-2-1 3 0,-3-2 1 0,2 0 4 16,-4-2-1-16,-6 1 2 0,1-7 0 0,-1-2-1 0,-3 7-7 16,-4-5-5-16,-4-1-3 0,-1-4-10 0,-7-4-7 15,3 1-9-15,-6 3-8 0,-5-2-20 0,-1-1-9 16,-3-2-12-16,-3 7-17 0,-5 6-58 0,0 1-38 15,-4 7-69-15,-2 8 159 0,1 13-137 0,1 5-64 16</inkml:trace>
          <inkml:trace contextRef="#ctx0" brushRef="#br0" timeOffset="32861.7491">7111 11220 1344 0,'2'11'554'16,"-1"5"-392"-16,3-5-132 0,-4 5 6 0,-2 4-31 0,0 15-27 16,1-1-15-16,-2 9-17 0,-2 9-4 0,-3-2 2 15,0 4 3-15,0 3 11 0,-5-1 7 0,2-7 7 16,2 1 6-16,-1-7 11 0,0-3 5 0,6-7-3 16,-4-3-7-16,3-6-15 0,3-11-31 0,2-2-108 15,-1 0 133-15,2-8-86 0,4-3-52 0</inkml:trace>
          <inkml:trace contextRef="#ctx0" brushRef="#br0" timeOffset="33034.4694">7788 10116 1247 0,'0'10'562'15,"2"-7"-371"-15,1 5-147 0,-1-4 63 0,-2 1-100 16,3 11-17-16,1 16-19 0,0-3-6 0,0 4-2 15,3 18 0-15,-1 3 3 0,1 15 5 0,1 12 6 16,-1-3 7-16,0-6 11 0,-1-5 3 0,2 15 1 16,-1-2 2-16,-1-4 0 0,0-9 0 0,2 7-1 15,0 0-8-15,-1-5-9 0,-1 4-9 0,-1-9-38 16,1-2-26-16,-1-6-31 0,0-1-42 0,-4-8 105 16,1-4-84-16,-2-15-23 0</inkml:trace>
        </inkml:traceGroup>
        <inkml:traceGroup>
          <inkml:annotationXML>
            <emma:emma xmlns:emma="http://www.w3.org/2003/04/emma" version="1.0">
              <emma:interpretation id="{3EDD8E84-A0A5-4590-93C0-CC2653361425}" emma:medium="tactile" emma:mode="ink">
                <msink:context xmlns:msink="http://schemas.microsoft.com/ink/2010/main" type="inkWord" rotatedBoundingBox="20355,16258 27302,16200 27323,18649 20376,18707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3267.9114">7806 10907 1191 0,'0'-44'493'0,"1"14"-285"0,2-2-132 15,1 0 40-15,2 2-18 0,-1 3-31 0,0 3-38 16,3 6-13-16,1-3-12 0,2 9-4 0,2 2-4 0,-2 2-2 16,3 3-1-16,1 2 0 0,-2 3-1 15,1 0 0-15,0 7-1 0,1 1-4 0,-3 6 0 0,3 3-3 16,-4 4-6-16,1 6-2 0,-2-3 0 0,0 6-2 15,-6 1-1-15,1 2 0 0,-5-4-2 0,0 1-1 16,0 2-3-16,-5 0-2 0,-4-7-2 0,1 4-2 16,-2-2-10-16,-1 0-8 0,2-5-17 0,-1-1-21 15,-1-5-21-15,5-3-45 0,2 7 105 0,0-4-76 16,2-5-15-16</inkml:trace>
          <inkml:trace contextRef="#ctx0" brushRef="#br0" timeOffset="33453.8634">8455 11036 1200 0,'2'12'518'0,"-2"0"-346"0,3-2-129 0,-1 6 26 15,-1 1-36-15,3 7-20 0,-1-5-12 0,0 10-14 16,0 4-1-16,0 2-4 0,-1 1 3 0,0-1 0 16,-1 4 0-16,-1-7 1 0,2 3-1 0,-2-4 3 0,0-4-5 15,1 1-18-15,-1 3-13 0,2-9-17 0,-2 2-37 16,1-2-50-16,3 2 104 0,0 0-75 0,0-4-27 15</inkml:trace>
          <inkml:trace contextRef="#ctx0" brushRef="#br0" timeOffset="33663.0508">9167 11223 1251 0,'-3'25'502'0,"0"6"-367"15,-3-6-115-15,2-6 9 0,-4 16-32 0,-3 11-38 16,-1-3-15-16,0 2-13 0,-4 7-8 0,-3 1-10 0,0 11-25 16,-5-1 1-16,-1-5 7 0,3-6 24 0,1-9 9 0,-5 4 15 15,3-14 13-15,8-4 15 0,2-10 30 16,-1-3-1-16,1 3-24 0,7-14-47 0,3-1 62 0,3-4-48 16,-5-4-31-16</inkml:trace>
          <inkml:trace contextRef="#ctx0" brushRef="#br0" timeOffset="33859.6776">9613 11259 1335 0,'11'7'572'0,"2"-2"-366"0,-11-2-152 16,1 0 47-16,6 3-65 0,-1 1-32 15,-1-4-16-15,2 6-17 0,-1-2-12 0,-6 1-20 0,9 1-8 16,-3-2-8-16,-6-1-7 0,4 2-10 0,-3-3-6 15,-1 1-8-15,1-3-11 0,7 1-45 0,-7-3-31 16,6-1 126-16,6 0-90 0,1-3-44 0</inkml:trace>
          <inkml:trace contextRef="#ctx0" brushRef="#br0" timeOffset="33983.9047">10228 11236 1176 0,'16'9'563'0,"-13"-4"-395"0,0 1-134 0,2-3 13 15,1 2-57-15,-6 0-39 0,4 1-41 0,-1-2-52 16,3 2 98-16,-1-1-77 0,6-4-27 0</inkml:trace>
          <inkml:trace contextRef="#ctx0" brushRef="#br0" timeOffset="34132.778">10680 11234 1276 0,'5'11'594'16,"-2"-6"-428"-16,2 1-137 0,-3-3 5 0,-1 1-31 0,-1 2-56 16,0-1-43-16,0 1-57 0,-1-1-76 0,-1 1 159 15,0 2-118-15,-1-6-44 0</inkml:trace>
          <inkml:trace contextRef="#ctx0" brushRef="#br0" timeOffset="34312.6397">11088 11132 1303 0,'10'24'611'0,"-2"-16"-437"0,-1 1-141 0,0-2 6 15,-4 1-34-15,0 1-54 0,0 2-39 0,1-1-53 16,-4-2-55-16,1 2 131 0,2-1-102 0,1-3-37 16</inkml:trace>
          <inkml:trace contextRef="#ctx0" brushRef="#br0" timeOffset="34551.7574">11625 10138 841 0,'8'5'533'0,"4"6"-250"15,-8-11-196-15,2 10 159 0,-1-2-206 16,3 12-24-16,-4-8-11 0,1 26-8 0,2-2-4 0,-1 14 3 15,-1 7-2-15,-2 8 1 0,2 1 2 0,1 7 7 16,0 5 2-16,4 6 2 0,-4 1 3 0,9-1-1 16,1 7-1-16,-4-5-1 0,4 0 0 0,-1-2-8 15,1-6-6-15,-2 2-4 0,2-5-6 0,-7-5-18 16,3-3-9-16,-4-7-10 0,-1 1-18 0,-3-5-61 16,-4-12-36-16,0-7-63 0,-2-5 151 0,-1-4-105 15,-3-20-49-15</inkml:trace>
          <inkml:trace contextRef="#ctx0" brushRef="#br0" timeOffset="34873.7182">11763 10723 1171 0,'13'-23'515'16,"-5"1"-332"-16,6-2-129 0,1 2 26 0,-3-2-29 15,3 3-16-15,5 1-14 0,-2 1-17 0,7 3 0 16,2 3-2-16,5 2 2 0,-8 1 2 0,10 7 3 0,2 0 4 15,1 0 4-15,-2 3 1 0,0 0-2 0,-2 0 0 0,6 6-3 16,-3 5-3-16,3-3-4 0,-9 3-5 0,-3 7-3 16,2 2-5-16,-4 6-1 0,-3 4-2 0,-11 0-2 15,2 7-3-15,0 1 3 0,-13 9-4 0,0-1 2 16,-8 3-1-16,-8 5-2 0,-1 2 0 0,-6-3-1 16,-4-1-5-16,-5 2-2 0,0-6-5 0,1-3-6 15,-3-4-22-15,-1-6-18 0,0-10-24 0,8 4-25 16,-6-5-110-16,4-6 167 0,2-6-108 0,0 4-56 0</inkml:trace>
          <inkml:trace contextRef="#ctx0" brushRef="#br0" timeOffset="35408.6654">12416 11282 934 0,'35'6'546'15,"-4"-6"-292"-15,-4 3-172 0,-2-1 127 0,-6-1-165 16,0 4-25-16,-4 2-13 0,-1-3-10 0,-1 6-12 16,-4-1 1-16,1 7-2 0,-4 5 3 0,2 5 6 15,-1 2 2-15,-1 6 2 0,-3 2 2 0,2 7 3 16,-2 2 0-16,0 4 0 0,0-6-1 0,-1-3-2 0,0-5-3 0,-4 7-5 16,2 1 0-16,0-12-2 0,-3 0 0 0,0-7 1 15,-1 1-1-15,0-9 3 0,-1 0 2 0,3-3 6 16,-1-9 0-16,0-2 1 0,-2-2 0 0,2-6 1 15,0-4 0-15,-2-3-1 0,2 4 0 0,-2-12 0 16,0-1 0-16,0-4-1 0,1-4 1 0,2 0 0 16,-1-5 0-16,3-2 3 0,0-3-1 0,3-6 1 15,2 5 2-15,3-4-1 0,1-1 0 0,4 1 0 16,1 4-1-16,-1 3 1 0,3 4-4 0,-3 10 3 16,0-1-3-16,-1 11 0 0,0 6 0 0,-5 8-1 15,5 1 1-15,-6 2-1 0,4 16 1 0,1 5-1 16,0-1 1-16,-3 2-1 0,5 5 0 0,-4-1 1 0,2 9-1 15,-1 1 0-15,1-3 0 0,-5-4 1 0,-1-3-1 0,3 3 1 16,-2-5 1-16,1-4 1 0,-4-5 2 0,0-7 1 16,0 5-1-16,1-11 1 0,0-4 4 0,-2 1-4 15,0-7 1-15,-1-3 0 0,2-3-2 0,2 0-2 16,0-7 2-16,1-7-3 0,2 4 1 0,0-6 1 16,2-3 1-16,-1-2 2 0,2 2 0 0,1-2 7 15,0 2 0-15,-4-1 0 0,5 1 2 0,-2 3-1 16,-1 5 0-16,2 8-2 0,1-2-2 0,-3 4-5 15,4 11-2-15,-3 6-1 0,-1 4-2 0,3-2-1 0,-2 15-4 16,1 5 1-16,-2 0-1 0,3 2 0 0,3 6 0 16,-2 0-1-16,2 5-5 0,0-4-2 0,-2 2-3 15,0-6-2-15,2-3-5 0,-6 1-32 0,3-4-22 16,-4-9-29-16,-1-2-33 0,2-1 93 0,-1-1-72 16,-1-10-27-16</inkml:trace>
          <inkml:trace contextRef="#ctx0" brushRef="#br0" timeOffset="35613.6812">13437 11107 1203 0,'6'11'522'0,"1"-7"-325"16,1 6-139-16,0-2 43 0,-2 0-55 0,5 3-20 16,0 7-12-16,1-2-12 0,-3 1-5 0,2 2-4 15,4 2-1-15,-3 1 2 0,7 0 0 0,-1 2 3 16,-1-1 1-16,6 1 0 0,-7-5 0 0,8 3-5 15,-2-5-12-15,-1-1-14 0,-4-4-23 0,-1-1-33 16,0-7-136-16,-2 0 172 0,-3-4-107 0,4-4-69 16</inkml:trace>
          <inkml:trace contextRef="#ctx0" brushRef="#br0" timeOffset="36171.914">13416 11296 1327 0,'0'5'600'16,"4"-4"-383"-16,4-1-156 0,-1 2 62 0,6-2-82 16,-2 0-26-16,7 0-17 0,1 0-16 0,6 0-18 15,6 0-5-15,12-2-1 0,-5-1-4 0,-1 2 9 0,10-4 1 16,11-5-10-16,-4 2-8 0,-3 0-10 0,0-6-24 16,-5 0-25-16,11 1 75 0,-4-9-61 0,1-5-21 15</inkml:trace>
          <inkml:trace contextRef="#ctx0" brushRef="#br0" timeOffset="35824.8448">13668 11094 921 0,'-2'14'547'15,"2"-3"-302"-15,0-1-164 0,0 1 61 0,-4-1-60 16,0-1-29-16,-7 9-29 0,7 1-19 0,-8 3-16 16,-4 7-2-16,-3 4-1 0,-1-1 0 0,4 5 3 15,-3 2 2-15,4 0 0 0,-4-4 4 0,8 1-1 16,5-1-2-16,-1-4-5 0,2 0-7 0,2-2-31 16,3 0-24-16,-3-5-31 0,3-2-38 0,0-8 96 15,2-1-77-15,-2-7-24 0</inkml:trace>
          <inkml:trace contextRef="#ctx0" brushRef="#br0" timeOffset="35988.6725">13740 11009 1150 0,'11'5'523'0,"-3"3"-324"16,3-1-137-16,-5 5 24 0,1 1-17 0,-3 11-31 15,0-2-21-15,0 5-27 0,0 8-6 0,-4-1-3 16,-2 2-3-16,-1 1-3 0,-2 1 2 0,3-1-1 15,2 1-2-15,-1-5-13 0,6 1-16 0,1-1-24 0,-4-1-38 16,6-5-51-16,-8-6 114 0,3 4-107 0,3-1-68 16</inkml:trace>
          <inkml:trace contextRef="#ctx0" brushRef="#br0" timeOffset="36894.6558">14039 9622 542 0,'-3'0'307'15,"3"-1"-157"-15,-2-3-94 0,2 4 57 16,0-1-62-16,0-1-14 0,2-2-9 0,-1 2-6 0,1-1 0 16,0 0 5-16,2-1 6 0,1 0 4 0,0 0 12 15,1 3 2-15,4-1 1 0,-2 1 0 0,1 1-1 16,1 0-2-16,1-4-6 0,3 4 1 0,-2 0-8 15,0 2-1-15,6 1 9 0,-1 0 0 0,1-3-6 16,-1 7-1-16,4 2 1 0,3-2 1 0,3 1-4 16,0-2-3-16,-1 0-10 0,-4 4-4 0,8 0-5 15,0 2-3-15,6 1-3 0,-9 1-8 0,4 5-4 16,0-1-1-16,-3 4-4 0,1-3-1 0,-5 7-5 16,-5-1-3-16,-5 6-2 0,2-3 0 0,-6 4-2 15,-5 3-1-15,-5 0-1 0,-2 3-1 0,-6 2 7 16,-5 2 2-16,-1-3 3 0,-2 1 2 0,-5 0 6 15,1 0 2-15,-4-7 4 0,0 2 1 0,6-4 3 16,-2-3 0-16,1-2 1 0,-1-4 1 0,6-3 2 0,5-1 0 0,-4-1 1 16,6 1 2-16,-4-7-1 0,8-2 0 0,0-1 2 15,-2 2 2-15,5-5 0 0,0 0-1 0,0-2 0 16,7 1-1-16,-4-2 0 0,5-2-2 0,4 5-4 16,0-4-4-16,0 3-7 0,6-1-7 0,-4-3-4 15,5 0-5-15,4 1-10 0,-3-1-3 0,4 5-2 16,-2-2-3-16,-1 1-2 0,1 4 2 0,-4 3-1 0,-5-2 4 15,-4 4 5-15,-4 1 3 0,-5 5 5 16,0 1 2-16,-3 2 9 0,-4 3 5 0,-4-2 6 0,2 5 1 16,-1 1 8-16,1 1 3 0,2-1 1 0,-1 1 3 15,0-4 3-15,4 1 0 0,-3 1 7 0,4 1 0 16,0-7 1-16,1-1 1 0,2 0-1 0,0-1 1 16,10 3 1-16,-2-3-2 0,1-1-6 0,2 1-2 0,5 2-4 15,2 0-2-15,-2 4-2 0,-3-4-6 0,1 3-6 16,0-1-1-16,-7 5-2 0,1 0-3 0,-7 1-2 15,-1 0-1-15,-8 5-2 0,0 2 3 0,-11-1 1 16,-3 4 1-16,-10 0 2 0,-1 0 2 0,-6 1-4 16,-7 1-3-16,-6 1-4 0,-4-3-10 0,-5-2-31 15,-7 2-39-15,-12-1-81 0,-3-7 128 0,-15-3-102 16,-12-5-57-16</inkml:trace>
          <inkml:trace contextRef="#ctx0" brushRef="#br0" timeOffset="37777.0846">5498 9608 970 0,'-13'5'430'16,"-1"1"-287"-16,0-3-113 0,2 2 8 0,-3 3-15 16,-9 3-34-16,3 5-15 0,-3 2-8 0,-3 7 4 15,-5 2 5-15,3 2 7 0,-4 1 18 0,1 5 6 16,5 5 8-16,-5-3 4 0,5-6 4 0,6 3 1 0,-1 4 4 15,-2 2 0-15,5-5-6 0,5-3-3 0,1 1-2 0,2 7-1 16,6-2-3-16,-3 0 4 0,7-7-4 0,7 4 7 16,0 1 4-16,5-4 2 0,7-1 3 0,4-6 1 15,1 2 1-15,5-3-4 0,1-5-1 0,1 0-7 16,4 0-4-16,1-1-2 0,-5 3-2 0,5-7-6 16,-6 3-2-16,1-1-2 0,-8 3-1 0,-1 4-3 15,-2-3-4-15,-6 3-2 0,-4-4-1 0,-9 5-3 16,0 3 0-16,-4-3 2 0,-3 1 0 0,-9 2 1 15,0-1 2-15,-6 4 4 0,-2 3 1 0,-1-2 7 16,-2-1 2-16,-1 2 2 0,0-4 1 0,4 1 4 16,-3-2 2-16,9-3-1 0,-1 0 2 0,6-2 3 15,4-1-1-15,6 4 1 0,-2-4 2 0,7 3-1 16,2-3 0-16,4-4 0 0,2 7-1 0,3 3-6 16,3-5 0-16,4 6-3 0,-1 0-2 0,2 4-2 15,3 6-3-15,6 12-1 0,-6-6-1 0,2 6-1 16,-3 7-2-16,-2 2 1 0,-2-3 0 0,0-2 0 0,-11-5 1 15,2 12-1-15,3-2 3 0,-7-7 2 0,0 1-2 16,2-1-1-16,5 6 1 0,3-6-2 0,-2 1-1 16,1-9-5-16,5-1-7 0,9-3-13 0,1-5-6 15,10-6-13-15,-2-7-21 0,18-1-80 0,-7 0-62 16,33-18 147-16,2-3-106 0,5-8-74 0</inkml:trace>
        </inkml:traceGroup>
        <inkml:traceGroup>
          <inkml:annotationXML>
            <emma:emma xmlns:emma="http://www.w3.org/2003/04/emma" version="1.0">
              <emma:interpretation id="{03756D62-0314-4698-99C0-33EF97BF71C7}" emma:medium="tactile" emma:mode="ink">
                <msink:context xmlns:msink="http://schemas.microsoft.com/ink/2010/main" type="inkWord" rotatedBoundingBox="27924,16003 32410,15965 32429,18209 27943,1824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8891.1095">15789 10526 1231 0,'4'6'563'0,"-3"4"-354"0,2-9-152 16,-7-1 29-16,2-1-26 0,-4 1-48 0,-1 5-27 15,2-2-23-15,-4 0-4 0,-4 3-2 0,-8 5 2 16,-6 7 2-16,3-4 8 0,-3 4 15 0,-3 6 8 16,1 0 6-16,-2 1 4 0,4-1 6 0,-1 6 2 15,1 2 0-15,5-2 0 0,1-3-2 0,4 12-1 16,-1-3 2-16,4 6 0 0,3-3 0 0,6 4 5 15,0-1 4-15,5 2 6 0,5-1 4 0,11-1 5 16,-2-2-2-16,10 1 0 0,6 2-2 0,7-6-10 16,3-1-5-16,9 1-13 0,5-4-11 0,12-2-61 15,4 0-46-15,8-5-83 0,5-2 147 0,4-11-131 0,1 6-70 16</inkml:trace>
          <inkml:trace contextRef="#ctx0" brushRef="#br0" timeOffset="38618.9976">17638 10859 719 0,'11'-2'376'0,"-4"-3"-197"16,1 2-110-16,-2-2 46 0,-1 1-24 0,1-1-24 0,-4 0-17 0,1 2-24 16,-1-2-7-16,-1 5-3 0,1-3-5 0,-4 0-10 15,1 3-1-15,-6-4 1 0,-1 3-1 0,-8 1 0 16,2-2-1-16,-2 1 2 0,-8-1 2 0,-8 1-1 15,-7-1 1-15,-12 0-1 0,-3 1-1 0,-10-2 0 16,2 3 1-16,-15-2-2 0,4 4 0 0,-10 2 1 16,2 3 0-16,-13-1 2 0,8 4-1 0,-2-1 2 15,-6 2 1-15,10 2 0 0,0 0 3 0,-1 1 3 16,15 4 2-16,0 1-1 0,3-2 5 0,3 2 3 16,1 1 1-16,13-5 2 0,-10 3 0 0,12-2 2 15,4-5-1-15,2 0 2 0,4 0-3 0,8-1-4 0,7-7-4 0,-4 8 0 16,7-3-3-16,-1-1-9 0,8-1-2 0,4-1-4 15,-3-2-12-15,6 0-9 0,-2 3-11 0,3-4-18 16,1-4-26-16,2 4-100 0,0-2-61 0,1-3 167 16,1-5-125-16,0-10-91 0</inkml:trace>
          <inkml:trace contextRef="#ctx0" brushRef="#br0" timeOffset="56992.775">16329 10515 1025 0,'-20'12'479'0,"10"-8"-294"0,0-8-127 16,2 3 35-16,0-4-17 0,4 2-56 0,-1-2-12 15,3 0-8-15,2 4-1 0,5-4-7 0,1 2 1 16,10-8-1-16,2 1 2 0,-4 2 3 0,20-8 3 0,7-3 8 16,2 0 0-16,2-3 1 0,9 1 2 0,3-5 2 15,12-2 1-15,12-4 0 0,-5 2-1 0,-1 1-5 0,19-6-2 16,0 2 0-16,10-1-1 0,-2 4-3 15,6-2-1-15,5 2-1 0,2-1 0 0,1 1 0 0,-11 2 2 16,3-1-2-16,-1-1 2 0,-2-4 1 0,0 4 3 16,-11-2 2-16,2 3 1 0,-6-1 1 0,-2 0 1 15,0-2 2-15,-7 3 0 0,-3 1 1 0,-6-1-1 16,6 2-2-16,-8 1 0 0,-5-1-1 0,-1 3 0 16,-2 5-1-16,-3 2-1 0,-5 1 1 0,-8 2-4 15,-1-2-1-15,-12 5-1 0,4-1 1 0,-5 4-4 16,-2-3 0-16,-8 8-3 0,0-2-2 0,-1 2-5 15,-3 2-5-15,-4 1-7 0,2 0-9 0,-5 0-46 16,0 1-27-16,5 1-42 0,-5-1-58 0,4 1 137 16,1 1-104-16,-4-3-33 0</inkml:trace>
        </inkml:traceGroup>
      </inkml:traceGroup>
    </inkml:traceGroup>
  </inkml:traceGroup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49:49.48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5A3AF75-91D1-457F-A536-24AC43728FAC}" emma:medium="tactile" emma:mode="ink">
          <msink:context xmlns:msink="http://schemas.microsoft.com/ink/2010/main" type="writingRegion" rotatedBoundingBox="13698,14866 14554,14866 14554,19027 13698,19027"/>
        </emma:interpretation>
      </emma:emma>
    </inkml:annotationXML>
    <inkml:traceGroup>
      <inkml:annotationXML>
        <emma:emma xmlns:emma="http://www.w3.org/2003/04/emma" version="1.0">
          <emma:interpretation id="{7CA9A955-113F-4A5E-9378-EC2AAA5C4CF6}" emma:medium="tactile" emma:mode="ink">
            <msink:context xmlns:msink="http://schemas.microsoft.com/ink/2010/main" type="paragraph" rotatedBoundingBox="13698,14866 14554,14866 14554,19027 13698,190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AAA4E1-7DFE-4B30-B7E2-4DB99CDDE293}" emma:medium="tactile" emma:mode="ink">
              <msink:context xmlns:msink="http://schemas.microsoft.com/ink/2010/main" type="line" rotatedBoundingBox="13698,14866 14554,14866 14554,19027 13698,19027"/>
            </emma:interpretation>
          </emma:emma>
        </inkml:annotationXML>
        <inkml:traceGroup>
          <inkml:annotationXML>
            <emma:emma xmlns:emma="http://www.w3.org/2003/04/emma" version="1.0">
              <emma:interpretation id="{51B4C301-C9CA-4048-AB8F-B4DD5B738365}" emma:medium="tactile" emma:mode="ink">
                <msink:context xmlns:msink="http://schemas.microsoft.com/ink/2010/main" type="inkWord" rotatedBoundingBox="13698,14866 14554,14866 14554,19027 13698,19027"/>
              </emma:interpretation>
              <emma:one-of disjunction-type="recognition" id="oneOf0">
                <emma:interpretation id="interp0" emma:lang="" emma:confidence="1">
                  <emma:literal>{</emma:literal>
                </emma:interpretation>
                <emma:interpretation id="interp1" emma:lang="" emma:confidence="0">
                  <emma:literal>}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1</emma:literal>
                </emma:interpretation>
                <emma:interpretation id="interp4" emma:lang="" emma:confidence="0">
                  <emma:literal>s</emma:literal>
                </emma:interpretation>
              </emma:one-of>
            </emma:emma>
          </inkml:annotationXML>
          <inkml:trace contextRef="#ctx0" brushRef="#br0">856 7 1194 0,'-31'4'484'16,"3"-11"-328"-16,2 6-86 0,-3-1-24 0,-4 5-47 15,1 5-8-15,2 8-4 0,-4 0-1 0,3 10 1 16,-4 5 2-16,-2 6 2 0,2-2 2 0,1 8 3 15,-2 5 1-15,1 1-1 0,0 2-2 0,1 5 1 16,2 3-1-16,4 5-2 0,-1-1 1 0,4-5-2 16,9 4-1-16,-3 5 0 0,4-1 0 0,3-7 0 15,4-3 0-15,0-5 1 0,3 11-1 0,5-3 1 16,-3-2 2-16,9-4 3 0,2 4 1 0,0-1 1 16,9 3 3-16,4-5 0 0,-2-3 3 0,5 0-1 15,-2-8 1-15,2 2 0 0,-1-7 1 0,1 2 0 0,-1-4-1 16,-2-2 0-16,1 1-2 0,-2 0 0 0,-3-2 0 15,-1 4 0-15,-2-4-1 0,-3 1-1 0,-1 1 1 16,-5 5 0-16,-4-4 1 0,-1 3 0 0,-3 0 0 16,-6 1-1-16,-9 2 1 0,2-1 0 0,-8 0 0 15,-1-1 1-15,-9 0 0 0,3 0 5 0,-5-2 0 16,0-5 1-16,6 1 9 0,-5-2 3 0,11-8 1 16,-7-2 1-16,9-5 9 0,1-5-1 0,7-1-1 15,1-3 5-15,1-3-8 0,5-4-2 0,-4 1-2 16,9 1-2-16,2-3-13 0,-1 1-1 0,-1-1-3 15,5 4-6-15,-1-4-5 0,6 0-2 0,6 0-1 16,-6 0-2-16,10 3-5 0,3 0-1 0,-1 7-1 0,4-6-1 16,0 6-1-16,3 4-3 0,0 7 2 15,-1 1-2-15,-4-4 8 0,-6 12 2 0,3 5 3 0,-3 3 4 16,-5 2 7-16,-6 1 4 0,-7 6 4 0,1 15 8 16,-9 6 2-16,2-4 3 0,-6 1 1 0,-2 7 8 15,0 1 2-15,-2 0 0 0,4-4 3 0,3-9 6 16,-2 4-1-16,5-11 0 0,-6-7 0 0,9-5-8 15,2 4-5-15,1-10-4 0,4 0-6 0,4-10-17 16,-4 4-8-16,11-5-10 0,7 0-9 0,9-7-62 16,1-1-56-16,10-1-118 0,14-11 194 0,10-18-158 15,-4-2-91-15</inkml:trace>
        </inkml:traceGroup>
      </inkml:traceGroup>
    </inkml:traceGroup>
  </inkml:traceGroup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0:22.03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2AF0ABE-C64E-4B04-B2D0-513FC9B2C1CD}" emma:medium="tactile" emma:mode="ink">
          <msink:context xmlns:msink="http://schemas.microsoft.com/ink/2010/main" type="writingRegion" rotatedBoundingBox="142,806 27025,264 27123,5109 240,5651"/>
        </emma:interpretation>
      </emma:emma>
    </inkml:annotationXML>
    <inkml:traceGroup>
      <inkml:annotationXML>
        <emma:emma xmlns:emma="http://www.w3.org/2003/04/emma" version="1.0">
          <emma:interpretation id="{8E52BA1C-FCD3-432C-8141-C9EBAC29A1A4}" emma:medium="tactile" emma:mode="ink">
            <msink:context xmlns:msink="http://schemas.microsoft.com/ink/2010/main" type="paragraph" rotatedBoundingBox="1172,785 27025,264 27071,2530 1218,30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2085B7-897E-43EC-A7E8-4C71BDC2B844}" emma:medium="tactile" emma:mode="ink">
              <msink:context xmlns:msink="http://schemas.microsoft.com/ink/2010/main" type="line" rotatedBoundingBox="1172,785 27025,264 27071,2530 1218,3052"/>
            </emma:interpretation>
          </emma:emma>
        </inkml:annotationXML>
        <inkml:traceGroup>
          <inkml:annotationXML>
            <emma:emma xmlns:emma="http://www.w3.org/2003/04/emma" version="1.0">
              <emma:interpretation id="{7660793F-F0E5-4698-BF0C-1B46EE2529E7}" emma:medium="tactile" emma:mode="ink">
                <msink:context xmlns:msink="http://schemas.microsoft.com/ink/2010/main" type="inkWord" rotatedBoundingBox="1173,815 2070,797 2109,2687 1211,270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34 88 1139 0,'1'-20'404'0,"1"0"-305"16,-7 2-83-16,-3-1-7 0,3 8-5 0,0 11-6 0,2 5-10 15,-1 7-6-15,4 12-2 0,-2 2-6 0,-1 7-2 16,0 1 2-16,3 14 8 0,0-5 3 0,1 4 4 16,-1 1 3-16,0 6-2 0,0-3 2 0,2 3 2 15,-1 0-9-15,3 2-1 0,-3-2-3 0,-1 5-10 16,2-1-7-16,-4-7-8 0,2-2-19 0,0-3-78 16,-1-6 106-16,-3-11-62 0,1 2-41 0</inkml:trace>
          <inkml:trace contextRef="#ctx0" brushRef="#br0" timeOffset="151.0865">222-519 903 0,'-29'-38'326'16,"5"3"-251"-16,8 3-67 0,-5 0-5 0,10 8-20 15,3 3-7-15,7 9-63 0,5-4-41 0,4 8 94 16,11-4-71-16,7 6-57 0</inkml:trace>
          <inkml:trace contextRef="#ctx0" brushRef="#br0" timeOffset="509.8817">534-720 256 0,'9'30'162'0,"-2"-1"-53"16,-3 6-53-16,-4-8 33 0,0 5-14 0,2 8 0 16,-2-2-5-16,2 8-21 0,-1 2-11 0,4 8-9 15,0-5-3-15,1 12-11 0,4 1-4 0,1 6-3 16,-2 0-3-16,4 5-3 0,0 5-1 0,1-4 0 15,2 1-1-15,-3-1-3 0,1-1 3 0,-1 0-2 0,6 0 0 16,-6-10 2-16,-2-3 1 0,3 5 0 0,-1-3 0 16,-2-10 0-16,-3-8 3 0,5-6 2 0,-7 0 6 15,4-15-1-15,-2 7 6 0,-2-19 7 0,-1-1 14 16,3 0 5-16,-7-11 3 0,-1 1 4 0,2-10 3 16,-2 1-1-16,-3-5-1 0,1-4-6 0,-6-5-11 15,3-1-5-15,-1-4-3 0,-2-4-5 0,-8-7-4 16,0 1-3-16,-4-7-2 0,0-2 0 0,-7 1-4 15,2 1 1-15,-5-2-1 0,-1 4 1 0,4 4 3 16,3 0-2-16,-4 5 5 0,1 7 3 0,8 4 3 16,1-1 5-16,5 6-1 0,5 3 0 0,4 1-6 15,-3 0 3-15,10 3-6 0,1-2-5 0,5 3-6 0,-2-2-5 16,12 1-4-16,-2 1-4 0,7 1-16 16,6-1-13-16,10 7-17 0,0-6-21 0,8 1-105 15,7 1 135-15,11 5-84 0,-1-3-52 0</inkml:trace>
        </inkml:traceGroup>
        <inkml:traceGroup>
          <inkml:annotationXML>
            <emma:emma xmlns:emma="http://www.w3.org/2003/04/emma" version="1.0">
              <emma:interpretation id="{9703503A-C488-4D1C-BA2A-01AEC8CAF58B}" emma:medium="tactile" emma:mode="ink">
                <msink:context xmlns:msink="http://schemas.microsoft.com/ink/2010/main" type="inkWord" rotatedBoundingBox="3651,1286 4975,1260 4995,2278 3671,230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25.3643">2469 25 419 0,'-5'-15'197'0,"-1"-9"-112"0,4 5-52 16,-3-4 30-16,2 4-31 0,1 3-10 0,2 5-5 15,0-2-12-15,0 7-31 0,0 1-6 0,2 5-6 16,1 3-15-16,4 7 4 0,-3 3 1 0,3 12 1 0,-1 2 5 16,4 7 22-16,-2 7 3 0,1 2 4 15,1 5 5-15,-2-4 5 0,0 3-1 0,1 4 0 0,2-2 3 16,-3-8 1-16,0 2 0 0,0 2-2 0,2 0 2 15,-2-4 0-15,0 0 3 0,-4-7 3 0,1-4 9 16,0 3 4-16,-2-9 12 0,0-5 18 0,-3-7 34 16,0 0 8-16,-1-8 9 0,-2-1 4 0,-2-5 6 15,2-6-4-15,-4-3-5 0,-1-5-14 0,0-6-29 16,0 1-7-16,-1-9-8 0,2-7-5 0,0-3-10 16,-1 2-1-16,1-8-5 0,4 3 0 0,1-10-8 15,2 1-2-15,0-2-1 0,4-5-4 0,4 0-7 16,-2 3 0-16,3-4-5 0,4 7-2 0,5 8-4 15,-4-5 0-15,0 24-3 0,4-3-3 0,-2 12-5 16,3-4-4-16,2 21-2 0,-5-1-1 0,1 7-3 16,2 8 1-16,-6 7-2 0,8 4 4 0,3 14 5 15,-2 5 3-15,-8 7 2 0,8-1 5 0,-6 5 3 0,4 7 4 16,0-4 0-16,-2-4 2 0,-7-2 3 0,3-4 3 16,1-5 1-16,-4 2 2 0,0-10 3 0,-5-2 3 15,1-9 0-15,-7 0 4 0,1-6 4 0,-4-10 0 0,-2 1 10 16,2-7 5-16,1-1 0 0,2 1 2 15,-4-2 6-15,-1-10 1 0,0 1-3 0,4 1 0 0,-3-13-8 0,3-8-2 16,-1-2-1-16,2 0-1 0,0 1-6 16,2-3-3-16,-1-10 0 0,4-4 1 0,6-7-3 0,-4 5-5 15,4-8-3-15,0-1-2 0,5-2-2 0,1 1-2 16,1 3-5-16,1 5-1 0,0 10-2 0,0 1-2 16,5 8-2-16,-5 10-4 0,0 7-4 0,-1 0-3 15,-1 11-5-15,1 4-3 0,3 11-2 0,-1 1 1 16,-1 10 5-16,5 8 1 0,3 10 6 0,-3 1 2 15,3 7 12-15,-1 6 1 0,-2 0 3 0,0 2 2 16,-2-6 0-16,0-7 1 0,-1 3-1 0,3 0 1 16,-7-8-1-16,2-8-2 0,-4-1 0 0,7 3-3 15,-6-2-7-15,1 0-8 0,-2-6-29 0,-1 0-61 0,8 3 85 16,1 0-49-16,10-11-33 0</inkml:trace>
        </inkml:traceGroup>
        <inkml:traceGroup>
          <inkml:annotationXML>
            <emma:emma xmlns:emma="http://www.w3.org/2003/04/emma" version="1.0">
              <emma:interpretation id="{ED005B99-0988-40A3-A39E-27DBDCDFE798}" emma:medium="tactile" emma:mode="ink">
                <msink:context xmlns:msink="http://schemas.microsoft.com/ink/2010/main" type="inkWord" rotatedBoundingBox="6351,975 7128,959 7151,2074 6374,208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644.0898">5237-500 1046 0,'-16'-11'433'0,"-3"-5"-293"0,3-3-102 16,3 1 20-16,2 5-28 0,1 4-27 0,4 4-11 16,3 7-11-16,3 1-5 0,4 3-12 0,3 9-9 15,10 5-11-15,-4-1-31 0,11 7 63 0,3 3-35 16,8 4-12-16</inkml:trace>
          <inkml:trace contextRef="#ctx0" brushRef="#br0" timeOffset="5488.0524">5445 38 590 0,'3'-14'266'0,"-6"-2"-197"0,0-2-59 16,1 7-4-16,-1 3-2 0,0-3-24 0,3 10-8 15,-5 2-6-15,2 9-5 0,0 1-1 0,0 8 1 16,-4 6 4-16,1 7-7 0,-2 0 21 0,2 8 5 16,-1 3 5-16,1-2 4 0,0 1 5 0,1-2 1 15,0-2 1-15,5-3 5 0,0 0 2 0,3-5 4 16,0-6 4-16,5-3 19 0,-1-2 7 0,2-6 5 15,-1-5 6-15,3-7 8 0,1-2 2 0,0-7-4 16,4-4 0-16,-1-3-13 0,2-1-7 0,5-8-5 0,-3 0-3 16,-3-6-8-16,5 4 0 0,0-6-2 0,6 0 0 15,-10-4-1-15,6-2-1 0,-4-5-2 0,2 1-1 16,2 4-4-16,-5-8-1 0,1 7-3 0,-6 1-3 16,6 8-7-16,-2 6-2 0,-1 8-4 0,-1 0-1 15,-3 11-6-15,1 5-2 0,-3 5-3 0,2 3 3 16,-4 7 1-16,-1 4 2 0,1 9 1 0,0 1 0 15,-2 4 7-15,0 10 1 0,-1 0 2 0,0-4 0 16,0 0 3-16,-5-5-4 0,0 6 4 0,0-2 0 16,-2-8 1-16,-1 0 0 0,-2-6-1 0,-3 5 1 15,-1-10-1-15,1 3 2 0,-5-9-3 0,0 0-11 16,-1-2-12-16,-2-5-13 0,-3-4-27 0,0-7 48 16,-5 2-35-16,0-11-15 0</inkml:trace>
        </inkml:traceGroup>
        <inkml:traceGroup>
          <inkml:annotationXML>
            <emma:emma xmlns:emma="http://www.w3.org/2003/04/emma" version="1.0">
              <emma:interpretation id="{CED6A03C-2547-4863-8BB3-C400A5783B33}" emma:medium="tactile" emma:mode="ink">
                <msink:context xmlns:msink="http://schemas.microsoft.com/ink/2010/main" type="inkWord" rotatedBoundingBox="8595,752 11359,696 11387,2098 8624,215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142.2878">7452 588 697 0,'-6'-10'334'0,"-1"-4"-165"0,-1-9-85 0,2-5 43 16,1 1-5-16,-1 1-38 0,4-4-15 0,2-5-4 15,5-2-10-15,3-4-8 0,1 6-17 0,6-10-9 16,-3-1-5-16,14-8-9 0,-1 3-1 0,3 0-9 16,5-5-4-16,-8 5-3 0,10-1-4 0,2 4-13 15,-5 3-4-15,3 9-5 0,-8-2-8 0,-3 7-10 16,3 6-8-16,-8 9-9 0,-11-3-6 0,-5 6 4 16,-6 8 4-16,-10 4 5 0,2-1 6 0,-11 4 17 0,-2 1 11 15,-1 6 13-15,4 1 8 0,-1 3 15 16,-1 1 2-16,6 2 5 0,2 1 1 0,4-1 0 0,11 3 2 0,5 4 5 15,-3-1 1-15,2 0-3 0,8 2 2 0,3 0-3 16,8 5 3-16,2-1 0 0,-2 1-1 0,4-2-9 16,6 3 2-16,-1 4-4 0,1 1-1 0,-7-6-3 15,-4 4-1-15,4-1-3 0,-10 0-1 0,-4-4-1 16,-9 0-3-16,2-8 2 0,-5 3-2 0,2-3-2 16,-13-5-9-16,1 2-8 0,-6-4-6 0,-4 1-11 15,-1-6-121-15,2 2 128 0,-5-4-72 0,-5 2-53 0</inkml:trace>
          <inkml:trace contextRef="#ctx0" brushRef="#br0" timeOffset="6307.1777">8436-92 1058 0,'21'-2'430'0,"-10"-4"-294"0,-5 1-105 16,6 2 5-16,-5 3-8 0,1 0-13 0,5 6-17 15,-3 5-5-15,-1-1-3 0,1 2 1 0,-1 0-4 16,3 2-2-16,-3 0-3 0,4 2-3 0,-7-3-11 15,4 0 3-15,3-1-48 0,-1-2-56 0,-1 1 100 16,7-8-60-16,9-12-50 0</inkml:trace>
          <inkml:trace contextRef="#ctx0" brushRef="#br0" timeOffset="6679.9253">8817-164 765 0,'-11'0'451'16,"3"-5"-247"-16,3 2-129 0,-3-5 59 0,3 0-74 15,-1 0-8-15,6 5-17 0,0 1-12 0,1 2-22 16,4 0-3-16,6 2-6 0,2-1-2 0,6 1-24 15,5 1-20-15,9-1-26 0,3-1-29 0,11 1 76 16,9 1-60-16,22-6-23 0</inkml:trace>
          <inkml:trace contextRef="#ctx0" brushRef="#br0" timeOffset="6524.0689">9231-850 1072 0,'-14'4'434'0,"-1"-2"-313"0,7-5-101 15,5 0 25-15,-3 4-54 0,2 4-8 0,0 8-5 16,1 1-2-16,3 13 0 0,0 0-3 0,-4 10 8 16,4 6 3-16,0 5 5 0,0-1 2 0,2 11-2 15,3 1 4-15,-5-2 1 0,4 0 3 0,8 1-4 16,-8 0 0-16,4 5 0 0,0-3-2 0,5 2 1 16,-7-1-4-16,9-4-5 0,-9 0-5 0,-3-12-11 15,5 1-15-15,0-11-56 0,-3-9-37 0,-5-9 98 16,5 1-75-16,-5-9-53 0</inkml:trace>
          <inkml:trace contextRef="#ctx0" brushRef="#br0" timeOffset="6830.9814">10166-61 1104 0,'1'18'397'0,"-2"-2"-306"0,-1-5-86 0,-1-9 1 16,0 18-10-16,-2 1-22 0,-3 8-12 0,-2 9-6 16,-5 8-9-16,-3 0-16 0,-9 8 47 0,-7 7-27 15,-21-2-7-15</inkml:trace>
        </inkml:traceGroup>
        <inkml:traceGroup>
          <inkml:annotationXML>
            <emma:emma xmlns:emma="http://www.w3.org/2003/04/emma" version="1.0">
              <emma:interpretation id="{3854710F-A879-46D8-BEE5-7528F420105C}" emma:medium="tactile" emma:mode="ink">
                <msink:context xmlns:msink="http://schemas.microsoft.com/ink/2010/main" type="inkWord" rotatedBoundingBox="13525,536 18378,438 18411,2078 13558,217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8340.0871">15851-1073 159 0,'-3'0'162'0,"1"-4"-26"0,1 4-63 0,-2-3 50 0,1 0-13 16,-1-2-13-16,0 4-35 0,0-4-11 0,-1 3-10 15,1-1-11-15,-2 3-6 0,2-1-13 0,-2 1-3 16,1 1-4-16,-4 5-3 0,3-2-1 0,-3 2-2 16,2-1 2-16,-2 6-2 0,0-3 1 0,-2 1 0 15,2 3 2-15,-1-1 1 0,-1 0 2 0,-1 2 0 16,1-4 1-16,-1 2 2 0,0-1 1 0,-3 1 0 15,-1 0 0-15,3 2-1 0,-6-2-1 0,1 2 2 16,-3-2-1-16,-2 0-1 0,3 3 0 0,0-2 1 0,-2-1-1 16,-4 0 0-16,-4-2 4 0,8 4-5 0,-4-5 1 0,-1 3 0 15,-4 0 1-15,0 1-1 0,-2-3 1 0,3 2 2 16,2-3-3-16,-6 3 4 0,-1-1-1 0,6 3 0 16,-1-2 0-16,-3 0 0 0,0 2 0 0,5 1 0 15,-1 0-1-15,1-1 1 0,-2 0 0 0,3-4 0 16,-1 3-1-16,0-3 2 0,2-1-1 0,-1 3 0 15,2-1 0-15,1-2-1 0,-1 1-1 0,-3-1 2 16,7 0-3-16,-2 0-2 0,1-3 0 0,-1 0 0 16,1 0-2-16,1-1 1 0,2 0 0 0,1-3-2 15,-2 2 2-15,3-1-1 0,3 1 0 0,-1 0 0 16,-1 0 3-16,1-3-3 0,4 4 3 0,1 0-3 0,-2 1 5 16,1 0 0-16,-1 0-1 0,3-2 1 0,2-3-1 0,-1 6 4 15,1-1-1-15,0-2 2 0,1 0-3 0,0 1 2 16,2-3 3-16,0 1-1 0,1 3 0 0,-1-4 1 15,3 1 1-15,1 3-2 0,-1-2 3 0,2-3-2 16,-2 1-1-16,3 3-2 0,0-3 1 0,1 1-3 16,-1-1-1-16,2-1 0 0,1 2-1 0,3-2-1 15,-1 1 0-15,2 1 0 0,0 1 1 0,2 0-1 16,4 1 0-16,0-3 0 0,-2 2 2 0,1 2-2 16,2-2-1-16,9 4 1 0,-4-4 1 0,0-1-2 0,4 1 1 15,-1 3 0-15,4-1-1 0,3-2 1 0,0-1 1 16,-5-1-1-16,1 2 0 0,3 4 1 0,1-4-1 15,1 0-1-15,-4-1 0 0,1 1-1 0,3 3 1 16,-1-1-1-16,0 0 0 0,2-2-1 0,-1 2 2 16,5 1 0-16,-1 1 0 0,4-3 2 0,1 1-2 15,-4 0 1-15,5-2-1 0,1 2 1 0,-1-5 1 16,0 3 0-16,0-1 0 0,-6-2-2 0,3 0 2 16,0 1-1-16,-7 1 0 0,-1-2 2 0,-3 0-3 15,-4 0 0-15,4 0-1 0,-2 1 2 0,-3-1-2 16,-5 2 1-16,5 0 0 0,-8-1-1 0,0 1-2 0,1-1 1 15,-1 3-2-15,-5-3 0 0,0 1 0 0,1-2-5 0,-3 1-5 16,-1-1 2-16,-3 2-12 0,0-2-6 0,-2 0-11 16,3 0-46-16,-4 0-22 0,-2 0-27 0,0 0-36 15,-2 0 101-15,2 0-81 0,-9 6-22 0</inkml:trace>
          <inkml:trace contextRef="#ctx0" brushRef="#br0" timeOffset="57467.9367">15799-911 487 0,'-2'-11'164'0,"1"-3"-140"0,-4-2-33 0,2 9-25 0,-1 1 1 16,1 0-4-16,2 6-7 0,-1 0 4 0,0 1 4 0,1 1 12 16,-1-1 11-16,1 2 14 0,-1-1 27 0,0 0 7 15,-1-2 23-15,-2 0 4 0,1-5 6 0,1 3-2 16,-2-1 4-16,0-2-2 0,0 1-7 0,0-3-5 15,1 2-17-15,-1-1-7 0,2 3-8 0,-4-4-4 16,3 3-9-16,-1-1-5 0,3 0-1 0,-1 4-2 16,-3-3-5-16,1 1 1 0,2 3 1 0,1 0 0 15,-3 0-2-15,0 2 2 0,-1 3 0 0,1-4-1 0,2 2 3 16,-2 1 0-16,-1 2 1 0,-2-1 1 0,2-1 0 16,-1 3 1-16,-1-4-1 0,0 5 4 0,2-3 0 15,1 3 0-15,-4-4 1 0,-1 3 0 0,1-4 2 16,-1 2-1-16,2 1 2 0,-2-1-1 0,-1-2-1 15,-3 0 0-15,3 2-1 0,0-2-2 0,0 4-1 16,-5 1-1-16,-3-2 0 0,7 0-4 0,0 1 1 16,-1 1 0-16,-6-2-2 0,0 4 0 0,3-2-1 15,-3 1 1-15,1 1-1 0,-6-1 1 0,-4 2 0 16,4 2 0-16,-2 0 0 0,2 0 0 0,-4-4 0 16,-1 4 2-16,-1 3-1 0,3 0 1 0,-4-3 0 15,3 2 0-15,-1-2 1 0,-3 0 0 0,-1 1-2 16,-2-3 1-16,3 2 2 0,2-2 0 0,1 0 1 0,2-1-2 0,-7 1 3 15,3 0 1-15,7-1-1 0,-3-4 0 0,0-1-2 16,-4 3 1-16,4-2 0 0,0 4 0 0,3-5 1 16,7-1-2-16,-6 3 4 0,6-2-1 0,3-1 3 15,2 0-1-15,1 0 5 0,0 1 0 0,3 1-2 16,3 2 4-16,-1-6-1 0,3 3 1 0,0-4-2 16,1 3 0-16,0-1-3 0,2-3 0 0,0 1 1 15,2 1-1-15,0 0-4 0,1 1-1 0,3 1 0 16,-1 0 1-16,0 0-2 0,3 0-2 0,1-1 1 15,-1 0-3-15,3 2 2 0,1 0 0 0,0 1 0 0,1-3 0 16,0 2-2-16,-2 1-1 0,5-1 1 16,0 1 1-16,-2-1 0 0,2 0-1 0,0 0 2 0,5 3-1 15,3-2 2-15,3 0 0 0,-5 2-2 0,2 0 2 0,3-1 1 16,2 1-1-16,-2-2 0 0,0 0 0 0,5 1-1 16,-5-1 4-16,6 2-2 0,-3-1 0 0,4 0 1 15,1 0 1-15,0 1-2 0,0-2 2 0,3 1 2 16,0-3-1-16,1 1 0 0,-1 1 1 0,3-1 0 15,-1-2-1-15,5 2 1 0,-9-2-1 0,4 2-1 16,-2-2 0-16,2 1 1 0,-2-3-1 0,-1 1-2 16,0-2 2-16,-6 0 1 0,6 0-2 0,-7 0 2 15,-4 0-2-15,2-5 0 0,-1 3 1 0,-1 1 0 0,-5 1-1 16,-1 0-1-16,1 0 3 0,0-2-2 0,-2 2 0 16,-2 0 1-16,-1 2-1 0,-3-2-1 0,-2 0-1 15,5 0 1-15,-9 0-2 0,-3 0-1 0,3 0 2 16,-1 1-2-16,-1-1-1 0,1 0 0 0,-3 0 0 15,-3 2-2-15,2-2 0 0,4 0-1 0,-6 0-2 16,2-2-1-16,-4 1 0 0,1-1-12 0,-1-1-8 16,1 1-10-16,1 1-12 0,-4-2-55 0,0-1-27 15,-6 0-44-15,4-1 111 0,-5 0-105 0,-5-3-45 16</inkml:trace>
          <inkml:trace contextRef="#ctx0" brushRef="#br0" timeOffset="7628.3212">12801-745 860 0,'-1'-29'331'0,"2"7"-245"0,-4-1-70 15,2 4 0-15,-4 13-12 0,3 3-10 0,1 0-8 16,1 3-7-16,-2 6-4 0,-3 8-2 0,2 7-2 0,-2 14-6 16,2-6 6-16,0 15 8 0,-3 10 4 15,1 1 4-15,0 10 4 0,0 0-1 0,-3 2 2 16,0 5 6-16,-4-5-2 0,-1 1 1 0,-3 2 1 15,3 2 1-15,-7 3-1 0,-1-12 2 0,-1-2 4 0,2-2 3 16,-3-10 4-16,0-7 8 0,4-19 12 0,-5 3 5 16,5-15 6-16,-2-3 3 0,5-10 8 0,1-1 2 15,0-8-1-15,2-2-1 0,2-7-5 0,-3-1-3 16,4-6-2-16,2-7 0 0,-1-7-4 0,3 1-2 16,1-17-5-16,0 3-2 0,5-2-8 0,-2-3-1 15,7 5-4-15,0 1-2 0,3 7-9 0,3 6-2 16,2 12-3-16,0-3-1 0,1 14-6 0,-1 6-5 15,-4 8-2-15,7-1-4 0,-2 6-4 0,-1 8 0 16,3 5 2-16,0 3-3 0,3 4 4 0,2 5 2 16,6 5 1-16,-8 2 1 0,3 5 3 0,1 4 1 0,2 7-1 15,-3-2-2-15,-1-1-1 0,1 8-3 16,-4-6-1-16,4-1-4 0,-4-4 1 0,-2-5-6 0,1 2-36 16,-1 0-28-16,-2-6-39 0,-1-3 92 0,0-3-67 0,1 4-53 15</inkml:trace>
          <inkml:trace contextRef="#ctx0" brushRef="#br0" timeOffset="8252.2156">13311 199 196 0,'0'-11'174'0,"6"3"-42"0,-6-3-61 16,0 1 34-16,-1-6-6 0,1 4-6 0,0-1-18 15,0 0-2-15,0 5-12 0,-3-3-3 0,-1 3-13 16,4 0-8-16,0 2-4 0,0 1-10 0,-3 2-17 16,3 0-11-16,2 3-2 0,-1 1-8 0,3 7-8 15,-1 5-1-15,-3 1-4 0,3 4 3 0,3 6 5 16,-2 4 2-16,4 4 5 0,-4-2 0 0,4-1 8 16,3 8-1-16,-1-4 3 0,3-1-2 0,-5-7 4 0,-5-1 0 15,-2 5-1-15,9-2 2 0,-5-3 0 0,-2-2 1 16,0-4 0-16,-4 2 6 0,1-5 2 0,0 1 6 15,3-8 5-15,-5-4 9 0,-1 1 5 0,1-5 3 16,-1-1 4-16,0-6 2 0,0-2-1 0,-2-4-2 0,-3-6-1 16,7-3-3-16,-3 1-1 0,3-6-3 15,-1-2-1-15,-1-4-4 0,3-1-3 0,3-2-3 0,0 1-2 16,1-2-10-16,-1-1-2 0,5 1-2 0,-2 2-5 16,4 10-6-16,-6-3-3 0,6 8-2 0,-1 5-6 15,-1 7-6-15,0 2-3 0,0 6-2 0,0 10 0 16,-3-1-1-16,5 6-1 0,-1 5 4 0,1 6 5 15,-1-1 8-15,-1 1 4 0,2 2 1 0,-2-2 1 16,3 3 6-16,-1-2 5 0,-3 1-4 0,-2-7 1 16,3 0 1-16,-5-2 2 0,2-6 4 0,0 1-1 15,-5-5 7-15,2-4 4 0,1-3 2 0,-2-1 3 16,-1-1 7-16,2-3 0 0,-2-6 0 0,0 2 2 16,2-7-5-16,-2-2-1 0,3-6-1 0,0-2-1 15,0 2-6-15,2-15-2 0,1-3 1 0,-1-3-5 0,3 5-2 16,-2-7-2-16,2 4-1 0,2-5-4 0,4 11-1 15,-3 0-2-15,2 4-3 0,-2 11 0 0,2 2-12 16,-2 9-2-16,0 5-4 0,0 4-2 0,1 5-7 16,-1 0 2-16,1 16-2 0,3-1 0 0,-2 9 5 15,1 4 5-15,3 10 3 0,-2-6-1 0,1 8 2 16,1 4-2-16,1-6-3 0,2-2-4 0,-4-1-32 16,3-5-37-16,-3-3-53 0,2 3 105 0,6-8-89 15,-4 0-49-15</inkml:trace>
          <inkml:trace contextRef="#ctx0" brushRef="#br0" timeOffset="59739.0032">14566 342 177 0,'-11'0'163'0,"-3"-1"-17"0,2-1-62 0,3 2 45 16,1-1-8-16,0-1-24 0,2-1-10 0,-1 1-12 16,2-3-8-16,1 4-6 0,2-4-20 0,0 0-5 15,2 4-5-15,0 1-11 0,2-2-3 0,6 1-3 0,-2 1-1 16,6 1-9-16,2 1 11 0,7 2 2 16,-4-4 0-16,5 2 1 0,4 1 1 0,3 2 1 0,-1-3-1 15,4-1-2-15,1 1 0 0,1-2-3 0,4 3 1 16,-4-1-2-16,2-1-1 0,2-1 1 0,2 0 0 15,-5-1-2-15,-1 1-1 0,1 1 0 0,5-1 1 16,3 2 0-16,-4-2-1 0,-2 3-3 0,6 2 1 16,-3-2-1-16,1-1 0 0,2 1-2 0,0-2 0 15,0 2-3-15,2-1 0 0,-4 1 0 0,1-1-1 16,4 1 0-16,-5-1 0 0,1 1 0 0,-4 0 0 16,0 2 1-16,-1 0-1 0,1-2 1 0,-3 0-1 15,0 2 1-15,-2-2 0 0,-2 3 1 0,-1-3-1 16,-1 1 0-16,-2-1 2 0,-3 2-1 0,0-4 2 0,-7 2-1 15,2-1 1-15,2 0-3 0,-12-1 3 16,6 1 0-16,-10-2-2 0,1 0 2 0,-3 1-2 0,5-1 1 16,-3 0-3-16,-5-3 5 0,0 3-1 15,1-1-1-15,-1 1 1 0,0 0-1 0,-3-2 0 0,-3 2-1 16,-4 0 1-16,1 0-2 0,2 0-4 0,-4-2 2 16,-3-1-3-16,1 2 1 0,-6-3-2 0,0 0 0 15,-5 0-1-15,0 0-1 0,-6-3 2 0,-4 1-1 16,-1-2 0-16,-3 2 0 0,5-1 3 0,-4-1-3 0,-6 0 3 15,3 0 0-15,0 4 0 0,4-3 1 0,-1 2 0 16,-9 1 0-16,-2 0-1 0,2 1 1 0,5 0 1 0,2 1-1 16,-5-1 1-16,-1 2 0 0,-1-4 0 0,11 2 0 15,-5-5 0-15,0 3 4 0,4-3-4 0,-1 2 2 16,2 1 2-16,3 0 0 0,4 0-2 0,-3 1 2 16,3 0 1-16,2 1 0 0,1 0 1 0,2 0-1 15,3-2 1-15,-1 2 1 0,5-4 3 0,0 1-2 16,2 0 1-16,4-1-3 0,5 6 1 0,-6-4-1 15,8 0 0-15,2 4-2 0,-1-1-1 0,-4-3-1 16,4 5-1-16,2-3 0 0,-2 0-1 0,4 3-1 16,-2-2 0-16,0 4-2 0,2-2 0 0,4 1-1 15,2 1 2-15,0 1 0 0,0 0 1 0,-3-3-1 0,7 2 1 16,1 1 0-16,3 5 1 0,-3-6 0 0,4 1-1 16,-2 2 0-16,9 0 0 0,-2 1 0 0,2 2-1 15,1-5 2-15,1 2-1 0,2 1 1 0,3 4 0 16,0-4 0-16,4 4 0 0,1-4 2 0,-1 4-2 15,3-2 2-15,0 0-1 0,0-2 0 0,4 2 1 16,-4-2 0-16,6 1 1 0,-5-3-2 0,0 0 2 16,3-1-2-16,-4 0 4 0,0-1-3 0,-4 1 1 0,-6-3-3 15,4 1 2-15,0 1 0 0,-6-2-1 0,-2 1 1 16,-2 1-1-16,3 0 0 0,-4-1-1 0,0 1 0 16,-4-2 2-16,-2 1-1 0,2 3 1 0,-3-4 0 15,-7 0-2-15,1 0 1 0,0 1 1 0,0 1 1 16,-4-2-3-16,0 0 1 0,-4 1 0 0,3-1 0 15,-3 0 1-15,-2 0-2 0,2 0 1 0,-5 0-1 0,-1 0 0 16,6 0 0-16,-9-1 0 0,4 1-1 0,-2 0 0 16,1 0-1-16,-7-2 0 0,1 2 0 0,-8-1 0 15,-3 1-2-15,3 0 1 0,-7-4-2 0,2 4 0 16,-5 0 2-16,-4 0-1 0,2 0-1 0,-3 2 1 16,-1 1 2-16,4 0 0 0,-3-3 1 0,-11 2-1 15,4-2 1-15,6 0 1 0,-4 0 0 0,-2 0-1 0,-2-2 0 16,-4 1 1-16,2-2 0 0,6 1 1 0,-5-1-1 15,1 3 0-15,4 0 0 0,0-2 3 0,2 1 0 16,0-1-3-16,3 2 2 0,1 0 1 0,-1 0 0 16,0-3 1-16,3 0-1 0,2 0 0 0,0-1 0 15,-1 1 1-15,3 0-1 0,1-2-1 0,4 0 3 16,1 1-3-16,0-1 3 0,1 0-1 0,2 0-1 16,3 1 3-16,0 0-3 0,2 1 1 0,1-2-1 15,-1 2 2-15,3-2-1 0,3-1 0 0,1 3 1 16,-1-2 0-16,4 0 0 0,-1-1 2 0,3 1-2 15,-1 0-2-15,1 2 0 0,1 3 0 0,1-3-3 16,0 1 0-16,1 2 0 0,1 0-2 0,0 0-1 16,4 2 1-16,0 3-1 0,2-4 0 0,2 3-3 15,1-1-1-15,3-2-1 0,1 3-4 0,2-1-13 16,2-2-17-16,2 10-29 0,4-6-61 0,9 8 99 16,4 3-63-16,10-2-28 0</inkml:trace>
          <inkml:trace contextRef="#ctx0" brushRef="#br0" timeOffset="56569.915">15891-938 308 0,'-2'-6'154'0,"2"2"-97"0,0 0-44 0,-3 2 11 16,2 0-8-16,1 2-3 0,0 0 3 0,0 0 3 16,0 0 8-16,0-1 6 0,0 1 8 0,0 0 10 15,0-2 3-15,-3-3 2 0,3 1-6 0,-4 1 0 16,3-2-3-16,-2 0-6 0,1-1-4 0,-3-1-12 15,4 1-3-15,-4-1-7 0,2 1-3 0,-1 0-6 16,1-1-3-16,-2 4 0 0,2-2-3 0,0 1-5 16,2 4 0-16,-1-2-1 0,-1 2 1 0,0 0 1 15,1 0-2-15,-1-2 1 0,1-1 0 0,-1 2 3 16,0-1 2-16,1 2 0 0,-1 0 1 0,0-3 2 16,1 3 1-16,1 0 0 0,-3 0 0 0,3 1 2 0,-2 1-2 0,0-4 3 15,-1 2-2-15,3 0 2 0,-2 0-2 0,-2-1 2 16,0-1 2-16,0 1-4 0,0-2 3 0,4 3-2 15,-7 1 1-15,0-1-2 0,3 0 1 0,-3 0-1 16,0 5-2-16,0-4 2 0,-1 1 0 0,-2 1 0 16,3-1 1-16,-2 1 0 0,2 0 0 0,0 4 1 15,-1-4 1-15,-1 2 0 0,0 1-1 0,-1 0-1 0,-1 2-2 16,-1 0 1-16,-3-1 0 0,0 1-2 16,-2 0-2-16,1 3 1 0,-2-3 1 0,-5 1 0 0,2-1 1 15,1 3 0-15,-3-1-1 0,-5-4 0 0,7 5 1 16,-3-1 0-16,-1 1-2 0,-1-1 1 0,2-1 1 15,-6 1 0-15,3 1-1 0,4 0 1 0,-7 2 0 16,4-4-1-16,0 1 1 0,2 3 0 0,1-2-2 16,0 2 2-16,2-4 0 0,-1 2-1 0,3 2 3 15,-1-2-2-15,4 0 2 0,-3 2-2 0,3-2 3 16,1 3-2-16,3-2 1 0,-1 0 1 0,1-2 0 16,2-4 3-16,1-1 1 0,-4-2-1 0,6 2 2 15,3-2-1-15,-1 2 3 0,3-3-1 0,-2 1-1 16,5 2 0-16,0-2-1 0,3-2 3 0,-3 1-2 15,0-1 0-15,2 1-1 0,-2-2 0 0,0-2-1 16,0 2-1-16,0 0-1 0,1 2-1 0,1 0-2 16,0-2 0-16,1 1-1 0,3 2 1 0,-3-1-1 0,2 0 0 15,2 1-1-15,-1 2 0 0,-3-4 1 16,3 2-2-16,2-1 1 0,-1 0-1 0,-1 1 0 16,2-3 0-16,-3 1-1 0,1-1 1 0,7 5-2 15,-5 0 1-15,2 1-1 0,-1-1 0 0,2 1 0 0,0 1 0 16,4-1 1-16,-3-1-1 0,1 3 2 0,0-2 1 15,3-4 1-15,0 4 1 0,-2-1 1 0,4-2-2 0,2 5 0 16,-1-3 2-16,1-3-1 0,-1 2-3 0,1 6 2 0,6-4-3 16,3 1 1-16,-2 1 1 0,-2-2-2 0,1 3 0 15,5 1 0-15,-2-2 2 0,-5 0-2 0,6-2 1 16,-1 2-1-16,-2-3 2 0,3 0 0 16,4-2 3-16,-9 2-4 0,9-4 2 0,-4 1-1 0,-5 0 2 15,4 1 0-15,-5-2-1 0,0 1 1 0,-4-2-1 16,4 2 2-16,-1-1-2 0,-4 1 0 0,0-1-1 15,0-1 1-15,-3 0 1 0,1 4 0 0,-1-4-2 16,-1 1 1-16,1-1 1 0,-2 0 2 0,-4 0-1 16,4 2 1-16,-6-2-1 0,-2-3 0 0,1 1 1 15,-3 2 0-15,1-2-2 0,1-1 1 0,-1 2-1 16,0-1 0-16,-3 2-2 0,2-2 2 0,-2 1-4 16,-2 1 2-16,5-3 0 0,-5 1-3 0,0 2 0 15,0 0-1-15,1 0 1 0,-1 0-3 0,4 0-1 16,-4 2-2-16,-4-1-5 0,4-1 0 0,-1 0-12 15,-4 0-6-15,2 2-10 0,0-2-9 0,-2 0-12 16,2 0-20-16,-1-3-67 0,-2-1-44 0,1 3 133 16,-1-4-93-16,-8 0-41 0</inkml:trace>
          <inkml:trace contextRef="#ctx0" brushRef="#br0" timeOffset="8490.1496">14888-390 648 0,'-13'5'401'0,"3"-5"-200"0,9-7-128 0,4 6 111 15,-3-7-132-15,6 6-15 0,4 2-3 0,6 0-5 16,-2 0-2-16,5 0-7 0,4 2-1 0,2-2-3 16,5 3-2-16,-4 0-4 0,9-1-4 0,6 2-4 15,1 1-5-15,-4-3-5 0,5 1-7 0,-3-1-10 0,14-1-42 16,2 1-35-16,-4 1-39 0,-4-3 98 0,1 6-76 0,2-1-56 16</inkml:trace>
          <inkml:trace contextRef="#ctx0" brushRef="#br0" timeOffset="8691.2009">14998 255 1279 0,'-8'11'484'0,"8"-17"-348"16,4 1-90-16,1 0 0 0,-2 2-26 0,7 1-3 15,4-4-5-15,7 6 1 0,11 0-4 0,-2 0 1 16,-1 0-15-16,3-3 8 0,12 3-3 0,2 0 0 15,7-2-8-15,-10-1-7 0,10 0-29 0,-3 0-22 16,3-2-25-16,-2 2-51 0,2-2 98 0,-4 0-73 16,0-13-26-16</inkml:trace>
          <inkml:trace contextRef="#ctx0" brushRef="#br0" timeOffset="9017.8724">16683-492 734 0,'11'21'441'16,"-10"-21"-262"-16,4 9-133 0,-5-10 85 0,-3 1-123 16,-2 1-5-16,2 9-10 0,-8 6-7 0,4 0-4 15,0 7 1-15,-5 0 6 0,0 13 1 0,-3-2 2 16,6 9 4-16,1 3 0 0,3-1 2 0,-1 4 2 16,1 3 0-16,5 1 3 0,1-2 1 0,4-2 0 0,3-7 7 15,5 2 4-15,1-13 6 0,2 0 2 16,3-10 14-16,5-10 2 0,3-6 2 0,-1-3 5 0,4-4 1 15,5-6-1-15,3-9 0 0,-3 1 0 16,-3-2-10-16,0-9-5 0,1-3 4 0,4 0-2 0,-10-4-7 16,-1 2-3-16,-6-3-1 0,6-1 0 0,-7-3-2 15,0 1 2-15,-3 5-5 0,-8-2-3 0,0-2-2 16,-7 0-1-16,-1 2-3 0,-6 2-9 0,-7 1-14 16,2-1-9-16,-17 9-11 0,0-3-11 0,-13 6-46 15,-8 7-48-15,-26 4-122 0,-5 7 190 0,-17 5-141 16,-22 5-79-16</inkml:trace>
        </inkml:traceGroup>
        <inkml:traceGroup>
          <inkml:annotationXML>
            <emma:emma xmlns:emma="http://www.w3.org/2003/04/emma" version="1.0">
              <emma:interpretation id="{E03CD195-8E1E-48DF-9EB5-CA1B932FF38A}" emma:medium="tactile" emma:mode="ink">
                <msink:context xmlns:msink="http://schemas.microsoft.com/ink/2010/main" type="inkWord" rotatedBoundingBox="19910,827 21663,792 21701,2639 19947,267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549.3484">18723 325 948 0,'1'13'389'0,"4"-15"-259"0,-8-4-87 0,3 2 21 15,0-4-15-15,2 7-17 0,9 1-5 0,6 0 3 16,-6 0-2-16,8-2-7 0,7 1-2 0,-2-1-1 0,8 2-2 16,3 0-7-16,-2-3 2 0,4 1-6 0,3 1 0 15,-2 1-2-15,5-3-2 0,0-1-1 0,1 0-3 16,3 0 1-16,-3-2-1 0,2 1-1 0,4 0-2 16,-4-1-1-16,3 1 1 0,-3-1-1 0,-1-2-1 15,0 0-4-15,-4-2-2 0,-1 1 1 0,-8-7-11 16,1 3-6-16,-4-3-11 0,-5 2 6 0,-5-2-71 15,2-5-31-15,-9 4-38 0,4-2 114 0,-3-5-111 16,1 0-54-16</inkml:trace>
          <inkml:trace contextRef="#ctx0" brushRef="#br0" timeOffset="10263.8395">19035-271 587 0,'-14'-11'262'16,"1"2"-162"-16,3 4-54 0,5-3-28 0,-1 3 8 15,3 2 5-15,0 1 2 0,1-1 4 0,5 3 9 16,1-2-8-16,8-1 10 0,-5 2 3 0,5-1-2 16,7 0-2-16,7-1-2 0,3 0 2 0,7 0-15 15,7-2-6-15,5 4-4 0,5-1-6 0,9-1-5 16,5 1-6-16,4 2-3 0,-1-3-7 0,-6 3 1 0,-3-2-5 16,4 1-10-16,3 1-10 0,-14 0-13 0,-6 1-20 15,-2 4-31-15,7 3 64 0,-5 5-47 0,-2-2-16 16</inkml:trace>
          <inkml:trace contextRef="#ctx0" brushRef="#br0" timeOffset="10929.9689">19825-672 530 0,'-2'-14'225'0,"1"2"-144"0,1-3-54 0,0 2 2 0,0 3 6 16,0 1-1-16,3 1-18 0,-2 5-2 0,3-1-2 15,0 3-3-15,1 1-4 0,-2 0 1 0,5 0-6 16,-1 3-5-16,-3 2 3 0,4 1 1 0,-1 2 1 16,4 2-2-16,-2 2-1 0,1 3 1 0,1 1 2 15,2 3 0-15,1 0 4 0,1 1-4 0,4 4 5 0,0-1 5 16,5 1 1-16,1-1 2 0,1 1 1 0,7 2 2 15,1-2-1-15,4 1 3 0,-3-4-6 0,0 3 0 16,0-5-1-16,2 2-3 0,-2 2-4 0,-8 0-4 16,-3-4-1-16,-2 5-5 0,-5 1 0 0,-7 9-5 15,3-4 3-15,-17 11-1 0,1 4 1 16,-8 6 4-16,3 0 4 0,-21 13 3 0,6-4 0 0,-11-1 5 16,-4 5-3-16,-7-2 1 0,4-2-1 0,-4 2-1 15,-2-3-2-15,2 2 0 0,0 3-2 0,2-2 0 16,5 0-2-16,5-3-1 0,-2-7 1 0,3-2-7 15,3-9-5-15,5-3-10 0,0-6-24 0,8-5 36 16,2-8-22-16,11-4-10 0</inkml:trace>
        </inkml:traceGroup>
        <inkml:traceGroup>
          <inkml:annotationXML>
            <emma:emma xmlns:emma="http://www.w3.org/2003/04/emma" version="1.0">
              <emma:interpretation id="{DC557D64-8B70-43F1-BEAA-1DEF252D137D}" emma:medium="tactile" emma:mode="ink">
                <msink:context xmlns:msink="http://schemas.microsoft.com/ink/2010/main" type="inkWord" rotatedBoundingBox="23431,410 27026,337 27062,2094 23466,2166">
                  <msink:destinationLink direction="with" ref="{14D02235-F842-4950-B1D3-D02809F1C951}"/>
                  <msink:destinationLink direction="with" ref="{7EA09DDD-832E-4A15-B94A-752CCE7A97D7}"/>
                </msink:context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278.1378">23362-366 431 0,'0'-5'225'16,"0"-5"-120"-16,-2 2-13 0,2 4 1 0,2-3-53 0,1 6 17 16,0-1 6-16,4-1 2 0,-3 0-9 0,3 1-2 15,2 2 1-15,4-3 1 0,6 0-3 0,-3 0-3 16,6 3-14-16,4 0-8 0,3-2-5 0,6 2-6 16,4 0-8-16,4 0-8 0,0 2-9 0,5-2-8 15,-2 0-9-15,2 0-36 0,-2 0-30 0,-1 1-50 0,-2 1 101 16,-3 6-95-16,0-2-39 0</inkml:trace>
          <inkml:trace contextRef="#ctx0" brushRef="#br0" timeOffset="12473.1534">23661 191 890 0,'12'10'426'0,"-12"-14"-277"0,11 4-41 0,0-4-78 0,3 0 0 15,10 4 0-15,0-3-1 0,8 3-1 16,6-4-9-16,0-1-4 0,4 0-5 0,1-3-8 0,0 0-21 16,3 0 6-16,-3 3-42 0,0-1-34 0,-3 0-40 15,-4-4-93-15,14-6 157 0,-1 3-110 0,-6-3-42 16</inkml:trace>
          <inkml:trace contextRef="#ctx0" brushRef="#br0" timeOffset="12918.6982">24947-729 876 0,'9'-5'398'15,"-6"-5"-310"-15,-3 4-79 0,4 4-9 0,-1-1-7 16,0 6-7-16,5 5-4 0,-2-1 1 0,1 5-2 15,5 9 1-15,-5-2 2 0,4 8 1 0,0 5 2 16,5 0 8-16,-3 1 3 0,3 6 2 0,1-8 2 16,-1 1 3-16,10 0 5 0,-3-5 2 0,3-1 2 15,-1-7 6-15,-1 0 5 0,5-3 2 0,0 0 3 16,-2-8 8-16,-3-3 2 0,1-2 0 0,2-3 2 16,0-5-3-16,0 0-2 0,0-6-4 0,-3-3-1 0,5-2-6 15,0 0-5-15,-2-3-3 0,0-5-2 0,-3-2-3 16,-1-1-1-16,3-9-1 0,-5 2-1 15,-1-4-2-15,1 0 2 0,-5 0-1 0,2 1 0 0,-3 2-3 16,-3 3-2-16,-9 8-1 0,8 0-1 0,-8 8-10 16,-3 5-3-16,2 5-5 0,-2 3-4 0,-5 3-6 15,0 4-1-15,0 12 1 0,-3 3-1 0,0 12 6 16,-4 5-3-16,-9 15 9 0,2-1 3 0,3 7 7 16,-6 10 1-16,-1 1 1 0,1 2 0 0,0-9 1 15,4 9 3-15,-2 10-10 0,-1-1-1 0,0-4-4 16,2 6-1-16,3-6-13 0,-8 11-59 0,2-5-80 15,0-1 128-15,1-13-79 0,3-11-50 0</inkml:trace>
          <inkml:trace contextRef="#ctx0" brushRef="#br0" timeOffset="65065.1924">24321-954 81 0,'4'-13'34'15,"-4"2"-25"-15,2 0-7 0,1 0 6 0,-3 4-7 16,5 0 1-16,-7 0 2 0,6-2 1 0,-1-1 10 15,-2 2 7-15,4 0 4 0,-5 2 7 0,5-5 14 16,1 3 5-16,1-5 4 0,-3 5 3 0,0 0-5 0,-8-6-6 16,6 2-1-16,4 3-6 0,-6-1-14 0,5 4-3 15,-6-2-1-15,1 0 13 0,1 5 1 0,4 0 2 16,-7-4 1-16,-4 3 3 0,4 0-1 0,1 3-1 16,1 2-1-16,-5 1-11 0,2-2-2 0,0 8-1 15,4-2-1-15,-1 5-3 0,-4-6 3 0,0 2-4 16,3 1 2-16,-2-2-4 0,1 3-4 0,-6-2 2 15,2 1-1-15,-2-3-1 0,4 4-3 0,-3-4 2 16,-1 3-1-16,-2-3 0 0,2 1 1 0,-2-1-1 16,3 1-3-16,-3 1-1 0,-3-1 0 0,2-1-4 15,-3-2 1-15,1 5-3 0,-1-3 0 0,-5 3-2 16,1-2 1-16,2 2-1 0,0 0 1 0,-3 3-2 16,2 0 0-16,-4 0 1 0,2 0 1 0,0 2-2 15,-2 0 1-15,-5-2 3 0,3 2-2 0,0-5 5 0,-1 3 0 16,-3 0 2-16,-1-5-1 0,2 4 3 0,1 0-2 15,-2-2-1-15,-4 3 1 0,3 1-2 0,-3 0-1 16,8 2-1-16,-6 0 0 0,2-1-3 0,-2 1 2 16,8 1 0-16,1-4 0 0,-1 2 0 0,-1 1-1 15,1-3 2-15,3 0-1 0,3 2 1 0,-5 0 0 16,5-1 0-16,-1 3-1 0,1-3 2 0,4-4 0 0,0 4-1 16,3-4 1-16,2-4 1 0,-1 3-1 0,2 2 2 15,2-4 1-15,2 3-1 0,-2-5-1 0,1 2 1 16,0 0 2-16,2 3 1 0,0-5-1 0,0-2 1 15,0 1-1-15,0 0-1 0,2-1 3 0,1 4-3 16,0-5-1-16,0 0-1 0,4 5-1 0,-1-2-1 16,1 0-1-16,-1-1 0 0,2 3-1 0,1-1 2 15,3-1-1-15,-1 2-2 0,0-5 2 0,2 5-1 16,1-2 1-16,0 5 0 0,2-3-1 0,-3-3-1 0,3 6 1 16,5-1-1-16,-2 0 1 0,1 1 1 0,1-2-3 15,1 1 1-15,4 2-1 0,1-3 0 0,-2 1 2 16,4 1-1-16,0 0 1 0,-1-5 0 0,4 2 0 15,-1-2 1-15,4 2 1 0,-2-1 0 0,-1 0 1 16,-2-4 0-16,7 3 0 0,-7-2 0 0,2 1 1 0,-2 4-3 16,0-4 2-16,1 0 0 0,-1 2-2 15,0 3 0-15,-3-1-3 0,0-1-1 0,-1 0 1 0,-2 1 3 16,-4 0-1-16,3 2-3 0,-4-3 2 0,-5 0 1 16,2-2 2-16,-2 3 0 0,-1-4 0 0,2 1 1 15,-6-1 0-15,1-1 3 0,-2-1-2 0,1 2 2 16,-1-2-1-16,-2 0-1 0,-1 0 0 0,-2-2-3 15,2 2 3-15,-3-3-2 0,3 3-1 16,-4-1 1-16,-1-3-2 0,0 4 2 0,0-3-2 0,2 2 2 16,-2-1-1-16,0 1 2 0,-3-1-1 0,3-1 0 15,0 1-1-15,0 2 0 0,-7 0-1 0,4-1 0 16,-5-1-2-16,-1 0 0 0,7 2 0 0,-3 0-1 16,-6 0 0-16,8 0-1 0,-7 0 0 0,-1 0 1 15,8 0-1-15,-8 0-1 0,0-1 0 0,-5-1-1 16,1 2 0-16,6-1-1 0,-4 1-3 0,-1-2-2 15,-2-3-3-15,0 2-6 0,-5 3-3 0,-1-3-27 16,0 0-18-16,-4-2-38 0,-3 5-28 0,-7 1 88 0,-2 3-69 16,-4 2-24-16</inkml:trace>
          <inkml:trace contextRef="#ctx0" brushRef="#br0" timeOffset="11950.9167">22247-726 722 0,'0'-27'303'0,"0"1"-195"0,-1 4-77 16,-6 4 7-16,6 6-6 0,-4-1-11 0,3 10-17 16,2 3-6-16,0 3-4 0,-1 2-5 0,1 7-2 15,0 4 0-15,1 7 0 0,-1 1 3 0,0-2 5 0,0 10-1 16,3 11 3-16,2-2 1 0,-5-1 1 0,2 3 0 15,-2 0 1-15,1 3-1 0,1-1 0 0,1 2 2 16,-1-10 0-16,-2 4 0 0,-2 1 3 0,2-2 0 16,2-4 2-16,-2-1 3 0,0 0 2 0,3-3 1 15,0-1 3-15,0-6 4 0,5-3-1 0,-3-1 2 16,-3 1 0-16,6-4 6 0,-2-1 2 0,0-1 2 16,2-3 0-16,3-3 7 0,1 2 0 0,4-4 5 15,3-1 2-15,5-4-3 0,-4 0-5 0,9-1-3 16,3-1-3-16,1-1 0 0,-1 0-12 0,5-1-8 0,-2 1-2 15,3 0-10-15,-5-2-4 0,2-3-8 16,2 4-6-16,-2-3-41 0,2 3-9 0,-7-4-25 0,8 2 8 16,-4-2 48-16,-3 2-51 0,12-7-9 0</inkml:trace>
          <inkml:trace contextRef="#ctx0" brushRef="#br0" timeOffset="67857.9934">23717 182 78 0,'-6'-8'68'0,"-4"0"-20"15,2 0-21-15,-1 1 21 0,-1-1-3 0,-1 2-5 16,3 1 4-16,2 2 4 0,-4-2 5 0,2 0-1 16,0 2 0-16,2-2-3 0,-4 4 3 0,2-2-11 15,2-1-2-15,-2 0 7 0,2 1-3 0,-1-1-2 16,4 3-2-16,-2-1 0 0,4-4 3 0,-3 3 0 15,1-1-2-15,2 4-8 0,-1-4 2 0,0 0-4 16,1 0-2-16,1-3-1 0,-2 6-6 0,1-2-4 16,1-2-1-16,0 0-3 0,-2 3-3 0,1-2 0 15,-1 2-2-15,2 0-1 0,0-2-2 0,-2 2 0 0,1-3 1 16,-2 5-1-16,1-6 0 0,0 3-2 0,1-2 1 16,-2 2 1-16,-1-2-2 0,3 3-2 0,-1-2 0 15,-1 0 2-15,-2 1-3 0,0 0 0 0,-1 1 0 16,1-2 0-16,-1 2-1 0,-2-1 1 0,3 0 0 15,-3 0-3-15,3 3 3 0,-1-4 0 0,0 3-2 16,1 1 1-16,2 0 1 0,-2 0 1 0,-1-2 0 16,4 2 0-16,-1-1 2 0,1 1-1 0,2-2 2 15,-1 0-1-15,-1 2-1 0,2 0 1 0,2 0 1 16,1 2 0-16,-2-2 0 0,4 3 1 0,2-1 1 16,1 3-1-16,3-2 2 0,0 0 1 0,8 6-4 15,-3-4 3-15,0 2-2 0,6 1-1 0,2 1-1 16,0-1 3-16,3 2-2 0,-2-2-1 0,-2-2 2 0,7 4-2 15,-1-3 0-15,-1 3 2 0,-1-2 0 0,0 0-2 0,-3-3 0 16,5 3 1-16,-2-2-1 0,-5-1-1 0,2 3-1 16,0-3 2-16,-3-2-3 0,0 3 1 0,-1-1 1 15,-1 0-1-15,-3-2 0 0,2 3 2 0,-1-3 1 16,-2 1-1-16,-4 0 1 0,3 0 0 0,-1 0 1 16,-2 1 0-16,-3 0-2 0,0-5 2 0,0 3-2 15,-2-1 0-15,1 1 1 0,-4-3 0 0,-2 0 0 16,1 0 1-16,-2 0 0 0,2 0 3 0,-2 0 0 15,0 0 0-15,-4-2-2 0,3 1-1 0,-1 1 2 0,-2-3-3 16,-1-1 2-16,0 4-3 0,-3-3 0 0,2 2 1 16,-2-3 0-16,-5 0 0 0,2 0-3 0,-2 1 2 15,0-3-2-15,-7 3 2 0,0-1-3 0,-2 1 1 16,-2 0-1-16,-4 0 0 0,-1 0 0 0,-3 1 0 16,-1 2 1-16,-1-5-1 0,-1-1 0 0,0 0 0 15,-5 2 0-15,4-2 0 0,-4 1 0 0,0 1 1 16,3 0-1-16,2 0 0 0,0 4 2 0,5-4-1 15,1 1 2-15,2 2 0 0,2 1 1 0,-1-2-1 16,4-3 1-16,-2 4 1 0,2-3-2 0,1 1 2 16,4 3-2-16,-1-1 2 0,2-3 0 0,2 1-1 0,-2 0 2 15,6 3-1-15,1-1 2 0,3 1-4 16,1-2 3-16,2 0-2 0,3 4 0 0,-2-2 1 16,5 5-2-16,2-2 0 0,1-2 1 0,4 3 0 0,-2-1-1 15,3 0 0-15,5 0-1 0,3 5-2 0,-1-6 2 16,2 3 0-16,4-1-1 0,2 3 0 0,1-1 0 15,1 4 1-15,1-4 1 0,3 2-1 0,1 0 0 16,-4 0 1-16,4 0-2 0,4-2 1 0,1-1 1 16,-4 3 0-16,1-3 0 0,-3-4 1 0,6 6 0 15,-5-6-1-15,1-1 2 0,-6 0-1 0,-1 3-1 0,1-3-1 16,0 0 0-16,-2 0 0 0,-7 0 0 0,1 0 0 16,3 4 0-16,-6-1-2 0,-1-2 0 0,0 1 1 15,-3-2-1-15,-4 2 1 0,1-2-1 0,-2 3 0 16,-2-3 1-16,-4 0 0 0,3-3 0 0,-4 3-1 15,-1 1 2-15,0-1-2 0,0 0 0 0,-3 0-1 16,2 2 1-16,-3-2-2 0,0 1 2 0,-3-2 0 16,-1-1-1-16,-1-1 0 0,-1 0 1 0,-3 3 0 15,-1-3-1-15,0-1 1 0,-1 0 0 0,1 2 0 0,-3 1 0 16,-4-1-1-16,0 0 1 0,2-4 0 0,-3 3 0 16,-2 3 0-16,-8-3 0 0,2-1-1 0,-2 1 1 15,8 2 0-15,-9-3 0 0,-1 1 0 0,1-2 0 16,1-2 0-16,5 2 0 0,-2 0 2 0,-1-3-2 0,1-2 2 15,7 6-1-15,1-3 2 0,0 3-1 16,1 0 1-16,4 4 0 0,-2-4 1 0,2 4 1 0,5-4 0 16,0 1 1-16,-2 3-1 0,5-1-1 15,4-3 2-15,-1 0-3 0,2 4 2 0,1 1-2 0,2-1 0 16,2 0-2-16,-1-1 2 0,4 1 0 0,1 1 0 16,9 2 0-16,-6-3-1 0,12 4 0 0,0 2 1 15,4 2-1-15,1-2 1 0,9-1-1 0,-2 5 0 16,2-2 0-16,3 0 0 0,9 1-2 0,-6-3 1 15,2 1 0-15,3 1-1 0,-6-3 1 0,3 1-1 16,0 2-1-16,-6-2 1 0,-2 1 0 0,0-3 0 16,-5 4-2-16,0 0 2 0,-3 2-4 0,0-2 2 15,-6-5-9-15,-2 3-8 0,2 4-12 0,-2 0-16 16,-5-4-104-16,2 0 118 0,-5 5-70 0,-3 2-52 16</inkml:trace>
        </inkml:traceGroup>
      </inkml:traceGroup>
    </inkml:traceGroup>
    <inkml:traceGroup>
      <inkml:annotationXML>
        <emma:emma xmlns:emma="http://www.w3.org/2003/04/emma" version="1.0">
          <emma:interpretation id="{C391B444-99E4-4278-9E0A-9B178346C574}" emma:medium="tactile" emma:mode="ink">
            <msink:context xmlns:msink="http://schemas.microsoft.com/ink/2010/main" type="paragraph" rotatedBoundingBox="207,3219 19408,3027 19432,5399 231,55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0688AE-3954-44CF-9062-0F03777EC883}" emma:medium="tactile" emma:mode="ink">
              <msink:context xmlns:msink="http://schemas.microsoft.com/ink/2010/main" type="line" rotatedBoundingBox="207,3219 19408,3027 19432,5399 231,5591"/>
            </emma:interpretation>
          </emma:emma>
        </inkml:annotationXML>
        <inkml:traceGroup>
          <inkml:annotationXML>
            <emma:emma xmlns:emma="http://www.w3.org/2003/04/emma" version="1.0">
              <emma:interpretation id="{DA2CCF7F-44F2-49CF-A7A9-6FE31D225AD0}" emma:medium="tactile" emma:mode="ink">
                <msink:context xmlns:msink="http://schemas.microsoft.com/ink/2010/main" type="inkWord" rotatedBoundingBox="209,3409 4649,3365 4666,5052 226,509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1925.1573">1145 2752 876 0,'2'5'354'0,"-2"-13"-250"0,0 1-80 0,0 1 15 16,1 0-33-16,1 6-9 0,0 4-8 0,2 1-6 16,1 8-6-16,2 4 0 0,0 7-3 0,1 0 5 15,2 8-1-15,0 6 4 0,1 2 0 0,-2 2 3 16,1-6 6-16,-1 1-1 0,1 4 1 0,-1 2 2 16,-1-8 3-16,0-1-1 0,-1-4 3 0,-1 7 0 15,-1-2 1-15,0-2 0 0,-2-3 4 0,0-4-1 0,-1 4 5 16,-2-3 2-16,0-13 1 0,0 1 7 0,0-2 5 15,0 1 5-15,0-11 1 0,0 3 2 0,0-10 6 16,0 4 1-16,1-7 0 0,-1 2-3 0,0-2 0 16,0-6-2-16,0-8 0 0,0 4 0 0,2-7-6 15,-2-3 1-15,3-2-1 0,2-6 0 0,1 0-8 16,2-3-1-16,2-1-2 0,-2 1-5 0,6 2-2 16,0-3-5-16,1 3-1 0,-1 2-2 0,0 4-2 15,2 1-2-15,-3 7-2 0,3 3 0 0,-5 0-2 0,2 16-3 16,0 1-8-16,1-3-2 0,-3 7 1 0,3 4 0 0,2 9 1 15,2 2-4-15,-1 5 2 0,1-1 3 16,-4-2 7-16,4 7-2 0,1 1 0 0,-3-3 0 0,-4 1 2 16,0-1 2-16,-1-2 2 0,-3 4 0 15,0-4 2-15,-5-3 3 0,0 0 1 0,-3-3 1 0,2-5 2 16,-1-3 8-16,-1 2 4 0,0-7 3 0,0-3 2 16,2 0 10-16,-2-3 1 0,0-2 2 0,1-1-1 15,1-4 1-15,0-3 0 0,-1 1-4 0,4-6 2 16,0-3-5-16,1 1-2 0,1-7-1 0,2 0 0 15,1-5-5-15,-1 2-4 0,4-4-3 0,0-1-1 16,3 2-6-16,-2-2 0 0,0 7-3 0,2 1 0 16,0 5-3-16,-2 6-3 0,2 5-1 0,-1 3-3 15,-1 8-2-15,2 5-2 0,0 6-2 0,3 3 1 16,-3 5-1-16,5 7 2 0,1 4-1 0,-3-3 2 0,0 5 1 16,0 0-2-16,-1-3 1 0,-2-1-2 15,-2 3-1-15,-3-4-3 0,-4-3-2 0,5 3 0 0,-4-5-10 16,-1 2-4-16,-4 0-9 0,3 0-10 0,-1-7-10 15,-3 1-19-15,2 2-87 0,-5-1 119 0,2-3-69 16,3-1-36-16</inkml:trace>
          <inkml:trace contextRef="#ctx0" brushRef="#br0" timeOffset="32324.2123">2708 2828 258 0,'0'0'176'0,"0"-4"-73"15,0 0-61-15,-5 1 33 0,2 0-22 0,1 0-10 16,0 3-16-16,-1-3-7 0,2 3 4 0,-1 3 3 15,0-2 0-15,2 1 11 0,-1 0 3 0,-1-1 0 16,1-1 5-16,-2 2 0 0,3 4 0 0,0-6 15 16,0 2 3-16,0-1-7 0,1 1-2 0,1 3 2 0,1-5 1 15,2 3-2-15,-1-1-3 0,1 1-15 0,2 3-1 0,1-6 0 16,3 2-1-16,1-1-3 0,3 7-6 0,-1-6-1 16,-1-1 0-16,8-2-5 0,-2-1-2 0,1 4-4 15,1-2-5-15,5-3 0 0,-1-1-4 0,1 1-5 16,-1 2-1-16,2-1-2 0,-1 2-2 0,1-2-6 15,-3 1 0-15,-1 1-6 0,0 0-5 0,-1-2-21 16,-4 1-10-16,1 4-18 0,-2-5-21 0,-1 4-102 16,-3-2 139-16,-4 0-87 0,1 3-45 0</inkml:trace>
          <inkml:trace contextRef="#ctx0" brushRef="#br0" timeOffset="30287.0155">-868 1905 577 0,'-6'-11'247'16,"-4"-4"-157"-16,1 6-59 0,-2-3 14 0,3 3-16 0,0 4-8 15,3 4-10-15,-3 1-7 0,0 0-5 0,10 8-6 0,-9 3-5 16,4 1-1-16,-2 3 1 0,0 5 1 0,2 8 2 0,-2 11 1 16,1 19 0-16,-1-9 3 0,2 7 4 0,0 6 1 15,1 2-1-15,-1 2 1 0,4 0 0 0,-1-3 3 16,0 3-1-16,2-4 0 0,-2 0 0 0,3 2-1 16,0 1 1-16,0 0-2 0,-1-7 1 0,0-3-4 15,-2-2 0-15,0-7-3 0,0-4-3 0,-2-12-20 16,-1-2-25-16,1-5-30 0,-1-4 62 0,2-11-54 15,-3 3-31-15</inkml:trace>
          <inkml:trace contextRef="#ctx0" brushRef="#br0" timeOffset="31268.9389">-963 2554 700 0,'-2'-14'307'0,"0"6"-194"0,1-3-74 0,-1 5 4 16,1 1 3-16,1 3-14 0,0-1-8 0,1 3-14 15,2 0-2-15,4 3-3 0,-2-1 0 0,3 1 0 16,3 0 0-16,1 2 2 0,1-2 0 0,-2 0 1 0,2-1-3 16,5-2 2-16,1 2-1 0,-5-2 1 0,4-4 0 15,1 1-1-15,0-2-1 0,3-3 0 0,-1 2 2 16,-4-2-1-16,-4-1 0 0,0-1 0 0,-5-4-2 16,0-2 0-16,-4-3 1 0,0-2-1 0,-3 2 0 15,-4-8-2-15,3 1-2 0,2-1 0 0,-4-1-2 16,-9-3 0-16,5 4-5 0,-7 3 0 0,2-1-3 15,1 6-3-15,-3 1-2 0,-3 4-12 0,5 7-3 0,3 11-6 16,-3-1 0-16,3 10-3 0,2 7 0 0,-4 9 3 16,2-2 0-16,0 10 13 0,-1 4 5 0,2 4 6 15,3 1 4-15,-3-6 5 0,6 7 1 0,1 9 1 16,0 2 3-16,0-6 1 0,1 4 0 0,4 4-1 0,-2 6 1 16,4-6 2-16,1 1 0 0,-4-9 4 0,3-4 0 15,1 0 4-15,0-12 1 0,0-4 3 0,-4-8 2 0,4 0 5 16,-1 2 6-16,-1-17-1 0,0 2 8 15,-2-4 5-15,0-6 6 0,1-1-1 0,3-1 3 16,-3-6 1-16,1-2-2 0,2-4-2 0,0-1-7 0,2-4-9 16,-4-6-5-16,5 0-5 0,-1-1-3 15,3 3-9-15,-1-6-1 0,-2 6-6 0,-1-2 1 0,3 7-3 16,-3 2-1-16,2 6-3 0,-4-1 0 0,-3 4-1 16,1 6-3-16,6 2 1 0,1 4 0 0,-1-3 0 15,3 7 2-15,-1-4 0 0,4 5 0 0,4 3 2 16,1-1 0-16,-3 0 4 0,-3-5-1 0,5 1 5 15,0 1-2-15,3-2 2 0,-5-5 3 0,1-1-2 16,1 1 5-16,0-3-4 0,4-3 4 0,-4-2-2 16,0-3-1-16,-2-3 2 0,2 0-2 0,-1 0 0 15,-2-4 1-15,-1-4-1 0,-4-2-2 0,1-1 2 16,-1-3-2-16,-5-6-2 0,0 3 2 0,-3-7-2 16,-2-2-2-16,-3 2-2 0,0 2-1 0,-3 2-6 15,-2 3-2-15,-1 4-2 0,-4 0-2 0,2 8-10 0,0 3-4 16,-1 7-2-16,-1 1-2 0,4 0 2 0,-2 13-3 0,0 7 1 15,1-1 1-15,-1 0 10 0,2 9 4 0,3 4 3 16,-2 9 3-16,5 6 1 0,0-4 7 0,2 0 3 16,4 5 5-16,0 0 0 0,4-3 1 0,1-2 2 15,0-11 5-15,4 5 3 0,-1-10-2 0,2 1 0 16,0-9 4-16,0 2 1 0,0-3 4 0,0-4 0 16,0-2 3-16,-1-3 2 0,1-2 2 0,-3-4 2 15,-2-4-3-15,4 3 1 0,-4-7-2 0,1-4 0 0,3-2-8 16,-7 2-1-16,8-5-6 0,-5-2-3 15,0 0-6-15,2 0-3 0,-4 1-2 0,-2 2-2 0,-3 4-7 16,0-2 0-16,5 11-2 0,-1 0-4 0,-3 2-1 16,-2 0-3-16,3 5-1 0,1 4-1 0,2 0 1 15,-5 4 2-15,-3-2 0 0,4 1 5 0,1 4 3 16,-1-2 3-16,-3 2 3 0,1-5 1 0,0 3 2 16,0-1 1-16,-1-1 3 0,-1-2-1 0,-1-1 5 15,0-1 1-15,7-2 1 0,-7-1 3 0,1-2 7 16,4 0 1-16,-2-2 3 0,2-1 4 0,0 0-4 15,-3-10-1-15,4-6 4 0,2 3-2 0,0 0-7 16,0-10-2-16,3-1-3 0,0-4-3 0,7 0-1 16,-4 3-2-16,0 2-4 0,-1 5-3 0,1-1-3 15,-1 8-4-15,0 6-2 0,-2 3-6 0,-1 3-7 16,1-1-2-16,0 8-6 0,-2 1 1 0,3 6-8 0,0 2-2 16,1 3-4-16,1 1-3 0,2 3-21 15,3 4-15-15,-1 4-22 0,1-5-29 0,-1 1 88 0,2 4-62 16,6-4-18-16</inkml:trace>
          <inkml:trace contextRef="#ctx0" brushRef="#br0" timeOffset="32571.1851">2794 3260 576 0,'6'5'348'15,"0"-2"-155"-15,2 0-111 0,-6-4 64 0,4-1-29 16,2 2-21-16,-1 0-21 0,5 2-23 16,3-2-4-16,5 0-2 0,-4-4-4 0,2 4-16 0,7-3-2 0,7 2-5 15,-2-4-5-15,-6 0-7 0,3 2-1 0,0 1-4 16,7-1-3-16,-4-2 0 0,2 2-6 0,-8-2 0 0,0 4-2 15,8-1-15-15,-5-1-6 0,-2 1-10 0,-3 1-10 16,6 1-73-16,-3 0-58 0,-1 5 128 0,1-1-94 16,-5 1-62-16</inkml:trace>
        </inkml:traceGroup>
        <inkml:traceGroup>
          <inkml:annotationXML>
            <emma:emma xmlns:emma="http://www.w3.org/2003/04/emma" version="1.0">
              <emma:interpretation id="{D687286B-D551-4EAC-8A2F-0F7D53A110D3}" emma:medium="tactile" emma:mode="ink">
                <msink:context xmlns:msink="http://schemas.microsoft.com/ink/2010/main" type="inkWord" rotatedBoundingBox="5175,3348 9179,3308 9201,5502 5197,5542">
                  <msink:destinationLink direction="with" ref="{DC73D2B6-E8B4-427A-8FAC-2C8DD36BFF3F}"/>
                  <msink:destinationLink direction="with" ref="{2B6025FF-2F98-4AF1-B322-EC3D12E20C67}"/>
                </msink:context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754.3255">3977 1782 1063 0,'0'6'378'0,"0"15"-290"0,0 6-119 0,0 23-19 16,-3 1 37-16,1 17-10 0,1 16 11 0,1 4 7 16,0 0 7-16,3 12 2 0,1 2 3 0,11 9 2 15,-1-1 2-15,12-3 5 0,5 8 1 0,14-7 3 16,-2 7-2-16,13 1 1 0,9-6-1 0,8-7-6 16,-1-6-11-16,11 1-56 0,3-5-55 0,22-13 88 15,2-5-62-15,-16-13-41 0</inkml:trace>
          <inkml:trace contextRef="#ctx0" brushRef="#br0" timeOffset="19883.1467">4515 2566 781 0,'0'-2'293'0,"0"2"-231"0,0 2-62 0,3 2-13 15,4 3 1-15,4 5-11 0,0 4-7 0,-1 0 4 0,2 11 0 16,6 10 3-16,-2-2 4 0,0 0 4 0,-2 8 4 16,0-1 3-16,1 4-1 0,-3 0 0 0,3 2 5 15,-6-10 2-15,1 0-1 0,-1 0 3 0,-2-3-1 16,-2-1 1-16,-4-7 5 0,1 3 0 0,-2-6 4 0,-2-2 4 16,-3-7 15-16,1 2 11 0,-3-9 7 0,1-5 6 15,-4-3 13-15,2 0 4 0,0-8 4 0,-1 0 1 16,1-8-3-16,-3-1-3 0,1-4-5 0,2-3-3 15,0-6-6-15,2 0-1 0,0-8-5 0,2-5-2 16,4-2-9-16,0-1-6 0,2-7-2 0,3-2-4 16,4 5-8-16,-1-6-5 0,5 9-6 0,3 2-1 15,0 5-5-15,1-1-2 0,1 20-4 0,-1-3-2 16,1 7-9-16,-2 9-4 0,1 8-3 0,1 0-5 16,-2 8-8-16,1 6 0 0,-4 5-2 0,5 5 3 15,1 5 5-15,0 4 4 0,3 5 5 0,-11 1 3 0,4 4 9 16,0 4 3-16,9-2 1 0,-9-2 3 15,-3-3 3-15,1-2 1 0,-3-8 2 0,1 1 4 0,-3-11 2 16,-7-4 3-16,-2-6 5 0,2 1 4 0,-1-5 1 16,-1-3 4-16,-4-4 8 0,3-1-2 0,2-1 2 15,0-2-1-15,-1-3 0 0,1-4 0 0,-3-9-1 16,1 3-1-16,5-6-7 0,5-6 4 0,-8-3-1 16,8-9-2-16,-5-1-1 0,7-1-4 0,7-4-3 15,-5-1-3-15,4 2-1 0,-1 3-6 0,8-1-3 16,7 5-2-16,-1 7-2 0,-4 8-3 0,-3-3-1 15,2 13-3-15,0 3 0 0,-1 8-7 0,-3 0 0 16,1 6-3-16,0 6-2 0,1 6-1 0,-1-1-1 16,1 6 1-16,0 5 1 0,-1 5 4 0,1-1 0 15,2 6 2-15,-5-2 1 0,2 4-1 0,1-1 2 16,-4 7-5-16,-5-7-2 0,2 1-9 0,-2 3-8 16,0-8-15-16,3 5-24 0,-8-3-90 0,6-6 123 15,-4-5-75-15,7 2-50 0</inkml:trace>
          <inkml:trace contextRef="#ctx0" brushRef="#br0" timeOffset="20051.9104">6114 2691 1172 0,'8'0'447'0,"-2"-1"-298"0,1-2-107 16,-1 1 18-16,1-1-3 0,-3 0-44 0,4 3-8 0,7 0-6 15,1 1-3-15,3 2-4 0,1 4-1 0,7 1-13 16,-1-2-12-16,6 4-13 0,-4-1-16 0,4-2-82 15,3 1-77-15,8-2 160 0,-3-3-117 0,-3-6-81 16</inkml:trace>
          <inkml:trace contextRef="#ctx0" brushRef="#br0" timeOffset="20251.9078">6864 2367 896 0,'5'0'432'16,"5"0"-267"-16,-6-5-122 0,-4 5 30 0,4-2-40 0,-3 4-14 15,2 7-19-15,2 4-12 0,5 5-3 16,-6-3 2-16,8 21 1 0,0-8 0 0,-2 7 5 16,1 7 2-16,-3 1-1 0,5 3 5 0,1 5 0 15,-1 0 0-15,-2-2 1 0,2 2-1 0,1-2-4 16,2 1-3-16,1-7-3 0,-4-3-8 0,-5-7-37 0,2-4-34 16,1-7-60-16,0-3 110 0,5-5-95 0,1-4-52 15</inkml:trace>
          <inkml:trace contextRef="#ctx0" brushRef="#br0" timeOffset="20460.2776">7688 2007 1412 0,'24'9'520'16,"-7"-4"-400"-16,-7-5-106 0,7 13 5 0,-3 3-17 15,7 12-20-15,8 12-3 0,3 11-3 0,-5 0 0 16,-2 10 2-16,5 9 0 0,-14 3 0 0,5 0-1 15,-13 10-2-15,-8 1 1 0,-11 2 1 0,-7 2 0 16,2-8 3-16,-27 2-1 0,-6 14-9 0,-3 3-1 16,-4-18-3-16,-9 6-15 0,-9 1-21 0,-17 3-104 15,-18-12 132-15,3-2-83 0,8-9-40 0</inkml:trace>
        </inkml:traceGroup>
        <inkml:traceGroup>
          <inkml:annotationXML>
            <emma:emma xmlns:emma="http://www.w3.org/2003/04/emma" version="1.0">
              <emma:interpretation id="{8A18E9F9-4A37-4E23-B971-4DF8A198A8B7}" emma:medium="tactile" emma:mode="ink">
                <msink:context xmlns:msink="http://schemas.microsoft.com/ink/2010/main" type="inkWord" rotatedBoundingBox="10493,3116 15003,3071 15026,5330 10516,5375">
                  <msink:destinationLink direction="with" ref="{1E6EF13C-20E5-4619-B99F-9616347BA7DE}"/>
                </msink:context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3001.8284">11687 2413 131 0,'1'-3'129'0,"-1"3"-44"0,-1 0-45 0,-1-2 34 0,2 2-14 16,0 0-14-16,-2 0-7 0,2 2-9 0,0 1-3 15,0-2 0-15,0 4 1 0,2-2-1 0,0-1-6 0,1 1-2 16,-2 0 2-16,3-1-2 0,-1-1-3 16,0 3 0-16,0-3-3 0,0 2-1 0,1 1-1 0,0-1 2 15,-1-2-2-15,1 3-2 0,-1-4 2 0,0 3 3 16,0-2 0-16,-3 2-1 0,5 1 2 0,-2-1 3 15,0 0 0-15,1 0 2 0,0 0-1 0,-2 2-2 16,3-2 0-16,1 2-1 0,-4-3-3 0,-1 1-5 16,1 0-1-16,1 3 0 0,2 1-5 0,-5-2 0 15,3 4-6-15,-3 2-2 0,3 2-1 0,0 1-1 16,-1 2-2-16,1 3 0 0,-3 9 2 0,5 3-3 16,-2 1 2-16,2-2 4 0,-2 7 1 0,2 6-1 15,0 6 3-15,-1 1-1 0,1-7 2 0,-2 5 1 16,2 3 2-16,0-7-2 0,0-1 0 0,-2-1 3 15,0-4-1-15,0-2 0 0,-1-1 2 0,-2-3 3 16,-3-3 4-16,-1-7 3 0,4 2 2 0,-1-5 11 0,-1-6 6 16,-2-7 6-16,-1 4 5 0,5-4 10 15,-5-4 1-15,2 0 2 0,-2-2 1 0,0-2-5 0,2 0-3 16,-2-1-3-16,0-2-5 0,-1 1-11 0,-2-6-4 0,2 0 1 16,-2-1-2-16,1 3-6 0,3-3-4 0,-3 0-1 15,1-3-2-15,3-1-1 0,0 3 0 0,1-3-5 16,-1-1-2-16,-4 0 1 0,6 1-1 0,-2 3 1 15,3 0-4-15,-4-1 0 0,4 3 1 0,-1 6-2 16,-1-6 1-16,2 5-2 0,2-1 1 0,1 0-1 0,-3 1 0 16,2 0 1-16,-1 0-1 0,1-3 2 0,3 3 1 15,-4 1 2-15,1-4 0 0,-1 0 3 0,4 0 1 16,0 0 0-16,0-2 1 0,-2 1 0 0,0-2-2 16,2-1-1-16,-2 1 1 0,0-3-3 0,4 1-1 15,-6-1-1-15,4 1-1 0,1-3-1 0,-1 0-1 16,0 4 2-16,0-1-3 0,1 0 1 0,-1 0 0 15,0 2 0-15,-2-6-1 0,0 5 1 0,0 0 1 16,-1-1-1-16,3-3 0 0,-1 2-1 0,-2-5 2 16,4 4-1-16,-1 1-1 0,3-2 1 0,-2 0-2 15,1 3 1-15,-7 1 1 0,3 0-2 0,3 0 0 16,-3 4 0-16,1-2 1 0,-4 1-1 0,1 1 0 16,7 0 0-16,-5 1-1 0,2-1 1 0,-5 2-2 15,3 1 2-15,-1 0-2 0,1 1 0 0,0 1 0 16,-3-1 0-16,4 3-1 0,-1-1 0 0,-2 1 0 0,2-1-2 15,-1-1 1-15,1 3 0 0,-1 0 1 16,-2-2 1-16,0 2 0 0,0 0-1 0,0-1 2 0,-2 1 1 16,4 0 1-16,-2 1 1 0,-2-1-1 0,2 0 0 15,5 0-1-15,-3 0 0 0,1 2-9 0,-2-2 0 16,-1 0-4-16,4 3-6 0,-3-1-22 0,1 1-21 16,-4-2-33-16,4 4-52 0,-4 0 107 0,-1 1-74 15,-2 1-28-15</inkml:trace>
          <inkml:trace contextRef="#ctx0" brushRef="#br0" timeOffset="23675.4057">12583 1784 650 0,'16'-10'290'0,"-6"-3"-187"16,-9 4-73-16,-4 2 20 0,3 1-24 0,3 1-26 15,-3 5-8-15,-4 0-6 0,0 2-4 0,1 3-5 16,2-1 0-16,-1 9 5 0,-4 0 0 0,-7 4 10 15,3 6 6-15,-6 2 2 0,2 7 4 0,0 8 8 16,-7 1-1-16,0 9-1 0,2-1 0 0,3-1-2 0,0 6 0 16,-1 8 0-16,-1-3-1 0,1-5-3 0,2-1 1 15,-2-4 1-15,-2 12 1 0,-2-1-1 0,2-3 1 16,5-6 0-16,-7 2 5 0,-1 1 0 0,3-3 3 16,1-3 0-16,-3-10 6 0,2 0 1 0,-3-7 1 15,3-4 3-15,-3-7 5 0,2-1 2 0,-2-6 3 16,1-5 1-16,4-3 5 0,-1 3 3 0,2-8 1 15,5 0 3-15,0-7 2 0,-3 3 0 0,3-4 0 16,-7-7 3-16,12-1 0 0,-7-3-6 0,-1-5-3 0,-4-6-5 16,9-3-5-16,1-1-4 0,1-5-5 0,7 0-3 15,-6-2-10-15,4-1 1 0,9 3-1 0,2-1-2 16,-2 3-3-16,2-1 0 0,4 11-1 0,-2-3 0 16,7 3-4-16,-4 4-2 0,2 7 1 0,1 0-1 15,4 2-1-15,-2 3-3 0,2 1 0 0,0 1-3 16,-1 4-2-16,3 0 1 0,1 5-3 0,-5 2-1 15,1 4-4-15,-1 4 1 0,-1 1-2 0,1 5 3 16,-1 5-1-16,-1-1 2 0,1 9 1 0,1 0 2 16,0 6 3-16,0 4 1 0,-2 6 1 0,1-2 0 15,-2-3 3-15,1 3 0 0,6 6 0 0,-6 1 0 16,-2-7 0-16,2-2 1 0,-3-3 2 0,6 5-2 0,0-5 0 16,-2 2 0-16,-4-11 1 0,-1 3-1 15,6 0 0-15,-3-4-3 0,1-1-1 0,-2-1-2 16,-7-1-1-16,1-2-7 0,2-4-6 0,2-2-36 0,-8 1-32 15,3-4-33-15,-3 0-47 0,-1-6 114 0,6 2-91 16,-4-2-31-16</inkml:trace>
          <inkml:trace contextRef="#ctx0" brushRef="#br0" timeOffset="86235.2429">12848 1667 193 0,'-4'-12'28'0,"3"1"-36"0,1 6-8 0,-2-3-24 16</inkml:trace>
          <inkml:trace contextRef="#ctx0" brushRef="#br0" timeOffset="24290.0411">13010 2669 918 0,'3'6'347'0,"-1"2"-265"0,-1-9-84 0,-1 1-8 0,2 6-6 15,1 4-11-15,-1 9-14 0,1 3-2 0,-1 8 2 16,1 5 5-16,-2-1 14 0,1 9 3 0,1 3 4 16,-1 0 4-16,-1-3 7 0,3-3 2 0,-3-2 2 0,2 4 3 15,0-6-2-15,-1 1 0 0,1-5 4 0,-3-5-1 16,-1 3 2-16,-1-3 0 0,-1-4 5 0,-2-6 1 15,2-1 12-15,-2 2 7 0,-3-12 3 0,3 3 7 16,2-7 8-16,-3 0 1 0,-1-6 1 0,3-2-1 0,-3-3-5 16,3-4-2-16,-1-5-2 0,-3 1-4 0,1-7-3 15,1-2 1-15,4 1-2 0,-2-2 0 0,1-3 0 16,3-2-5-16,1 5-3 0,1-7-2 0,4 4-7 16,2-2-5-16,-2 3-3 0,4-1-5 0,0 11-7 15,1-2-3-15,-3 7-3 0,1 3-2 0,-1 4-2 16,0 7-3-16,3 5-6 0,0 3 0 0,-4-1 3 15,4 4-1-15,-2 5 2 0,4 1-2 0,3 7 3 16,-3-2 4-16,1 1 6 0,-1-1 0 0,0 2 1 16,1-2 2-16,-1-1 2 0,-4-5 5 0,-2 1-1 15,-4-6 2-15,-2 2 1 0,3-6 8 0,-1-1 1 16,-3-4 2-16,1 1 1 0,-1-3 5 0,0 0 1 16,0-3 3-16,0-2 1 0,0-6 2 0,2 1-2 15,-2-6 3-15,5 0-1 0,0-6 0 0,1 1 3 0,4-6-3 16,1-3 1-16,6-2-6 0,-2 0 2 0,2-6-3 15,1-2-2-15,5 7-5 0,-3-6-3 0,3 14-3 16,1-1-4-16,-1 7-4 0,-1 2-4 0,0 17-5 16,1-2 0-16,-4 10-9 0,0 7 0 0,0 2-2 15,-2 2 1-15,2 8 0 0,-1 5 1 0,-2 0 0 16,3 3 1-16,-1-2 4 0,-3 4-1 0,1 1 0 16,0-3-1-16,-1-3-5 0,-1 2-4 0,-1-3-5 15,-2 3-11-15,-2-7-54 0,-2 2-46 0,-1-5-78 16,1 3 154-16,-4-5-108 0,-3-8-56 0</inkml:trace>
          <inkml:trace contextRef="#ctx0" brushRef="#br0" timeOffset="21491.2007">9304 2690 469 0,'-6'0'248'0,"4"-2"-134"16,2-4-68-16,0 3 29 0,0-2-4 0,2 2-35 0,1 3-2 15,3 0 9-15,-1-2 2 0,5 2-2 0,1 0 1 16,3 0 1-16,8 0 7 0,9 0-4 0,-3 0 0 15,1 0-9-15,6 0-5 0,6 0-3 0,6-1-5 0,4 1-3 16,1 0-12-16,5 0-3 0,2 0-2 0,0 0-3 16,2 0-1-16,-4 1-4 0,-1-1-3 0,-5 0-2 15,-3-1-4-15,-5-1-11 0,-4 0-10 16,0 2-15-16,-4-3-17 0,0 3-107 0,-5-1 130 0,-4-1-78 16,5 4-50-16</inkml:trace>
          <inkml:trace contextRef="#ctx0" brushRef="#br0" timeOffset="21716.2341">9336 3104 854 0,'-16'5'371'0,"14"-5"-238"0,1-2-87 16,-1-1 31-16,4 1-20 0,7 1-7 0,4 1-4 0,6-2-6 15,4-1 0-15,8 0-2 0,1-4-6 0,10 4-11 16,7-3-2-16,4-1-5 0,4-1-2 0,3-1-11 15,7-2-1-15,3 1 0 0,-3 1-4 0,0-1-4 16,2-1-4-16,-7-2-2 0,0 2-8 0,-5 5-10 16,-4-4-12-16,-2-3-15 0,0 4-14 0,-8-1-20 15,-7 2-35-15,11-3 81 0,-4-2-56 0,-5-1-8 0</inkml:trace>
          <inkml:trace contextRef="#ctx0" brushRef="#br0" timeOffset="22024.3349">10395 2202 920 0,'3'8'366'16,"0"5"-274"-16,1-10-80 0,-4-3 6 0,3 4-15 16,2 2-14-16,4 3-4 0,-3-1 1 0,7 4 3 0,6 7 0 15,-1-2 1-15,-1 1 1 0,6 2 1 0,2 4 0 0,2 0-1 16,5 5 1-16,-2 0 2 0,-1-4 1 0,3 7 0 15,0 1 1-15,-2 1-2 0,-1 1-3 0,-4 9-4 16,1 1-6-16,-9 4-1 0,-3 7-2 0,-7-3-3 16,-2 2-4-16,-7 4 0 0,-8-1 1 0,-9-1 0 15,0-1 7-15,-11-5 1 0,-2 1 4 0,-8-1 6 16,0 2 3-16,-7-1 3 0,-3-1 1 0,1-5 5 16,1 2-2-16,-3-2 0 0,3-9 0 0,5 1-4 15,0-4-6-15,8-4-26 0,2-5-52 0,6-5 70 16,-2 0-39-16,13-9-24 0</inkml:trace>
          <inkml:trace contextRef="#ctx0" brushRef="#br0" timeOffset="85964.9353">12766 1674 143 0,'-4'-2'81'0,"-3"1"-37"0,2 1-23 16,-1-5 16-16,3 5-3 0,-2-3 5 0,-1 1 2 15,1 2 2-15,0 0 6 0,0 0 3 0,1-2 3 16,4 2 2-16,-7 0-1 0,6 2-3 0,-2 1-3 15,3-3-1-15,-5 0-5 0,0 2-3 0,3 3-4 16,-2-4 0-16,-3 2-10 0,2 1-2 0,4 0-2 16,-2 1 0-16,-2 1-9 0,2-1-1 0,0 3-1 0,3 0-3 15,0-1 1-15,-7 1-2 0,1 1 1 16,-1 1-1-16,6 1 3 0,-7-3 0 0,0 1 1 0,-5 2 1 16,5 1 0-16,2-1 1 0,-2-2-1 0,0 2-2 0,-2 4 0 15,1 2 1-15,-4-2 0 0,7 1-2 0,-7 1-1 16,0 2 0-16,-1 0 0 0,3 0 0 0,-2 0 1 15,0 2-2-15,2 3-1 0,-3 0 2 0,3-2-1 16,-2 2 0-16,0 2 0 0,0-1-1 0,1 1 1 16,0-1 1-16,-2 1-1 0,1-4 1 0,1 3-1 15,-1-1 1-15,2 2-1 0,-2-4 1 0,0-1-2 16,2 1 0-16,0 0 1 0,-2-1-3 0,4 0 0 16,-1-4 0-16,-4 2 1 0,3 2-4 0,1-3 3 0,2-3-3 15,-5 5 1-15,2 0 1 0,0-2-3 0,2 1 1 16,-1-3 0-16,0 5 0 0,-2 1 0 0,1 0 0 15,-2 0-1-15,-2 2-1 0,4 0 0 0,-1 3 2 16,-6-4 0-16,2 5 1 0,2-4-3 0,1 0 2 16,2-2 0-16,-2-1 1 0,-4 0 1 0,6 1-1 15,-1 2-2-15,0-7 2 0,-4 1 2 0,0-1-1 16,0-2 0-16,-2 1 0 0,4 0-1 0,-2-4 3 16,2 3 0-16,-1-3-1 0,-1 0-1 0,1 2 3 15,0-1 0-15,1-4 0 0,-2 4-1 0,2-5 1 16,-2 3 1-16,1-3 0 0,1 2 1 0,-3-2-3 15,1 1 0-15,1 1 1 0,-1-2 3 0,2-2-4 16,-2 2 1-16,0 0 3 0,0-2 0 0,2-2 1 0,-4-1 0 16,4-2 7-16,-3 1-1 0,1-2 1 0,0 0 1 15,3-3 1-15,-1 0 1 0,-2-2-1 0,1 0 1 16,4-5 0-16,-2 1-2 0,-2-2 2 0,0 3 0 16,2-7-2-16,2 3 2 0,2-4-2 0,1 0 0 15,-3 1-3-15,7-2 1 0,-2-4-3 0,1 2 0 16,1 0-1-16,0 0-3 0,4-7-1 0,-3 3-1 15,-2-1 0-15,5 1-2 0,2-2 0 0,-2-5-2 16,6-2 0-16,-2 2 0 0,3 6-1 0,0-7 0 16,4 1-2-16,0 3 0 0,-1 0-1 0,6 1 0 15,-4 3-1-15,0 0 0 0,-3-1 1 0,7 2 0 16,0 1 0-16,0 1 0 0,1 2 0 0,-1-3 0 0,3 2 0 16,1 3-1-16,-1 4 0 0,1-1 0 15,-4 0-2-15,3 4 0 0,-1 2 0 0,1 1 1 0,0 0-3 16,-3 1 2-16,2 0 0 0,-4 3-2 0,2-1 3 15,0 0-2-15,-4 3 1 0,3 0 1 0,-1 2-1 16,-3 4-2-16,5-1 1 0,0 1 0 0,0 1 0 16,0 0 2-16,-2-2-1 0,1 3 0 0,1-1 2 15,1 2 1-15,-1 1-1 0,-5-2 1 0,4 1 0 16,-3 2-1-16,4 4-1 0,-1-3 1 0,-1 3 0 16,-6-4 0-16,5 3 0 0,2 2-1 0,-2-1 2 15,3-1 0-15,0 0 0 0,-2 2-1 0,7 2 1 16,0 2 0-16,-4-1 0 0,-2-1 0 0,2-1-1 0,4 7 1 15,-4-3 0-15,-2 0 2 0,2-1-2 0,1 3 0 0,1-1 0 16,0 0 0-16,0 4 1 0,-3-7 1 0,0 0-2 16,3 3 2-16,-3-3-1 0,2 4 1 0,-1-6-1 15,1 4-1-15,-1-2 1 0,1 2-1 0,1-2 1 16,-2 2-1-16,-1-2 0 0,5-2 1 0,-5 4 0 16,-2-2 1-16,0-1 0 0,-4-1-1 0,3-1 0 15,1 3 0-15,-6-1 0 0,0-1 1 0,2-1-1 16,-2 0-1-16,1 0-1 0,2-2-1 0,-3 2 2 15,0 0-3-15,0 0-1 0,-8-2-4 0,5-1 0 16,1 0-11-16,-3 0-7 0,-3-4-10 0,0-1-17 16,-1-1-17-16,-1-4-21 0,-1 0-81 0,0-2-62 15,-7-1 162-15,6-1-115 0,-6-9-47 0</inkml:trace>
          <inkml:trace contextRef="#ctx0" brushRef="#br0" timeOffset="87101.9307">12822 1583 131 0,'-6'-6'156'0,"-4"-2"-11"0,2 1-64 0,0 1 71 15,-1-4-39-15,-1 1-15 0,2 1-13 0,2 5-35 16,-1-1-16-16,4 0-10 0,2 2-9 0,-6 2-40 16,3 3 23-16,-3 4 0 0,2 4-3 0,-4 0 1 15,1-1 5-15,-5 5-1 0,-1-2 2 0,3 9 5 16,3-4 0-16,-5 1 2 0,-3 0 2 0,8 2 3 16,-5-2 0-16,5 2 3 0,0 1-2 0,-1-4 1 15,-2 2 2-15,0-1 0 0,3 4-2 0,-4-1 0 16,3 0 0-16,-1 2-1 0,-2 0-1 0,0 3 0 15,3-3-1-15,-2 6-2 0,0-3 3 0,-2 0-2 16,0 4-2-16,0-6-1 0,1 4 1 0,-1 3-1 16,0-4 1-16,-3 1-2 0,3-4-1 0,-1 1 0 15,0 3 0-15,-1-1 2 0,1-1-3 0,0-1-1 16,3-1 1-16,-4 1 0 0,3 2 0 0,2-4 0 0,-1-1-1 0,-2 5 1 16,-1-2 2-16,3-1-2 0,-2-1-1 0,2-3 1 15,-4 8 2-15,1-2-2 0,-2 1 1 0,2-4-1 16,1 2-1-16,-4-1 2 0,1 5 2 0,-7-3-1 15,9-4-1-15,-7 2 0 0,4-2 1 0,1-1-2 16,-6-3 4-16,4 2-3 0,1-4 0 0,1-1 0 16,-3-2 1-16,3 2-1 0,-4-5 1 0,-2-1-1 15,6 1-1-15,-1-1 2 0,-2 1-2 0,0 0 1 16,1-1 0-16,-1-1 1 0,1 1-1 0,1-1 0 16,-1-2 1-16,-1 2 1 0,0-2 0 0,2-1 0 15,-3 2 1-15,3-3 2 0,-1 1 0 0,3-1 0 16,-1 0 3-16,3-2-3 0,0-3 0 0,-1 0 1 0,1 0 1 15,2 0-2-15,0-2 0 0,0-1 1 0,-4 1 0 16,1-2-2-16,1 0 2 0,2 0-1 0,0 0 4 16,-2-3-1-16,2-1 0 0,0 0 1 0,0-4 0 15,1 4 2-15,2-3 0 0,-1-1-1 0,-1-3-3 16,1 4 1-16,1-5 0 0,0 2-3 0,1-4 3 16,2-1-4-16,1 0 0 0,-1-2 0 0,3-2-3 15,1-1 1-15,1-5 0 0,-2 3-1 0,5 3-2 16,-1-4-1-16,3 1-1 0,-1-4 0 0,6 7 0 15,0 3-4-15,1-3 1 0,1 1-1 0,6 1-2 16,-4 1 1-16,4 5-1 0,3 1-1 0,-2-2-1 16,-2 0 1-16,2 8-1 0,2-4 1 0,-2 2-1 15,2 2 0-15,-1 0-1 0,3 0 0 0,-1 0 1 16,2 0 2-16,-2 2-1 0,2 1 0 0,0-1 2 16,0 1 1-16,1 2 0 0,4 0 1 0,-5 1-1 15,3 0 0-15,0 1 0 0,2-1 1 0,-2 2-2 0,0 0 0 16,-6-1-1-16,1 1 1 0,0 0 1 0,-3 1-1 0,-1-1 1 15,-2 0-2-15,-2 3 2 0,4-1 0 0,1 1 0 16,-3 0 0-16,1 4-1 0,-1-1 1 0,0 0-2 16,2 6 0-16,-1-4-1 0,-1 3 0 0,0-2 0 15,0 2 0-15,-3 5 0 0,3-3 2 0,-2 1 0 16,0-1 1-16,2 5 0 0,-2-1 0 0,1 1 0 16,-1-1 1-16,0-1 0 0,-1 3-1 0,2-1 0 15,-4 2 0-15,1 1 0 0,0 1 0 0,0 2 0 16,1-3 0-16,1 3 0 0,-1 1 1 0,1 1-1 0,1-5 0 15,-2 1 0-15,1-1 0 0,0-2-2 0,-4 3 2 16,1-6 0-16,-5 0-1 0,4 0 0 0,1 3-3 16,-3-5 0-16,0 1-4 0,-3 2-2 0,4 2-15 15,1 3-12-15,1-1-16 0,-3-2-31 0,0 0-50 0,-2 10 93 16,4-3-63-16,4-4-27 0</inkml:trace>
        </inkml:traceGroup>
        <inkml:traceGroup>
          <inkml:annotationXML>
            <emma:emma xmlns:emma="http://www.w3.org/2003/04/emma" version="1.0">
              <emma:interpretation id="{343703F9-287C-40F2-A56F-26D535F7DBEC}" emma:medium="tactile" emma:mode="ink">
                <msink:context xmlns:msink="http://schemas.microsoft.com/ink/2010/main" type="inkWord" rotatedBoundingBox="16658,3533 19413,3505 19430,5250 16676,5278">
                  <msink:destinationLink direction="with" ref="{1E6EF13C-20E5-4619-B99F-9616347BA7DE}"/>
                </msink:context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5420.9513">15509 2096 422 0,'-8'-11'228'16,"3"-4"-113"-16,0-1-65 0,-3-1 28 0,2 3-7 15,-2 1-20-15,2 0-6 0,1 2-2 0,-1 3-6 0,4 0-10 16,2 5-4-16,0 3-3 0,2 0-3 15,-1 0-9-15,9 3 0 0,1 8 5 0,-2-1 1 0,3 1 5 16,3 3 3-16,8 5 5 0,2 2 8 0,12 6 0 16,-4-1 2-16,-1-4-5 0,6 0-1 0,10 7-2 15,5-4-1-15,1 6-3 0,-5-9-8 0,7 3-1 16,1 2-2-16,-1-8-3 0,0 2-2 0,-5-2-4 16,-2-6 1-16,-9-2-4 0,0 2 2 0,-8-2-5 15,-5-1-2-15,-7-1-4 0,3-1 1 0,-9 0-9 16,-3 0-5-16,-3 2-5 0,-3-2-4 0,-5 3-5 15,-2 0-1-15,-7 3 1 0,-4 1 5 0,-4 4 7 16,-7 0 5-16,-5 5 6 0,-1 4 3 0,1-4 9 0,-11 6 2 0,-3 10 2 16,3 2-1-16,4-4 1 0,-1 5 3 0,0 2 0 15,-1 2 2-15,6 6 0 0,4-2-1 0,2-7 3 16,2-1-2-16,2 7 1 0,3-4-2 0,0 2-1 16,8-7-1-16,-2 4 1 0,-3 1 1 0,6-5-5 15,4 2 4-15,-2-4-6 0,5-4 2 0,0-5-4 16,0 0-1-16,3-4-18 0,0-6-25 0,4-5-27 15,1-3-46-15,6 1 86 0,4-5-64 0,9-16-28 16</inkml:trace>
          <inkml:trace contextRef="#ctx0" brushRef="#br0" timeOffset="25784.9297">16998 2615 805 0,'0'5'449'0,"0"0"-261"0,-2-4-144 0,2 2 81 15,0-3-123-15,-1 11-6 0,1 5-15 0,0 7-5 16,-2 5 3-16,2 6 3 0,0 2 5 0,0 6 7 16,2 4 3-16,4-1 2 0,-1-1 3 0,3-2 6 15,1-1 2-15,4-4 6 0,2-1 1 0,5-2 8 16,4-4 1-16,2-3 5 0,2-1 3 0,3-4 7 16,2-3 5-16,2-8 0 0,0-1 2 0,-5-2-4 15,2-10 0-15,5-6 1 0,-1 2-1 0,-1-5-10 16,2-4-3-16,-3-1-3 0,1-4 0 0,0-6-1 0,-2 4-3 15,-4-1-5-15,-5-2-3 0,-4-5 3 0,-2-2-5 16,-4-3-2-16,-6 3-4 0,-2-6-3 0,4 0-2 16,-10-5-3-16,-2 1 0 0,-4 2-6 0,-5 1 1 15,-2 2-2-15,-3 2-3 0,-4 0-4 0,-3 8-1 16,-1 6-2-16,-3-1-5 0,-5 6-4 0,-3 1-4 16,-4 9-4-16,2-2-1 0,-3 5-9 0,-4 3-9 15,4 6-15-15,2 1-20 0,2 5-98 0,3 4 138 16,3 2-81-16,1 3-51 0</inkml:trace>
          <inkml:trace contextRef="#ctx0" brushRef="#br0" timeOffset="25929.2535">18153 2803 1428 0,'22'11'532'16,"2"5"-399"-16,-16-24-123 0,-5 0-15 0,-1 5-11 0,-1 1-26 15,-1 4-67-15,0 4-73 0,-19 5 131 0,3 5-93 0,-17-3-62 16</inkml:trace>
        </inkml:traceGroup>
      </inkml:traceGroup>
    </inkml:traceGroup>
  </inkml:traceGroup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0:35.43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EA09DDD-832E-4A15-B94A-752CCE7A97D7}" emma:medium="tactile" emma:mode="ink">
          <msink:context xmlns:msink="http://schemas.microsoft.com/ink/2010/main" type="inkDrawing" rotatedBoundingBox="22758,2490 27574,2225 27577,2288 22762,2553" semanticType="underline" shapeName="Other">
            <msink:sourceLink direction="with" ref="{E2D7594A-EE8B-452D-88E7-136B97F717DD}"/>
            <msink:sourceLink direction="with" ref="{0E57489B-D519-42DD-A001-3F4766513091}"/>
            <msink:sourceLink direction="with" ref="{DC557D64-8B70-43F1-BEAA-1DEF252D137D}"/>
            <msink:sourceLink direction="with" ref="{F4A7A33B-275A-4FBE-96C0-F4A52F510F6C}"/>
          </msink:context>
        </emma:interpretation>
      </emma:emma>
    </inkml:annotationXML>
    <inkml:trace contextRef="#ctx0" brushRef="#br0">-2 245 816 0,'0'-3'301'15,"4"-3"-180"-15,1 6-49 0,9 1-12 0,1 2 1 16,12-1-2-16,10 0-24 0,13-1 17 0,3 2-4 0,-4 2-9 16,25-8-4-16,21 1 3 0,4 4-4 15,-7-2-11-15,17-3-4 0,-1-2-1 0,27 0-2 0,20-1-2 16,-2 1 0-16,-18-1-4 0,0 1-2 0,29-6 2 15,7 0-1-15,-2 1-1 0,-21 4-1 0,-51-2-1 16,-48 5 0-16,1-1 0 0,144-8-2 0,18-6 1 16,3-1-1-16,-29 6-1 0,-11-1-1 0,13-2 1 15,3-5-3-15,-66 12 0 0,-1 1-1 0,-6-2-3 16,-13 4 0-16,-11 3 0 0,-2-2-4 0,-11 2-5 16,-9 3-4-16,-15 0-4 0,-1 0-5 0,-15 0-15 15,-7 0-12-15,-12 0-15 0,0 0-21 0,-9 0-69 16,-5 0-38-16,-11 5 130 0,-8-5-100 0,1 3-34 0</inkml:trace>
  </inkml:traceGroup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0:35.82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4D02235-F842-4950-B1D3-D02809F1C951}" emma:medium="tactile" emma:mode="ink">
          <msink:context xmlns:msink="http://schemas.microsoft.com/ink/2010/main" type="inkDrawing" rotatedBoundingBox="22594,2779 27365,2549 27372,2690 22601,2919" semanticType="underline" shapeName="Other">
            <msink:sourceLink direction="with" ref="{E2D7594A-EE8B-452D-88E7-136B97F717DD}"/>
            <msink:sourceLink direction="with" ref="{0E57489B-D519-42DD-A001-3F4766513091}"/>
            <msink:sourceLink direction="with" ref="{DC557D64-8B70-43F1-BEAA-1DEF252D137D}"/>
            <msink:sourceLink direction="with" ref="{F4A7A33B-275A-4FBE-96C0-F4A52F510F6C}"/>
          </msink:context>
        </emma:interpretation>
      </emma:emma>
    </inkml:annotationXML>
    <inkml:trace contextRef="#ctx0" brushRef="#br0">45 269 861 0,'-19'0'365'0,"9"-8"-235"0,1 2-80 0,4 0 17 15,2 1-12-15,4 2 2 0,3 3 0 0,7-3-3 16,5 3-3-16,12-2-4 0,4 2-5 0,14-2-2 16,13 1 0-16,19-4-8 0,-1-1-5 0,18-1-7 15,17-1-2-15,14-4-4 0,-2-1-2 0,11 0-4 16,8 0-2-16,9 2 0 0,1-3-1 0,0-4 0 15,1 7-2-15,2 2 2 0,2-2 1 0,-20-1 0 16,-7 3-1-16,20 1 3 0,-1 0 0 0,-13 2-3 16,-8-2 2-16,-5 1-2 0,15 1 1 0,-6 3 0 15,3 1-1-15,-22-3-1 0,-5 2-1 0,5 1 0 16,-2 1 1-16,-10 2-2 0,-18-1 0 0,5 0-1 0,2 0-1 16,-22 7-1-16,2-4 1 0,-7 2-4 15,-7 0-2-15,-4 1 0 0,-2-1-4 0,-13 0-6 16,-3-4-5-16,-1 4-6 0,-7-2-10 0,-3 2-64 0,-5 0-54 15,-7-1 113-15,3 4-81 0,-6 0-61 0</inkml:trace>
  </inkml:traceGroup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1:50.27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E6EF13C-20E5-4619-B99F-9616347BA7DE}" emma:medium="tactile" emma:mode="ink">
          <msink:context xmlns:msink="http://schemas.microsoft.com/ink/2010/main" type="inkDrawing" rotatedBoundingBox="12668,5467 19788,5497 19787,5603 12667,5573" semanticType="underline" shapeName="Other">
            <msink:sourceLink direction="with" ref="{8A18E9F9-4A37-4E23-B971-4DF8A198A8B7}"/>
            <msink:sourceLink direction="with" ref="{343703F9-287C-40F2-A56F-26D535F7DBEC}"/>
          </msink:context>
        </emma:interpretation>
      </emma:emma>
    </inkml:annotationXML>
    <inkml:trace contextRef="#ctx0" brushRef="#br0">0 11 98 0,'3'0'73'0,"-1"-3"-21"15,2 0-16-15,6 3 17 0,0-2-6 0,2 2-4 0,3-2 2 16,2 1-1-16,5 1-3 0,2 0-1 15,-3 0-11-15,12 3-2 0,15 0 0 0,-3-1-2 0,-2 1-5 16,11 2-1-16,3-2-2 0,15 2 3 16,12-4-1-16,-4 1-7 0,-2 4-4 0,22-3 1 15,1 4 1-15,7-1 0 0,0-3 0 0,10 4-2 0,0 2-2 16,5-2 8-16,6-4 2 0,3 3 2 0,0-1 1 16,10 3-3-16,7-3 3 0,4-2-1 0,-1 0 2 15,9 2 0-15,4-2 2 0,1-1-1 0,1-2 0 16,2 1 0-16,3-2 1 0,-3-3 4 15,3 1-1-15,-4-3-1 0,-4 0-4 0,1 1 2 0,0-5-1 16,-6 2 0-16,-4 5-1 0,-69-2-4 16,-43 4 2-16,0-1-1 0,127-4 7 0,2 1 1 0,8 2 4 15,-28-2 0-15,-9 3 2 0,-1-2 3 0,7-3-2 0,-56 7 0 16,-1 2-5-16,-6-2-2 0,-9 3-3 16,-9-3-4-16,-1 3 1 0,-3 2-3 0,-5-3-1 0,-8-2 0 15,-4 0 1-15,-7 0-4 0,-2 0 0 0,-3 0 1 16,-4 0-2-16,-9 0 0 0,-1 0-2 0,-2 0 0 15,1 1-1-15,-5-1-3 0,-4 0-2 0,0 0 0 16,2 2-1-16,-2-2-2 0,-5 1-2 0,1 1 0 0,-3 0-4 16,0-1-2-16,0-1-2 0,-2 2 0 0,1-1-5 15,-1 2-6-15,-1 1-2 0,-1-1-7 0,0 2-4 0,0-2-30 16,0 2-16-16,-4-2-26 0,-1 2-29 16,-6-2 89-16,0 0-69 0,-10 0-19 0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2:29.70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BCC7CF4-A9DD-43D4-8021-FC7E099E32D4}" emma:medium="tactile" emma:mode="ink">
          <msink:context xmlns:msink="http://schemas.microsoft.com/ink/2010/main" type="writingRegion" rotatedBoundingBox="17568,5051 15896,10593 11349,9221 13021,3680"/>
        </emma:interpretation>
      </emma:emma>
    </inkml:annotationXML>
    <inkml:traceGroup>
      <inkml:annotationXML>
        <emma:emma xmlns:emma="http://www.w3.org/2003/04/emma" version="1.0">
          <emma:interpretation id="{E546CF31-2D7B-4005-A404-545B0788125E}" emma:medium="tactile" emma:mode="ink">
            <msink:context xmlns:msink="http://schemas.microsoft.com/ink/2010/main" type="paragraph" rotatedBoundingBox="17568,5051 15896,10593 13799,9960 15471,44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FDDCD2-45CA-4FE2-BEB0-51DF2086A5E0}" emma:medium="tactile" emma:mode="ink">
              <msink:context xmlns:msink="http://schemas.microsoft.com/ink/2010/main" type="line" rotatedBoundingBox="17568,5051 15896,10593 13799,9960 15471,4419"/>
            </emma:interpretation>
          </emma:emma>
        </inkml:annotationXML>
        <inkml:traceGroup>
          <inkml:annotationXML>
            <emma:emma xmlns:emma="http://www.w3.org/2003/04/emma" version="1.0">
              <emma:interpretation id="{542C5382-52CD-47C7-9A48-CE0060DD55BF}" emma:medium="tactile" emma:mode="ink">
                <msink:context xmlns:msink="http://schemas.microsoft.com/ink/2010/main" type="inkWord" rotatedBoundingBox="17568,5051 15896,10593 13799,9960 15471,4419"/>
              </emma:interpretation>
            </emma:emma>
          </inkml:annotationXML>
          <inkml:trace contextRef="#ctx0" brushRef="#br0">13833 5298 190 0,'0'-4'129'0,"-6"0"-45"15,-2 0-38-15,3 0 17 0,3 3 2 0,-1-2-4 16,1 1-6-16,-2-1-6 0,4 1-11 0,0 2-3 16,-2 0-4-16,4-1-2 0,-2 1-8 0,0-2 0 15,3 1-2-15,-3-1 1 0,1 2-5 0,3-2-1 16,0 4-3-16,-2 1 1 0,1-1-3 0,0 4 1 15,-1 0-2-15,3 1 0 0,-4 4-1 0,-1 0 0 16,0 3 0-16,4-1-1 0,-4 3-2 0,1 3 0 16,1 4-1-16,-2-3 1 0,1-1 1 0,-2-1-3 0,-1-1 2 15,1 4 0-15,-3-3 1 0,1-4 0 0,2 0 0 0,-1 2 1 16,2-1 2-16,0-1 2 0,-2-3 2 0,1 0 2 16,1 0 4-16,-2-4 0 0,1-3 3 0,-3-2 7 15,4 3-1-15,0-5 2 0,0 0 2 0,2-3 1 16,1 1 1-16,0-1 0 0,2-4 2 0,-2 0 0 15,1-1-1-15,-3-4 1 0,-1 0-2 0,2-3 0 16,-1-1-3-16,-1-3-2 0,0 3-3 0,-3-3-8 16,0-1 1-16,1-1-5 0,1 2-4 0,-2-2-4 15,-2 2 1-15,-2-3-3 0,4-1 1 0,2-1-3 16,-1 2-1-16,2-5 0 0,-2 2 0 0,2 4 0 16,0-6-2-16,0 5-1 0,0-2 1 0,2 5 2 15,-2 3-2-15,0 1 2 0,0 4-1 0,0-2-4 16,0 7 0-16,0 1 0 0,0 4-3 0,0 1-2 15,-2 1 0-15,1 9-1 0,-1-2 0 0,1 6 2 16,-1 5 0-16,2 3 2 0,0 2 0 0,-2 5 1 16,2 1 1-16,4 2 0 0,-3 2 0 0,2-7 2 0,-1 3-1 15,1 0 0-15,-1-3 2 0,6 0 2 0,-5-6-2 16,2 0-1-16,0 3 3 0,4-4 0 0,-1-1 1 16,0-1 1-16,0-4-1 0,0 2 0 0,-2-3 3 15,-1-3 2-15,0-3-1 0,0 0 5 0,-2-1 1 16,0-3-1-16,0 1 4 0,-1-4 5 0,-1 1-1 15,1-1 1-15,1-1 1 0,-3-3 1 0,0 0 1 0,-3-6 1 16,1 1-2-16,-1-1 0 0,-2-4-2 16,-1-2 0-16,1 0 0 0,-1-3-4 0,-2-2-3 0,2 2 1 15,1-2-5-15,-3-3-2 0,1 2 0 0,3 1-2 16,-4-6-1-16,1 6 0 0,3 2-2 0,-1-11-1 16,-3 6 0-16,5 0 1 0,-2-3-1 0,-2 2-2 0,7 1-1 15,-1-2 0-15,-2-1-1 0,0 8 1 0,3 3 1 0,0-1-4 16,0 4-2-16,1 3 1 0,-1 3-2 0,0 0-4 15,0 2 0-15,2 7-5 0,-2 1 1 0,0 5-1 16,3 5 2-16,-5 6 2 0,2 3 0 0,0 5 2 16,0 7 2-16,0 1 0 0,-3-3 2 0,2 6 1 15,1-1 0-15,0 1 1 0,0-3 0 0,0 1 2 16,1 1 1-16,1-5 0 0,-2 0 1 0,1-4 3 16,2-1 1-16,-3-7 1 0,2 0-1 0,0-5 4 15,-2-11 0-15,1 6 3 0,4 1 1 0,-5-8-3 16,2 2 4-16,-2-3-1 0,1 1 5 0,-1-2-3 15,3 1 2-15,-3-2 1 0,2-5-2 0,-2-1 2 16,5-2-2-16,-2-5-1 0,-1 2-3 0,4-5 1 16,-3 0-1-16,-3-1-4 0,0-2-1 0,0-2 1 15,0 0-1-15,2-3 0 0,-1-1-2 0,-1-1-1 16,0-2 0-16,0-3 1 0,2 6 0 0,-1-5-3 16,1 1 1-16,1 0 0 0,0 1-1 0,1 2 0 15,0-1 0-15,0 3-1 0,-1 0 1 0,0 7 1 16,-1-1-2-16,-1 7-1 0,2 0 3 0,-1 3-5 0,-2 5-1 15,2 3 0-15,-2 0-2 0,0 1 1 0,0 9-1 0,0 4 0 16,0 1-1-16,0 2 4 0,0 7 0 0,-4 2 3 16,4 2 0-16,-1 9-2 0,-1-2 0 0,2-3 1 15,0 3-3-15,0 0-2 0,2-2 0 0,3 1-5 16,-1 1-6-16,1-2-7 0,1-1-10 0,2-3-13 16,2 1-68-16,0 2-65 0,-3-2 131 0,8 2-94 0,-4-8-68 15</inkml:trace>
          <inkml:trace contextRef="#ctx0" brushRef="#br0" timeOffset="3345.0979">14102 6082 129 0,'-3'0'77'0,"-3"0"-32"0,2 2-22 15,0-2 16-15,-1 1-6 0,0 1-7 0,0-2-1 16,0 1-7-16,1-1-4 0,-1 3-2 0,2-3-5 15,-4 2-7-15,4 1 0 0,-2 0 0 0,1 1-3 16,0-1 0-16,3 0 0 0,-4 0 1 0,-1 2-3 16,2-3 3-16,0 1-5 0,-1-2-2 0,-1 3-8 15,1-3-7-15,-2 2-8 0,4-1-8 0,-3-2 25 0,3 3-25 16,-4-1-9-16</inkml:trace>
          <inkml:trace contextRef="#ctx0" brushRef="#br0" timeOffset="4703.2845">13951 6283 96 0,'-7'-7'98'0,"3"4"-20"0,0-5-39 0,0 2 28 16,2 1-13-16,-3 2-7 0,2-5-9 0,2 3-13 0,-3 0-5 16,1-3 4-16,2 0-1 0,-3 2-2 0,3 0 3 15,1-1 0-15,-2 2 6 0,1-3-1 0,-4 0 4 16,3 2-1-16,2 1-1 0,0-1 5 0,-1 0 0 15,1 2 1-15,0 1-3 0,-2-2 3 0,2 2-5 16,-2 3-2-16,-1-3-3 0,2 1-8 0,-4 1-4 0,0 1-4 16,0 0-1-16,2 5-8 0,-3 1 2 0,-2 5-2 15,-2 0 1-15,-6 10 0 0,-1 3 1 0,-2 5 0 16,1 2 0-16,-6 8 3 0,-1 2-3 0,-5 5 0 16,2 0 0-16,8 2-2 0,-6 5 1 0,2-7-1 15,1-1 2-15,3-4-1 0,6-3 2 0,-3-8 1 16,4 1 1-16,0-9 4 0,4-6-2 0,-1 0 6 15,2 0-1-15,-5-5 1 0,7-2 0 0,0-1 1 0,-2 0 3 16,3-4 0-16,-2-1 2 0,3 0-1 0,0-1 0 0,1-2 4 16,2-2 2-16,-1-1 1 0,0-2-4 0,2-1-3 15,0-1 1-15,2-4-4 0,1-3 0 0,2-1-5 16,0-4-4-16,1-3-2 0,4 0 1 0,-1-4-3 16,2-2 0-16,5-4 1 0,-3 0-3 0,3-2 0 15,3-1 1-15,-5-1 1 0,2 4-3 0,5-5 3 16,-5 5-3-16,2-1 1 0,-3 1 2 0,0 3 0 15,4 2 1-15,0 2 1 0,-3-2 1 0,-3 5 1 16,-2 4-1-16,0-3 6 0,5 2-2 0,-5 2-1 16,-1 1 2-16,-4 3-2 0,4 0 2 0,-1 2-2 15,-1-2 1-15,0 5-3 0,-3 4 0 0,1-3 0 16,2 3-1-16,-3 2-1 0,1 2-3 0,1 0-1 16,-1 0 1-16,-1 2-3 0,1-1 0 0,1 7 0 15,1-2 0-15,1 7 0 0,1-2-1 0,-1 5 1 0,4 3 0 16,3 2 0-16,-2 5 0 0,2-1-2 0,2 4 2 15,1 1-1-15,0 0 1 0,2 0-4 0,-1 4-4 16,1 1-2-16,3-3-4 0,0 3-18 0,0 1-16 16,0-2-21-16,1-1-38 0,-3-2-66 0,4 2 121 0,6 5-104 15,-8-4-73-15</inkml:trace>
          <inkml:trace contextRef="#ctx0" brushRef="#br0" timeOffset="3772.0175">13885 6170 178 0,'-3'-2'106'0,"0"-1"-47"0,2 3-32 16,1-3 13-16,0 3-8 0,-2-2-2 0,0 0-5 15,1 1-1-15,-1-1 1 0,2-1 1 0,-3 1-2 0,3 1 1 16,0-6 6-16,0 4 0 0,0 2-2 0,2-4 1 16,-1 2-1-16,1 0 5 0,-2-1 0 0,0 1 0 0,3 2-2 15,-3-1-1-15,0 0 6 0,0-1-2 0,-2 3-1 16,2-1-4-16,-1 1 4 0,-1-4-1 0,4 4-3 15,-2 0-1-15,0 0-6 0,1 0-3 0,1 0-2 16,-2 2-3-16,2 0-7 0,-2-1 0 0,-2 1-3 16,2 1 0-16,0 2-3 0,-2-2 1 0,2 8 1 15,-1-3 0-15,-1 5-3 0,2 3 1 0,0 4-1 16,0 6 1-16,-1 7-2 0,1 4 0 0,-2 14-2 16,0-2 1-16,1-1 1 0,-2 17 0 0,-2 9 0 15,2-3 0-15,-2-1 0 0,-2 0 0 0,4 4-3 0,-9 23 1 16,-6 10-1-16,5-7-2 0,-1-6 2 0,-8-2-2 0,-1 18 3 15,-7 0-1-15,1-2 3 0,7-19-1 0,-3 7 1 16,-7 1 2-16,8-11-1 0,0 2 2 0,-1-7 0 16,1-8-1-16,0-1 1 0,1-7 0 0,3 0-2 15,1-4 2-15,-2-5-1 0,7-2 0 0,-1-5 0 16,4-4-1-16,2-7-1 0,-3-3 0 0,4-8-1 16,2-5-5-16,0-1-2 0,-4-3-2 0,5-9-17 15,1 1-10-15,-1-4-15 0,2 1-32 0,-1-4-42 16,3-5 86-16,2-11-77 0,3 4-50 0</inkml:trace>
          <inkml:trace contextRef="#ctx0" brushRef="#br0" timeOffset="20111.1586">13997 5560 46 0,'-3'-7'18'0,"-2"1"-14"0,2 3-3 16,-2-2-2-16</inkml:trace>
          <inkml:trace contextRef="#ctx0" brushRef="#br0" timeOffset="22118.0956">13723 5451 463 0,'-3'-3'237'0,"3"-2"-123"0,-5 2-69 0,3-2 25 15,1 2-12-15,-4 3-10 0,5-1-11 0,-1-3-12 16,-3 3-4-16,3 1-3 0,-1-3 0 0,2 3-3 0,2 0-2 16,-2-5 5-16,-2 3 0 0,5 1 0 0,-3-3 0 15,0 1-1-15,0 2 3 0,0-4-1 16,0-1 1-16,2 2-4 0,3 1 0 0,-8-2 2 0,3-1-3 16,1 1 1-16,1 2-6 0,-1-2 4 0,-1 0-2 15,0 1-1-15,-1-1 1 0,4 0-2 0,-2 0 0 16,-4-1-1-16,2-2 1 0,1 2-1 0,0-2-2 15,0 3 0-15,0-1-1 0,0-2 0 0,3 3-1 16,5 0 1-16,-7 2 0 0,-1-2-1 0,0 0 2 16,4 1-1-16,-4 0 3 0,0 0 1 0,0-1 1 15,1 0 2-15,2-5 0 0,1 7 1 0,-1-5 0 16,-2 0 2-16,6 2-2 0,-2-2-1 0,-5 3-1 0,-2-4-2 16,4 2 4-16,1-2-3 0,-3-1-2 0,4-1 0 0,-4 1 3 15,4-4-1-15,-1 1 0 0,5 1-1 0,-8-4 1 16,6 3-1-16,-4-1 1 0,1-1-1 0,-3-1 1 15,8 0-1-15,-6 1 0 0,-2 0 1 0,1 1-2 16,2 0 2-16,-1-1-2 0,-1-2 2 0,3-1-1 16,-4 2 0-16,3-1-1 0,0-2 0 0,-1-2 0 15,-2 0 1-15,0 1-1 0,-2-1 0 0,0-3-2 16,2 0-2-16,-1 0 3 0,1 2-1 0,0-2-1 16,0-5 0-16,0 2 0 0,0-1 0 0,0-1 0 15,0-1 1-15,-2-5-2 0,1 3-1 0,-3 0 0 16,0 0 0-16,2 2-2 0,-1-2 0 0,-3 5-2 15,-1 3 1-15,-1-1 0 0,7-1-1 0,-7 2 0 16,0 2 0-16,5 4 0 0,-1-1 0 0,3-1 0 16,-1 2 0-16,-4 4-1 0,1-4 0 0,7 7-1 15,-4-3 1-15,-1-2-1 0,-5 1 3 0,5 3-3 16,1-1 1-16,2 2 0 0,0 0 1 0,-5-4-1 16,5 7 1-16,-6-3-1 0,9 2 0 0,-3 1 1 0,0 3-3 15,2-5 1-15,-2 1 0 0,0 4 0 0,1-1 0 16,9 1 0-16,-10 0 0 0,1 0 0 0,-1-3 2 0,0 5 0 15,0-2 0-15,2 2 0 0,-2 0 1 0,0-3-1 16,0 1 1-16,0 2 0 0,2-2 0 0,1 0-1 16,-3 0 2-16,3-3-2 0,-3 4 1 0,0-3-1 15,3 2 1-15,-3-3 0 0,2 4 0 0,1-1 1 16,-3 0 0-16,3 2 0 0,0 0-1 0,1 0 0 16,-4-2 0-16,0 2-2 0,0 1 1 0,-4-3-1 15,6 4-1-15,-2-3 1 0,0 4 1 0,0-3 0 16,0 2-1-16,0-1 2 0,2-1-1 0,2 1 0 15,-1 1 1-15,-3-4-1 0,4 2 1 0,-1 0 0 0,3-4 2 16,-6 2-2-16,3 1 1 0,-3-1 0 0,2 2-2 0,0-2 1 16,-2 2-1-16,3 0 0 0,-2 1 0 0,1 0-1 15,0 1 1-15,2-4 0 0,-2 2 0 0,0 0 0 16,-1-2 0-16,-1-2 1 0,0 4 0 0,2-3 0 16,-2 1-1-16,1 0 0 0,-1 1 0 0,0-1 0 15,2 0 1-15,-2 2-2 0,0-2 1 0,0 2 0 16,-2 0 0-16,1 0-1 0,1-1-2 0,-2 3 2 15,2-2-2-15,2 3 2 0,-2-2 0 0,0 0 1 16,1 2-2-16,1 0 2 0,-2 0 1 0,3 0-1 16,-3 0 0-16,0 0-1 0,0 0 0 0,0 0-1 31,0-1 1-31,0-1-1 0,5-1 1 0,-5 3 1 0,3-2 0 0,-3 2 0 0,0 0 0 16,2-1 0-16,1 1 1 0,-2 0 0 0,-1 0-1 0,0 0 0 0,2 0 0 15,6-2-1-15,0 2 1 0,-3 0 0 0,4 0-1 16,2 0 0-16,2 0-1 0,0 0-1 15,1 2 2-15,1-1 0 0,0-1 1 0,5 0-3 0,-3 0 3 16,-1 0-1-16,5 0 1 0,-1 0 0 0,1 0 0 16,1 0-1-16,2 0 0 0,2 0 1 0,2 0 0 15,4 0 0-15,-1 0 0 0,-4 0 0 0,6 0 0 0,1 2 0 16,1-2 1-16,-8-2 0 0,1 2 0 0,-1 0 0 0,5 0 0 16,-5-3-1-16,-3 2 0 0,0-1 1 0,0-1-1 15,1 0 0-15,-1-1 0 0,0 1 0 0,-3 0 1 16,0 2 0-16,4-3 0 0,-3 4-1 0,-2-3 3 15,2 2-1-15,-1 1-1 0,-2-4 0 0,1 4-1 16,-2-3 2-16,-2 2-1 0,1-3 0 0,-2 4-1 16,1-1 0-16,-2-1 1 0,-3-1-1 0,2 1 1 15,-2 1-1-15,-1 1 0 0,-1-2 2 0,4 1-2 16,-5-1 1-16,3 0-1 0,-5 2 2 0,2 0-1 16,0-1 0-16,-8 1 0 0,7 1-1 0,-4 1 1 15,-2-2 0-15,3 2 0 0,-1-2-1 0,-3 0 0 16,1 0 0-16,3 0 1 0,-4 0 0 0,0 0 1 0,1-2-1 15,2 2-1-15,-1 0 1 0,-2 0 1 0,1 0-2 16,1 0 1-16,-2 0-1 0,5 2-1 0,-5-2 0 16,1 1 1-16,4 1 0 0,0 1-1 0,-5-3 1 15,2 0 0-15,2 0 1 0,-5 0 0 0,2 2 0 16,-1-2-1-16,-1 0 0 0,-1 0 2 0,4 3-1 16,1-2-1-16,-1 3 0 0,2-3 0 0,0-1 1 15,0 3 0-15,1 1 0 0,-2-4 1 0,4 1-2 16,1-1 1-16,-5 2 0 0,3-1 0 0,-3 1 1 0,2-2-1 15,5 0-1-15,1 0 0 0,-8 0-1 0,8 0 2 0,2-2 0 16,-4 1 0-16,3 1-1 0,0-2 0 16,-2 1 1-16,-2-1-1 0,5-1 1 0,-4 1-1 15,-1-1 0-15,3 1 0 0,0 2 0 0,-1 0 2 16,0-1-2-16,-1 1 1 0,1 0 0 0,-2 0 0 0,0 0 0 16,-4 0 1-16,1-2-2 0,0 2 0 0,-2 0 1 15,0 0 0-15,-3 0-1 0,2 0 2 0,-1 0-1 16,1 0 1-16,-2 0 1 0,0 0-2 0,0 0 0 15,0 0 1-15,0 0 0 0,0 2-1 0,0-2 2 16,-2 1-2-16,2-1 1 0,0 0-2 0,-1 4 2 16,1-3 0-16,0 1-2 0,0-1 0 0,0 3 0 0,1-1-2 15,-1 2 2-15,2-1-2 0,-2-1 2 0,3 1-1 0,-3 2 1 16,2 0 0-16,3 4-1 0,-4-2 1 0,1 3 0 16,1-1 0-16,0 1-1 0,-3 3 0 0,3 2 0 15,-1-2 0-15,1 5-1 0,2-1 1 0,-4 1 0 16,3 3 1-16,0 1 0 0,1 4-1 0,0-5 0 15,0 2 1-15,0 1 0 0,-2-2 0 0,3 2 0 16,-1-1-1-16,-2 2 1 0,3-6-1 0,-1 4 1 16,0-2 0-16,0 1 0 0,0 2-1 0,-1-1 0 15,3 2 1-15,-3-4 1 0,0 5 1 0,0-5-1 16,-2 2-1-16,3 3 0 0,-4 0 1 0,3-4 0 16,-1 2 1-16,-2-1-3 0,3 6 0 0,-3-1 1 15,4 1 1-15,-5-6 0 0,2 5-1 0,-1-4 0 16,1 2 0-16,-1 0 0 0,1-4 4 0,-2 1-4 15,1-4 0-15,1 4 1 0,1-3-1 0,-1 0 1 0,-1 1 0 16,-1-1 1-16,0-1-2 0,2 4 1 0,0-3 0 16,-2-2-1-16,0 0 0 0,-2 3 1 0,2-1 0 15,0 0-1-15,0-1 1 0,0 0 0 0,0 0 0 16,0-1 3-16,0 4-2 0,0-6-1 0,2-1 2 16,-2 2 2-16,0-2-1 0,1-1 2 0,-1-2-3 15,3 3 0-15,-3-5 1 0,2 5 1 0,0-8-2 16,-1 5 0-16,1-4-1 0,-1-1 1 0,1 2 0 15,0-2-2-15,-2-2 2 0,1 2-1 0,-1 2-1 16,2-5-2-16,-1 3 0 0,1-4-1 0,1 6-3 16,-3-5 3-16,2-1-6 0,-1 1-1 0,1-2-2 15,-1 1-1-15,-1 0-8 0,0-4-3 0,-1 4-4 16,1-4-8-16,0 1-9 0,0 2-17 0,-3-3-66 16,3 2-54-16,-2 3 131 0,2-4-93 0,-3 6-45 0</inkml:trace>
          <inkml:trace contextRef="#ctx0" brushRef="#br0" timeOffset="23924.3067">14145 5773 143 0,'-2'-10'95'16,"1"1"-39"-16,-1-2-31 0,2 1 24 0,0 1-12 16,-1 1-7-16,-1-2 3 0,2 1 2 0,-3-1 3 15,3 2 4-15,-2-2 2 0,-2 2-2 0,2 2 2 16,-1-3 1-16,0 1 0 0,3 1-2 0,0 2-1 15,-2-1-3-15,2 1-1 0,2 1-2 0,-2-3-1 16,1 2-5-16,1 2-2 0,-2 0-2 0,0 0-2 16,0 0-7-16,0 3-2 0,0 0-2 0,0 0 1 15,0 4-6-15,-2 1-1 0,-1 3-1 0,1 2 0 16,-1-1 2-16,-2 4-1 0,-1 5-1 0,1-3 0 16,1 1 0-16,-3 5-1 0,2 1-1 0,-1 1-1 15,1-3-3-15,2 1 1 0,-2-3 1 0,0 5-1 0,2-2-1 16,-1 1-1-16,-1-4 1 0,0-4 0 0,3 4 3 15,-1-2-2-15,0 0 2 0,0-4-1 0,-2 1 3 16,3-3 2-16,-1 1-3 0,2 0 3 0,-4-1 1 16,2-2-2-16,3-2 1 0,-2 0 2 0,2-1-2 15,0 0 1-15,0-2 1 0,2 2 0 0,1 0 0 16,-2-1 2-16,3-2 0 0,-1-2-1 0,2 2 1 16,1-2-1-16,2 1-2 0,0 1-2 0,3-2-2 15,2 0-3-15,1 0-1 0,0 1-2 0,-1-1-4 0,2 0-5 16,2 0-8-16,2 0-3 0,-6 0-9 0,4-1-6 0,-1 1-11 15,3-2-50-15,1 2-34 0,-6-3 91 16,0 3-61-16,-3 0-30 0</inkml:trace>
          <inkml:trace contextRef="#ctx0" brushRef="#br0" timeOffset="24181.7782">14317 5829 405 0,'0'-10'228'16,"-3"1"-142"-16,-2 1-59 0,2 4 9 0,0 3-8 0,-4-2-3 15,7-1-6-15,0 3-2 0,0 1-5 0,0 0 2 0,-3 0 1 16,3 0 3-16,-1 0 0 0,2 0 0 0,-1 6 3 16,0-4 1-16,3 4-2 0,-1 1 1 0,1 4-3 15,2 5-3-15,-2 6 0 0,-3-1-2 0,5 6-7 16,-4 5-2-16,1 7-3 0,0-2-2 0,6 3-11 15,0 1-6-15,-4 1-12 0,6 1-10 0,-2 1-88 16,3-2 99-16,2 2-56 0,-7-1-42 0</inkml:trace>
          <inkml:trace contextRef="#ctx0" brushRef="#br0" timeOffset="25315.9798">14392 4112 298 0,'-2'-2'169'15,"-1"-1"-80"-15,-3 2-54 0,6-1 12 0,-3 2-1 16,3 0-7-16,0 0-16 0,-5 2-1 0,5 1 0 15,0 0 2-15,0 0 4 0,1 0 2 0,-1 0 2 16,0 4 1-16,7 1 1 0,-7-2 1 0,-3-1-1 16,1 6-1-16,0 2-3 0,2 1-3 0,0 1-2 15,0 2-2-15,-1 1-4 0,4 4-4 0,3 7-1 16,-4-4-2-16,1-3-3 0,5 9-3 0,-5 0 1 16,2 0-3-16,-2 0-3 0,-1-2 1 0,-2 1-1 0,3 4-1 15,-5-2-2-15,-1-4 0 0,3-1 1 0,0 1 1 0,-3 0-4 16,3-1-1-16,0-4 0 0,-3-1-1 0,1 0-5 15,-1 2 1-15,-2-5-6 0,4 0-4 0,-2-3-15 16,-1 0-9-16,4-5-19 0,0 4-27 0,0-3 62 16,5-1-44-16,6-1-14 0</inkml:trace>
          <inkml:trace contextRef="#ctx0" brushRef="#br0" timeOffset="25000.9379">14034 4120 300 0,'-8'-8'178'0,"1"2"-69"0,1-2-55 16,1 1 29-16,0 1-2 0,2-1 0 0,0 1-10 16,1 1-12-16,2 1-3 0,-1 0-3 0,1 0-4 15,-2-1-6-15,2 0-3 0,2 0-5 0,1 0 0 16,-1 1-9-16,2 1-4 0,6-2 3 0,-1 2-2 15,-1-1-5-15,5 1-1 0,0 0-2 0,8 0-1 16,6 0 0-16,-2-2-2 0,-1 2-5 0,2-1-2 0,9 3-1 16,3-2-3-16,3 3-1 0,-9-3 0 0,5-2-5 15,2 3 1-15,-7-6-5 0,5 3-1 0,-8 2-10 16,-2-3-5-16,-5 1-3 0,2 2-11 0,-3 1-29 16,-2 2-18-16,-3 2-29 0,-2 1-35 0,-3 0 101 15,-3 2-72-15,2 1-22 0</inkml:trace>
        </inkml:traceGroup>
      </inkml:traceGroup>
    </inkml:traceGroup>
    <inkml:traceGroup>
      <inkml:annotationXML>
        <emma:emma xmlns:emma="http://www.w3.org/2003/04/emma" version="1.0">
          <emma:interpretation id="{7BD62483-0AB6-4AE5-ABC9-283796E96ABA}" emma:medium="tactile" emma:mode="ink">
            <msink:context xmlns:msink="http://schemas.microsoft.com/ink/2010/main" type="paragraph" rotatedBoundingBox="13176,4894 15113,7655 14231,8273 12294,55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689FF08-CECF-4680-AAC5-C3DFE24F32DA}" emma:medium="tactile" emma:mode="ink">
              <msink:context xmlns:msink="http://schemas.microsoft.com/ink/2010/main" type="line" rotatedBoundingBox="13176,4894 15113,7655 14231,8273 12294,5512"/>
            </emma:interpretation>
          </emma:emma>
        </inkml:annotationXML>
        <inkml:traceGroup>
          <inkml:annotationXML>
            <emma:emma xmlns:emma="http://www.w3.org/2003/04/emma" version="1.0">
              <emma:interpretation id="{3E5F433B-369D-448A-A365-125FEC0348CB}" emma:medium="tactile" emma:mode="ink">
                <msink:context xmlns:msink="http://schemas.microsoft.com/ink/2010/main" type="inkWord" rotatedBoundingBox="12891,4876 14074,5789 13517,6511 12334,559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21812.5389">11014 4106 218 0,'-10'-7'167'0,"4"1"-52"16,0-1-58-16,4 3 26 0,-3-3-12 0,5 1 2 15,-1 3-27-15,-1-2-5 0,-1 3-6 16,1-1 0-16,2-2-10 0,0 4-1 0,5-2-1 0,-5 1-3 15,2-1 1-15,3-2-3 0,1 2 1 0,-3-2-1 16,3 2-2-16,-2 0-3 0,-1 1 1 0,5-3-2 16,-3 2-2-16,-1-2-1 0,8 2-1 0,2 0 1 15,5-2 1-15,0 0 1 0,0 1-1 0,7 1 2 0,4-2-1 16,3-2 2-16,1 1 1 0,-2 1-4 0,6-3 0 16,0 2-1-16,8 4-3 0,-6-1 0 0,0-3-3 15,1 4-1-15,-6-1-1 0,2 0-1 0,-2 1 0 16,-8-4-1-16,-5 1-2 0,1 2 1 0,-1 1-8 15,-3 1-1-15,0 1-3 0,-1 1-6 0,-6 1-17 16,3 1-13-16,-4 0-17 0,2 0-27 0,-4 1 65 16,-2-1-47-16,2 6-14 0</inkml:trace>
          <inkml:trace contextRef="#ctx0" brushRef="#br0" timeOffset="-21464.8607">11420 4078 519 0,'0'-4'205'0,"0"-1"-143"0,0 0-43 0,-3 2-2 16,1 0 5-16,2 3-11 0,0 0-5 0,0 0 1 16,0 1-3-16,0 1 2 0,2 1-2 0,1 0 7 15,-3 1 3-15,2 0-2 0,-1-1 3 0,-1 2 3 0,0 2 3 16,2 1 0-16,0 0 2 0,-2 0-2 0,3 3-3 0,1 3 3 15,3 4-3-15,1-1-2 0,0 2-4 0,0 5-2 16,3-2 0-16,-3 5-5 0,1 0 1 0,1 1-3 16,-2 0-1-16,5 4 0 0,-4-2 1 15,4 2 0-15,0 0-2 0,-2-3 3 0,-6-2-4 0,4 1 1 16,-6-5-1-16,-3 1 0 0,4-1-1 16,-4-3-1-16,0 0-1 0,1-1-4 0,2 2 3 0,-1 0-7 15,4-2-2-15,-6 0-5 0,2 0-5 0,-1 0-15 16,-4-1-13-16,0-2-18 0,2 1-28 0,-4-2 67 15,6-1-48-15,3 0-30 0</inkml:trace>
          <inkml:trace contextRef="#ctx0" brushRef="#br0" timeOffset="-20776.0205">11943 4418 346 0,'-4'-10'157'15,"1"1"-92"-15,0-1-38 0,0 2 2 0,1-2 4 0,-3 6-2 16,4-3-12-16,1 7-3 0,-3-4 1 0,1 2-4 16,-1-1-1-16,1 0 1 0,-1 3 1 0,0-4 3 15,0 3 2-15,1-2 0 0,-1 3 1 0,3-2 3 0,-2 0 3 16,2 2 1-16,0-3 1 0,0 0-3 0,0 2 1 16,2-3 3-16,0 1-5 0,-1 3 0 0,4-3-1 15,1 3-4-15,2-6 0 0,2 6-2 0,1 0-3 16,3-4-5-16,4 3 0 0,-4 1-3 0,2 0-4 15,0 5 1-15,-2 4-3 0,1-2 0 0,-6-1-2 16,1 5 2-16,-4 3-1 0,0-3 1 0,-1 5 0 16,-2-1-1-16,-3 2 1 0,0 2 1 0,-1 2-1 15,-2 3 0-15,-2 3 1 0,-1-3-2 0,-1-2 1 0,-2-1 0 16,-1 3 1-16,-1-2 1 0,3-1 1 0,-3-5-1 16,1 1-1-16,-3-1 3 0,2 0-1 0,2-2 2 15,-1-4 0-15,1 1-2 0,-2 0 3 0,-1-3 1 16,4-1 3-16,0-1-2 0,2-1 3 0,-2 3 1 15,7-5-1-15,-4 0 2 0,2-1 1 0,1-1 0 16,0-1 0-16,1 3 0 0,1-3-1 0,0 0 2 16,1 0 0-16,3 0-1 0,0 2 1 0,4-2-2 15,2 0-1-15,3 0 3 0,1-2-1 0,2 1-2 16,1-1-1-16,2-1-1 0,4 2-2 0,-1-1 1 0,0-3-2 16,-1 2-1-16,-2 0-1 0,0 1-1 0,4-1 1 15,-1 1-1-15,-6-1 0 0,0 2-1 0,3 1 1 0,-2 0-2 16,-4 0 1-16,1 0 1 0,-1 0-2 0,-6 0-1 15,1 0 0-15,-7-2-2 0,4 2 0 0,-4 2 0 16,4-2-3-16,-3 0-1 0,-2 3-2 0,0-2-3 16,1 3-2-16,-1-3-4 0,-3 4-4 0,0-3-9 15,0 2-27-15,0 0-15 0,-7 0-22 0,9 4-34 0,-7-3 84 16,1 3-64-16,1 3-16 0</inkml:trace>
        </inkml:traceGroup>
        <inkml:traceGroup>
          <inkml:annotationXML>
            <emma:emma xmlns:emma="http://www.w3.org/2003/04/emma" version="1.0">
              <emma:interpretation id="{4AC56D68-270B-41BD-AAFA-28335863C4C5}" emma:medium="tactile" emma:mode="ink">
                <msink:context xmlns:msink="http://schemas.microsoft.com/ink/2010/main" type="inkWord" rotatedBoundingBox="14558,6863 15113,7655 14231,8273 13676,7482"/>
              </emma:interpretation>
            </emma:emma>
          </inkml:annotationXML>
          <inkml:trace contextRef="#ctx0" brushRef="#br0" timeOffset="-18496.0677">13260 6080 302 0,'-5'-8'202'0,"2"-1"-77"0,1 4-72 16,-3-3 30-16,0 0-15 0,2 5-11 0,0-2-22 15,2 0-5-15,-1 5-3 0,-1-3-4 0,0 2-4 0,-1-1-4 0,-2-3 0 16,1 2 1-16,0 3-4 0,1-3-3 16,-1-2 1-16,0 3-3 0,0 2-1 0,-1-3-2 0,1 3 0 15,2 0-3-15,0 0-1 0,-4 0 0 0,3 2-3 16,-3-2 0-16,3 0 2 0,-1 0 0 0,2 5-1 15,-4-5 1-15,1 4-1 0,-1 0 1 0,1-3 0 16,1 4 1-16,-1-2-1 0,0 0 1 0,2 1-3 16,-2 4 3-16,3-5-1 0,0 3 1 0,1 0 0 15,0 2 0-15,2 2 0 0,0-2 0 0,-1 1 0 16,1-1 1-16,3 0 1 0,0 2 0 0,2-2-1 16,0 1 2-16,-2-1 0 0,5 0 0 0,1 0 2 15,-4-1-2-15,2-1 4 0,1 0-2 0,1 1 2 16,1 1 0-16,-4-2 2 0,4-1-1 0,-2 1 1 0,4 2 2 15,-1-1 0-15,1-1 1 0,-1-1-1 0,0 1 2 16,2 1 0-16,-2-3-1 0,2 1-1 0,-2 1 1 16,0 2-3-16,0 0-2 0,-3 0 2 0,2 0-2 15,-1 2-4-15,-3-2 0 0,1 1-1 0,-2 1-2 16,1-2 2-16,-3 3 0 0,2 0-2 0,-3 2 0 16,-1-2 1-16,1 0 2 0,-2 0 1 0,0 1-1 15,-2-1 0-15,-1 0 1 0,-3 2 1 0,-1-4 0 16,2 4-1-16,1-2 2 0,-1-5-2 0,-3 6 6 15,0-4 1-15,0-1-2 0,0 3 1 0,-2-4 0 16,1 2 4-16,-2-1-3 0,-2 4 4 0,5-6 0 16,-3 1 0-16,1-3 2 0,1-3 4 0,1 0-1 15,0 0 2-15,3-1 3 0,0-3 0 0,1-2 0 16,-1 0 1-16,3-4-2 0,1 2 1 0,1-1-1 16,-2-3-3-16,2-2-1 0,0-2-2 0,5 0-2 15,0-3-1-15,2-2 0 0,1 1-2 0,-1 1-2 0,6-2-2 0,-1-1 0 16,3-1-2-16,-4 4-4 0,2 0 2 0,-1 0-2 15,3-2 0-15,-4 1 0 0,0 1 2 0,-2 1-2 16,-1 4 1-16,2-4 0 0,-2 4 1 0,-5 3-2 16,2 0 0-16,0-1 2 0,-1 1-2 0,-4 2 1 15,0-2-2-15,0 1 0 0,0 0-2 0,-3 2-1 16,2 0-2-16,-6 4-13 0,3-1-9 0,-8 3-10 16,1 1-14-16,-9 2-77 0,-3 3-107 0,-15 11 175 15,-5 0-118-15,-21-4-87 0</inkml:trace>
          <inkml:trace contextRef="#ctx0" brushRef="#br0" timeOffset="-19264.0554">12912 6217 645 0,'5'0'293'0,"3"0"-181"0,-9-3-84 16,1 0 14-16,0 1-14 0,0-2-8 0,0 4-20 16,0 0-3-16,0 0 1 0,0 0 0 0,0 0 2 15,0 0 2-15,0 0 2 0,0 3 2 0,-4-3 0 16,1 1 0-16,-3 3 0 0,4-4 0 0,-3 3 0 15,1-2-1-15,-4 2-1 0,3-3-1 0,2 2 0 0,-5 1-3 16,6-3 2-16,-1 2-1 0,0-1-1 0,1-1 1 16,2 4 1-16,0-4 3 0,2 0 1 0,3 0 4 15,-5 0 0-15,1 0 2 0,4-2 4 0,-3-1 0 16,-1 1 3-16,2 1-3 0,2-3 1 0,0 4-3 16,1-1 1-16,2 1-5 0,-5 0 0 0,4-2-2 15,1 2-1-15,-7 3 0 0,3-3-2 0,-4 4 2 16,3-1 2-16,-6 0 3 0,1 0 0 0,-3 0-1 15,0-1 0-15,5 4 0 0,-6-1 0 0,-2 2-3 0,2-4-1 16,-1 1-7-16,-2 3 0 0,-1-1-1 16,-1-1-3-16,1-2-7 0,3 2-3 0,-3-2-6 0,2 2-3 15,2-2-15-15,1 0-13 0,3 2-15 0,-1-2-17 16,0 0-73-16,3-1 111 0,0 1-71 0,-2-3-36 16</inkml:trace>
          <inkml:trace contextRef="#ctx0" brushRef="#br0" timeOffset="-28295.5839">10574 3555 141 0,'-1'0'99'0,"-2"-2"-46"0,1 2 10 0,1 0-25 16,1 0 14-16,-2 0-2 0,0-2-2 0,2 1-2 15,-1 1-1-15,1-2-1 0,0 1-2 0,-2-3-6 16,1 4-1-16,-1-3-2 0,0 3-2 0,1-1-11 16,-2 1-2-16,-1 0-5 0,3 0-1 0,-2 0-6 0,3 0-5 0,-4 3 2 15,3 0-4-15,-1-1 0 0,1 1 0 0,-1-2 2 16,0 3-1-16,1-1 0 0,-2 0 3 0,1 0-1 16,2-3 2-16,0 2 4 0,-1 1 1 0,1-2-1 15,0 1 2-15,0 0 5 0,1-2 2 0,1 1-1 16,-2 1 4-16,1-2 0 0,-1 0-1 0,3 0 5 15,-1 0-2-15,3 0 1 0,0 0-1 0,-1 0-1 16,4 0 0-16,0 0-1 0,3 0 0 0,-1 0-4 16,4 0 2-16,-1 0-3 0,1 0-2 0,2-2 0 15,0 2 1-15,3 0-6 0,4 0 1 0,2 2 1 16,-3-1-2-16,1-1-4 0,-3-1 0 0,12 1 0 16,-5 1-2-16,-3-1 2 0,2 0-1 0,1 0-1 0,3-1 1 15,2 1 1-15,1 0 1 0,-7 0 2 0,4-2 0 0,2 1 0 16,-3-3 0-16,4 1 0 0,-3 2-1 0,2-1 1 15,2-1 1-15,-2 1-2 0,1 2 0 0,4 0 0 16,-4 0 0-16,0-3 0 0,1 2 0 0,1 1 0 16,2 0-2-16,-2 0 1 0,-4-2-1 0,-2 0 0 15,0 2 0-15,-1 0-1 0,1 0 0 0,-5 0-1 16,2-1 0-16,-3 1 0 0,1-2-1 0,2 2 0 16,-4 0 2-16,0 0 0 0,1-1-1 0,-4 1 2 15,0-2-1-15,3-1 1 0,0 1 2 0,-1 1 0 16,0-1-1-16,1 0 0 0,2-1 1 0,0 3 0 15,0 0-1-15,-2 0 0 0,-6-5-1 0,8 5 1 16,-3 0-1-16,1 0 0 0,-6 0-2 0,0-3 2 0,1 2 1 16,-1-1-1-16,2 2 0 0,-7-2 1 0,2 1-2 15,-4-2 0-15,6 0 3 0,-4 3-1 16,-3-4-1-16,0 4 1 0,1-1 0 0,-1 1-1 0,0 0 1 16,0-2 0-16,-5 2-1 0,4 0 1 0,-4-1 0 15,2-1 0-15,-4 2 1 0,1 0-1 0,-1 0 1 16,3 0 1-16,-1 0-2 0,0 0 1 0,0 0-1 0,-1 2 1 15,1-2 1-15,2 0-1 0,-5 1 0 0,3-1 0 16,-2 3 3-16,-1-3-1 0,0 2 0 0,2-2 1 16,-2 0-1-16,0 0 0 0,0 0-1 0,2 0 1 0,-2-3-1 15,0 3-1-15,0-2-1 0,0 2-1 0,3 0 0 16,-2 0 1-16,1 0 0 0,0 0-3 0,-2 0 2 16,0 0-2-16,0 0 0 0,3 0 1 0,-3 0 0 15,0 0-2-15,3 2 1 0,-3-1 0 0,2 1 0 16,2 0 0-16,-2 1 1 0,1 0 0 0,-1-2-1 15,1 3 1-15,0-3 2 0,0 2-1 0,0-3-1 16,-1 4 3-16,3-3-3 0,-4 2 2 0,3-1 3 16,-1 1-2-16,0 0 0 0,0 1-1 0,2-1 3 15,-2 0-2-15,-1 0 3 0,1-1-1 0,0-2-2 0,0 3 0 16,-1-2 1-16,1 3-1 0,0-3 0 0,-1 2-2 16,3-1 0-16,-2 3-2 0,-2 1 1 0,1-3-1 15,0 2 0-15,-1 0 1 0,1 0-2 0,1 1 2 16,-1 0-1-16,-1 1-2 0,1-1 1 0,1 2-1 15,-2 2 0-15,1-1 1 0,0-1-1 0,-1 2 0 16,1-1 0-16,1 6 2 0,0-1-1 0,-3-1 1 16,3 1-2-16,1 0 1 0,-1 2-1 0,-2-1 1 0,3-1-1 15,0 2 0-15,0 0 0 0,-1-2 0 0,0 4 1 16,-2-1-1-16,4 2 0 0,-3 0 0 0,1-1 0 16,-1-1 0-16,-1 3 0 0,1-1 0 0,-1 1 1 0,1-2-1 15,1-1 2-15,2 3-2 0,-5-1 2 16,3-3-2-16,2 1 0 0,0 2 3 0,-2 0-3 0,0 0 0 15,2 1 1-15,-2 0 0 0,0-1 0 0,2 2 0 16,-3-2 1-16,1 2-2 0,2 0 0 0,-4 1 3 16,2 0-3-16,1 2 3 0,-3 0-3 0,2 0 1 15,-1-3-1-15,-2 1 0 0,3 0 1 0,-1-1 1 16,-2-2-2-16,1-2 0 0,-1 3 0 0,0-1 2 16,2 0-2-16,-2-3 0 0,1 0 0 0,-1 0 0 15,2 1 1-15,-2-3-1 0,2-2 0 0,-1 0-2 0,-1 4 2 16,2-1 0-16,-2-3 0 0,1 4 0 0,-1 0-1 15,4 2 1-15,-3-1 0 0,1-1 1 0,-1 2-1 16,3 1 2-16,-3-3 0 0,1 1-2 0,-2-2 0 16,1-1 1-16,-1 0 0 0,2 1 0 0,0-1 1 15,-2 0-1-15,1-1-1 0,-1 0 3 0,2 3-1 16,-1-4 1-16,1 3-2 0,-1 1 1 0,-1-4 1 16,0 1-2-16,0 0 1 0,2 1 0 0,0-3-1 15,-2 2 0-15,0-2 1 0,0 0-1 0,0-1-1 16,1 1 2-16,-2-3 0 0,1 2-1 0,1-4 0 15,-1 2 2-15,-1-3 0 0,1 1 0 0,1-1 0 16,-1 0 0-16,2-1 0 0,-2 0 0 0,0-1-1 16,0 0 1-16,0 3-1 0,1-3 1 0,-1 1 1 15,0-1-1-15,0 2 0 0,2-4 0 0,-2 2 2 16,0-1-2-16,0 0 1 0,0 1-1 0,0-2 1 16,-2 1 1-16,2 0-2 0,-1 1 0 0,1-3 1 0,0 3-1 0,0-3-1 15,0 0 1-15,0 0-2 0,0 0-1 0,0 0 1 16,0 2-1-16,0-2 0 0,0 0-2 0,0 0 1 15,0 3-2-15,-2-3-4 0,2 0-2 0,0 0-2 16,0-2-3-16,0 4-22 0,0-1-16 0,2 2 8 16,1 1-70-16,0 0-155 0,0 4 207 0,1 5-125 15,-3-2-84-15</inkml:trace>
        </inkml:traceGroup>
      </inkml:traceGroup>
    </inkml:traceGroup>
  </inkml:traceGroup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1:52.44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B6025FF-2F98-4AF1-B322-EC3D12E20C67}" emma:medium="tactile" emma:mode="ink">
          <msink:context xmlns:msink="http://schemas.microsoft.com/ink/2010/main" type="inkDrawing" rotatedBoundingBox="5223,5599 9251,5336 9259,5456 5230,5719" semanticType="underline" shapeName="Other">
            <msink:sourceLink direction="with" ref="{D687286B-D551-4EAC-8A2F-0F7D53A110D3}"/>
          </msink:context>
        </emma:interpretation>
      </emma:emma>
    </inkml:annotationXML>
    <inkml:trace contextRef="#ctx0" brushRef="#br0">0 248 742 0,'22'3'279'16,"8"2"-213"-16,4-5-61 0,5-2 4 0,22 2-9 15,3 0-7-15,14 2 1 0,16 3 3 0,11-4 4 16,9 6 3-16,6-7 7 0,7 3 2 0,2-2 1 15,3-1 1-15,-9 0 2 0,4-3-1 0,17-2 9 16,-7-2 1-16,-13-1 1 0,2-2-2 0,1-1 1 0,12-5 2 16,-1 0 1-16,-2 2-4 0,-17-1-6 0,-3 3-1 0,17-6-3 15,-4 5-3-15,-12 2-3 0,-16 2-5 0,9-1-2 16,3-1 1-16,-26 5-3 0,9-2-2 0,-13 1-3 16,-5 2 0-16,-16 1-1 0,0-1 1 0,-13-1-4 15,-12-1-3-15,-8 2-10 0,-7-1-13 0,-9 1-40 16,-9 0-21-16,-4-1-28 0,-8 1 80 0,-15 4-85 15,-9-2-34-15</inkml:trace>
  </inkml:traceGroup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1:52.81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C73D2B6-E8B4-427A-8FAC-2C8DD36BFF3F}" emma:medium="tactile" emma:mode="ink">
          <msink:context xmlns:msink="http://schemas.microsoft.com/ink/2010/main" type="inkDrawing" rotatedBoundingBox="5497,5969 9767,5459 9783,5600 5513,6109" semanticType="underline" shapeName="Other">
            <msink:sourceLink direction="with" ref="{D687286B-D551-4EAC-8A2F-0F7D53A110D3}"/>
          </msink:context>
        </emma:interpretation>
      </emma:emma>
    </inkml:annotationXML>
    <inkml:trace contextRef="#ctx0" brushRef="#br0">40 483 565 0,'-19'0'282'0,"7"-1"-176"0,2-2-78 15,10-1 38-15,5 4-23 0,9 0-30 0,-4 0-2 0,6 2 5 16,6 1 2-16,13-4 11 0,3 1 5 0,7-4 0 16,14 0-1-16,14-4 1 0,-3 0 1 0,37-7-5 15,-10 1 1-15,16-3-2 0,2 1 1 0,33-8-4 16,-10-2 0-16,2-1-6 0,9-3-2 0,-11 6-1 15,5-5-1-15,7 4-6 0,-16 1-4 0,1 2-1 16,-3 1 0-16,5 5 1 0,2-1 0 0,-5-1 1 0,-2 2 1 16,-5 2 0-16,-1 3 0 0,-5 1 0 15,-1 1 1-15,-10-1 1 0,-4 5 2 0,-9-1 1 16,1 4 0-16,-17-2 1 0,-14 2 0 0,3 2 2 0,1 0 1 16,-16-2-2-16,-9 2-2 0,-3 2 0 0,0-2-3 15,-13 2-4-15,2 1-2 0,-8-3-7 0,-7 0-6 0,-1 3-45 16,-9 0-46-16,-7 3-86 0,-4 4 142 0,-32 0-119 15,17-4-68-15</inkml:trace>
  </inkml:traceGroup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2:24.46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D816E3D9-117F-41C7-8741-97A761D32B6B}" emma:medium="tactile" emma:mode="ink">
          <msink:context xmlns:msink="http://schemas.microsoft.com/ink/2010/main" type="inkDrawing" rotatedBoundingBox="31,6233 34877,5287 34892,5851 47,6797" shapeName="Other"/>
        </emma:interpretation>
      </emma:emma>
    </inkml:annotationXML>
    <inkml:trace contextRef="#ctx0" brushRef="#br0">0 1033 384 0,'19'6'232'0,"-1"-4"-107"16,5 1-81-16,0-1 60 0,-4 1-67 0,11 2-12 15,15 1-6-15,1-3-3 0,11 4-4 0,-1-1-1 16,19-3-3-16,-3 3 1 0,18-4-5 0,1 0 2 16,11-1 0-16,5-2-2 0,11-4 0 0,1-3 0 15,7-2 3-15,11-1 0 0,9 2 0 0,2-7 1 16,7 0 4-16,6-3-2 0,12 1 4 0,-2-1 3 15,6-3 0-15,2 1 3 0,11-3 1 0,-4 3 0 0,10-1 0 16,-3 0 5-16,6-2-2 0,-3 2 0 16,16-1 3-16,-4 1 0 0,6 1 1 0,-1 1 0 15,-23-1 0-15,9 2 1 0,32-2 4 0,3-1-1 0,-30 3-3 16,9 0 6-16,10-2-1 0,38-3-2 16,12 0-6-16,-11 0-3 0,-34 5-8 0,38-3-3 0,5 1-2 15,-13 2-9-15,9 3-1 0,-4 0 2 0,0 2-2 16,11 0 2-16,-8 1 3 0,3 0-1 0,6 2 0 15,-5 1 0-15,11-1 0 0,0 0 0 0,-7 3 2 16,14-1-3-16,5 2 3 0,0 2 3 0,-2-4-2 16,1 2 2-16,-1-4-1 0,2 3 1 0,5-1 0 15,-5-6 3-15,5 6-4 0,8-2 4 0,-7 3-1 16,9 1 0-16,1 1-1 0,0-2 1 0,0 7 1 16,-2-6-4-16,2 2 3 0,-7 2-2 0,9-2 2 15,-13 4 0-15,6-1 0 0,-3 2-1 0,2 0 1 16,2 0 3-16,-5 2-1 0,-1-1-4 0,5 3 2 15,-6-4-1-15,3 3 0 0,-5 2-3 0,1 1-1 0,-1 5-1 16,0-3-2-16,-1-2 0 0,4 7-1 0,7-6-1 16,-10 2 1-16,5-4 0 0,2-2-2 0,3 3 1 15,-5-6-1-15,-39 2 1 0,-5-2-1 0,33 0 2 16,3-2 1-16,-40 1 0 0,-6-2 2 0,-5-4 2 0,38 4 4 16,2-2-2-16,-3 2 3 0,-39-2-1 0,-6 2 0 15,37-2 2-15,-2 2-1 0,-6-2-1 0,-32-1-2 0,22 4 3 16,0-2-2-16,-4 0 0 0,-2 0-1 15,-5-1 0-15,-5 2 0 0,-1-4 2 0,-5 4-2 0,3-2 0 16,-5 1 1-16,-1-4 0 0,3 1 1 0,-13 1-1 16,2 0 0-16,-2 2 0 0,-3-2 0 0,-13-2-1 15,-4 3 2-15,-6 0-1 0,-5 1 0 0,4 1-1 16,-13-1 0-16,0 0 0 0,-2 0-2 0,-4 3 0 16,-2-1-1-16,-11-3-2 0,4 4 0 0,-25-4 2 15,-26 2-3-15,7 0 0 0,2-2-2 0,-24 0-1 16,-17 2 0-16,-2 1-5 0,-1-1-14 0,-7 2-12 15,1-3-18-15,-23 4-29 0,-5 0-190 0,2 2 214 16,-15 1-126-16,-6-4-89 0</inkml:trace>
  </inkml:traceGroup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6:52.39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CD1B453-14BE-4019-833B-1F90D6EA61A0}" emma:medium="tactile" emma:mode="ink">
          <msink:context xmlns:msink="http://schemas.microsoft.com/ink/2010/main" type="writingRegion" rotatedBoundingBox="-424,6558 32460,5387 32924,18439 39,19610"/>
        </emma:interpretation>
      </emma:emma>
    </inkml:annotationXML>
    <inkml:traceGroup>
      <inkml:annotationXML>
        <emma:emma xmlns:emma="http://www.w3.org/2003/04/emma" version="1.0">
          <emma:interpretation id="{11914E23-1A80-46B6-A3AD-EEE1300580E7}" emma:medium="tactile" emma:mode="ink">
            <msink:context xmlns:msink="http://schemas.microsoft.com/ink/2010/main" type="paragraph" rotatedBoundingBox="-424,6558 31921,5406 32043,8829 -303,99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5C1391-EA0C-44A0-AAB2-0FEF82F9F1EA}" emma:medium="tactile" emma:mode="ink">
              <msink:context xmlns:msink="http://schemas.microsoft.com/ink/2010/main" type="inkBullet" rotatedBoundingBox="-375,7938 340,7913 369,8734 -346,8759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-1276 824 483 0,'-14'-19'275'0,"1"0"-129"16,-1 0-78-16,3 1 40 0,-2 2-11 0,-1 0-28 16,1 2-7-16,5 1-5 0,-2 1-3 0,7 2-12 15,0 2-5-15,-5 2-4 0,3-5-5 0,5 6-10 16,-1 0-4-16,-1 0-4 0,4 2-5 0,-2-2-4 15,4 4-3-15,4-1-7 0,-1 2-1 0,1 0-5 16,1 5 1-16,2 3-3 0,4 3-2 0,5 6 0 0,-2-1-2 16,-1 2 3-16,4 1-1 0,0 7-2 15,3-1-1-15,-4 4 0 0,0-4 3 0,-6 4-3 16,3 3 2-16,-12-1-1 0,2 1 2 0,-6 2 6 0,-4-2 4 16,-7-1 1-16,-2 3 3 0,-4-4 10 0,-5 2 5 15,-4-6 7-15,1 1 4 0,-5-5 14 0,-1-3 5 16,-2-9 7-16,2 2 4 0,-5-7 9 0,3-3 1 15,1-2 1-15,0-5 0 0,2-5-6 0,2 1-4 16,3-9-3-16,2 2-5 0,3 0-12 0,6-9-5 0,-3-2 0 16,3 0-4-16,4-2-8 0,2-1-2 0,2 3-3 0,5-10-2 15,5 1-4-15,-2 0 1 0,5 3-5 0,4 1-2 16,3-4-1-16,11-4-1 0,4 5-2 0,-3 8 0 16,7-7-2-16,1 1-1 0,0 6-4 0,1 0 0 15,1 9-4-15,-4 1 0 0,-1 7 1 0,0 2-4 16,-3 8 0-16,-2 5-1 0,-3 6 1 0,1 3 1 15,-6 4 5-15,-1 3-2 0,-4 2 3 0,-3-2 2 16,-1 6 4-16,-4-1 3 0,-4 4 1 0,0-8 3 16,-4 2 3-16,-3 0 1 0,-3-3 1 0,0 1 2 15,0-4 2-15,-6-4-1 0,-2 2 4 0,2 0 1 16,-1-2-1-16,-1-3 3 0,2 2 0 0,-2-2 1 16,2-3 1-16,-2 2 0 0,3-2-2 0,-3-5 1 0,2 3 0 15,-5-4 1-15,6-4 0 0,0-1-2 0,-1-2 2 16,1-3 2-16,4-3-2 0,-2 1-2 0,-1-7-2 15,-2 1 0-15,4 2-4 0,-1-2 0 0,5-3-5 16,0 0-3-16,1 1-1 0,3 1-1 0,9 1-5 16,-3-3-3-16,8 6 0 0,0-3-5 0,4 8-4 15,6 2 1-15,4 4-2 0,-1 2 1 0,6 3 0 16,1 7 1-16,-2 1 0 0,3 2 1 0,-2 6 4 16,0 1 0-16,0 4 1 0,-3 0 0 0,-2-3 3 0,-6 7 1 0,1 4 1 15,0-1 2-15,-7-6 3 0,-4 4-1 0,-4-4 2 16,1 5 1-16,-7-2 1 0,0-1 2 0,-7-8 1 15,1 3 2-15,-4 0 2 0,-1-3 0 0,-3 5 0 16,-5-1 2-16,0-9 3 0,-4 7-2 16,-2-5 2-16,-1-5 0 0,1 5 1 0,-2-12 0 0,1 0 2 15,-1-6 0-15,3 2-1 0,0-5 1 0,-4-4 0 16,10-4 1-16,-3-3-3 0,2-3 2 0,5-3-3 16,0-5 1-16,-5-4-2 0,7-1 0 0,6 1-1 15,3-4-7-15,-5 1 2 0,5-4-3 0,3 6-3 16,6-3-2-16,2 3-1 0,8 5-3 0,-3-3 0 15,1 4-2-15,7 1-1 0,6 11-4 0,-3-10-1 16,0 9-2-16,4 3-2 0,3 5-1 0,-1 4-3 0,0 3 0 16,-3 2 1-16,-1 7-1 0,2 2 3 15,-2 5 0-15,-4 2 0 0,-3 4 0 0,-1-1 3 0,-2 6 0 16,-4-2 2-16,-7 1 2 0,0-1 1 0,-3 1 5 16,-6-1 2-16,-4-1 1 0,0 0 1 0,-3-6 3 15,-5-1 2-15,-3 5 2 0,2-1 1 0,-2-3-2 16,-2 1 4-16,-1-7 3 0,-5 4 2 0,-1-3 1 15,0-2 0-15,2-3 3 0,2-8 0 0,-4 0 3 16,1-3 2-16,0-5-2 0,6 0-2 0,-8-8 5 16,5 3-2-16,0-9-3 0,4 1 1 0,2-1-3 15,2-3-4-15,5-2 0 0,0-5-3 0,8 0-5 16,3-2-2-16,1 3 2 0,3-3-6 0,5 2-3 16,5-1-2-16,4 4-3 0,0 2 0 0,7 3-5 15,4 4-2-15,1 7-5 0,2-2 3 0,0 6-4 16,3 6 0-16,-2 4 1 0,2 1-3 0,-5 7 1 0,1 4 1 15,-1 3 0-15,-3 2-1 0,-3 1 4 0,-7 1 0 0,-1 4-1 16,0 0 3-16,-6-2 2 0,-5-1 2 0,-5 1 4 16,-2 4 5-16,-14-4-1 0,7 2 5 0,-11-5 3 15,-5 2 7-15,-1 0 2 0,-5-2 3 0,-3-5 0 16,-2-1 5-16,2 1 3 0,-3-3 1 0,9-4 0 16,-1-6 0-16,-8-1 4 0,10-1 0 0,4-4 0 15,0-5 1-15,3-2-1 0,-1-3-1 0,0-2 0 16,5-6-4-16,10 6-5 0,-1-7-3 0,4-1-1 0,6-1-8 15,1-1-2-15,8 0-3 0,6 3-2 0,1-3-4 16,-1 0 1-16,5 3-2 0,1 2-3 0,3 1-2 16,-1 0-3-16,-1 2-4 0,2 0-3 0,-1 8-14 15,4-3-9-15,-4 12-19 0,1-6 9 0,-2 7-132 16,-1 2 142-16,-2 7-77 0,1 3-51 0</inkml:trace>
      </inkml:traceGroup>
      <inkml:traceGroup>
        <inkml:annotationXML>
          <emma:emma xmlns:emma="http://www.w3.org/2003/04/emma" version="1.0">
            <emma:interpretation id="{9430842E-C410-4E33-99FE-DF30A8E71702}" emma:medium="tactile" emma:mode="ink">
              <msink:context xmlns:msink="http://schemas.microsoft.com/ink/2010/main" type="line" rotatedBoundingBox="523,6524 31921,5406 32043,8829 645,9947"/>
            </emma:interpretation>
          </emma:emma>
        </inkml:annotationXML>
        <inkml:traceGroup>
          <inkml:annotationXML>
            <emma:emma xmlns:emma="http://www.w3.org/2003/04/emma" version="1.0">
              <emma:interpretation id="{1880D42B-6ACB-46C6-A5F1-050A39A8822F}" emma:medium="tactile" emma:mode="ink">
                <msink:context xmlns:msink="http://schemas.microsoft.com/ink/2010/main" type="inkWord" rotatedBoundingBox="543,7086 4509,6944 4598,9434 631,957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1" timeOffset="-264183.8018">32 736 574 0,'3'-13'303'15,"0"4"-159"-15,-3 1-86 0,3-2 36 0,-4-3-12 16,-3-3-15-16,4 4-31 0,0-3-5 0,-3 1-3 0,5-5-4 16,3 1-2-16,-2-1-4 0,3 0-2 0,5-5 0 15,-1 2-3-15,1-2-2 0,2-3-1 0,0 2-1 16,-4-1 0-16,4 2-4 0,-4 2-1 0,4 1-1 16,0 2 1-16,-2 0-2 0,2 5-2 0,-2 3 0 15,2-1 0-15,1 3-2 0,-4 2 0 0,1 4-2 16,0 2-1-16,-2 4-2 0,-1 2 2 0,3 7 1 15,1-2-2-15,-4 3 3 0,0 9 0 0,-2 8 2 16,2-3 1-16,-2 0 0 0,-1 7 0 0,-2-2 0 0,4 7-2 16,-3 6 2-16,1-2 0 0,-2-5-1 0,-1 5-1 15,1-1 3-15,-1 2 1 0,-1-2-1 0,-1-3 4 16,0 0-1-16,0-6 0 0,-3 1 2 0,3-6 0 16,0 3-2-16,-1-4 1 0,-1 0 1 0,0-7 0 15,-1 3 0-15,2-4 2 0,1-5 0 0,-2 0 2 16,0-1 3-16,1-3 1 0,1-2 3 0,-2-4 6 15,2-2 2-15,-1 0 3 0,1-6 0 0,1-2 4 16,-1 0-1-16,3-5 0 0,-1-4-2 0,0-7-6 16,1 3 0-16,0-10-4 0,2 2 0 0,-1-5-4 15,-2-1 0-15,6-5-3 0,0 1 1 0,0-3-2 16,3 2 0-16,0-3 0 0,2 1 0 0,-3-3-4 16,2-2 1-16,3 2-2 0,-3 0 0 0,4 2-2 15,0 1-1-15,0 5-2 0,0 1-1 0,0 7 0 16,0 5-3-16,-3 3-2 0,6 3 0 0,-2 2-5 15,-1 4-1-15,-5 7-2 0,5 0-1 0,0 4-1 16,-1 6 2-16,7 7 0 0,-9-1 1 0,-1 3 5 0,6 11 0 0,4 11 4 16,-6-5 2-16,0 3 1 0,0 7 0 0,-3-2 0 15,4 4 1-15,-2 1 1 0,-3 0 0 0,-1-8-1 16,-3 3 0-16,2-1 3 0,-2-1-3 0,-2-3 2 16,2-1-1-16,-3-1-1 0,0-3-1 0,1-3-1 15,-1-3-3-15,1 1-3 0,-3-4-4 0,1-3-6 16,-1-2-21-16,0-1-14 0,2-1-19 0,-2-4-24 0,2-6-69 15,0 1-44-15,-1-4 135 0,6-6-106 16,3-12-56-16</inkml:trace>
          <inkml:trace contextRef="#ctx0" brushRef="#br1" timeOffset="-263976.7719">1357 593 954 0,'0'9'407'15,"-2"1"-270"-15,-1-5-100 0,0 1 27 0,-2 0-16 0,-5-3-21 0,9 5-12 0,1 2-9 16,0 1 1-16,6 0-1 0,2 5 2 0,3-6-21 16,12 4 18-16,-1 0 2 0,0-2-1 0,-3-1-2 15,7-5 0-15,7 2-2 0,-4-3-2 0,-4 0-2 16,7-4-4-16,2-1-2 0,2 0-15 0,6-1-9 16,-4-3-15-16,-3 1-18 0,6-6-80 0,2 1 107 15,0-3-67-15,5 1-39 0</inkml:trace>
          <inkml:trace contextRef="#ctx0" brushRef="#br1" timeOffset="-263720.3846">1569 381 1105 0,'-23'27'517'0,"22"-19"-344"15,-11 6-144-15,6-11 8 0,6 5 3 0,2 5-22 16,-1-2-10-16,1 8-12 0,-1 4-76 0,6 7 75 15,1-1 0-15,3 1 3 0,2 5 0 0,1-2 2 16,0 2-1-16,4 0-1 0,-2-3 1 0,1 0 1 16,-1 0 0-16,3-2-2 0,-1 2 0 0,-2 0-3 15,0-2-1-15,-4 0-3 0,1 1-1 0,-2-4-5 0,1 0 0 16,-5-2-1-16,1-6-4 0,-1 0-12 0,-1 1-9 16,1-6-10-16,-3-3-17 0,1-6-25 0,-2 0-113 15,2-5 150-15,-2 1-98 0,0-12-41 0</inkml:trace>
          <inkml:trace contextRef="#ctx0" brushRef="#br1" timeOffset="-265456.8303">87 172 747 0,'-4'-14'350'15,"-4"-4"-238"-15,1 6-80 0,3-1 5 0,0 0-4 0,1 2-1 16,3 1-6-16,-8-2-2 0,5 2-2 0,-2-1 1 16,0 5 2-16,2-2 0 0,2 0 4 0,-4 1 0 15,-6-1-1-15,11 7-1 0,-2-2-2 0,-3-1-3 16,4 3-5-16,-1-1 0 0,1 2-10 0,1 2-3 15,1 1-2-15,-4 2-1 0,6 1-2 0,-3 4-1 16,-3-2-1-16,1 0-1 0,1 1 3 0,1 4-1 0,-2 3 1 16,5-2-2-16,-4-3 1 0,4 5 1 0,2 2 1 0,-2 7-3 15,0 1 3-15,2-1-1 0,0-1 0 0,-5 3 0 16,4 7 1-16,0 1-1 0,-1 4 2 0,2-5-1 16,-1 9 0-16,1-2 0 0,3 2 0 0,-1-3 1 15,-4 3-3-15,1-3 2 0,-4-5-1 0,5 5 1 16,-2-7 0-16,-1-1 1 0,-4 1 1 0,4 1-2 15,-2-2 1-15,3 0 0 0,-3-1 2 0,2 1-3 16,-2 2 0-16,0-1 2 0,5-1-2 0,-5-2 3 16,-2-1 1-16,2 0-1 0,2-1-1 0,-1-1 3 0,1-6 2 15,-4-5-2-15,-1 2 4 0,1-1 0 0,2-3 3 16,-1-6-2-16,-2 0 3 0,-2 2 1 0,2-4 0 16,3 1 1-16,-2-4-2 0,2-2 0 0,0 6 2 15,0-6 1-15,0 3 0 0,-2-4-3 0,2 0 1 16,0 1 1-16,-1 1-1 0,-1 1 0 0,-2-3-3 15,4-2 0-15,0 2-3 0,3 2 2 0,-2 0-3 16,1-1 1-16,1 1-3 0,-3-1-1 0,2 1 0 16,-2-2-1-16,0 0 2 0,-4 0-2 0,4-2-2 15,-1 2-1-15,-2-1 1 0,3 1 0 0,-3 0-1 16,1 0 0-16,-1 0-2 0,6 1 0 0,-3-1 0 0,2 2-2 16,-2-2-9-16,0-2-3 0,0 2-4 0,-2-3-6 0,4 3-8 15,-2 2-34-15,-2-2-27 0,-3-3-38 0,4 3-42 16,-3 3 117-16,6-2-110 0,-4-1-53 0</inkml:trace>
          <inkml:trace contextRef="#ctx0" brushRef="#br1" timeOffset="-262982.7306">-556-315 1365 0,'-11'9'513'0,"3"-13"-393"0,0 4-107 16,-2 3 8-16,6 10-33 0,-4 7-7 15,-2 20-1-15,-1-6-3 0,6-19 5 16,0 3 2-16,-12 49 5 0,-4 28 3 0,2 15 4 0,-2-5 1 0,4 13-2 16,12 16 3-16,-5-3 0 0,10-25-1 0,23 34-1 15,-4-7-1-15,3-20-1 0,16 9-3 0,7-10-1 0,9 25-15 16,27-8-10-16,1 0-16 0,-12-24-26 0,24-14-42 16,22 6 82-16,16-13-57 0,19-23-22 0</inkml:trace>
          <inkml:trace contextRef="#ctx0" brushRef="#br1" timeOffset="-263494.6835">2131 241 1295 0,'1'0'512'0,"7"3"-364"0,-3 0-118 15,0-3 10-15,8 19-23 0,-1-1-10 0,3 7-10 0,-3-3 0 16,4 20-2-16,-1-4 2 0,2 5-2 15,-1 5 0-15,0 0 0 0,2-2 0 0,-1 0-5 0,1-3-1 16,-1-3-2-16,-3 0-4 0,2-4-6 0,-1-2-5 16,-4-2-7-16,0-1-8 0,-1-4-1 0,-2 1-43 15,-1-9-22-15,1 3-31 0,-1-8 95 0,-1-4-66 16,4-10-21-16</inkml:trace>
          <inkml:trace contextRef="#ctx0" brushRef="#br1" timeOffset="-263293.8496">2863-347 1488 0,'8'8'580'0,"3"0"-430"0,-3 3-123 16,10-1-2-16,-4 4-14 0,12 16-10 0,-4 2-3 16,11 14-7-16,6 13 0 0,-4 10 0 0,-2 1 1 15,1 14 0-15,-6 9-2 0,-9 7-1 0,1-5-3 16,-13 9-7-16,-3 6-2 0,-11 4-3 0,-5 1-4 15,-3-16-3-15,-18 6-3 0,-15 6-20 0,-1-1-13 16,-2-11-11-16,-13-7-21 0,-11-7-28 0,-17 14 81 16,-23-13-59-16,10 0-13 0</inkml:trace>
        </inkml:traceGroup>
        <inkml:traceGroup>
          <inkml:annotationXML>
            <emma:emma xmlns:emma="http://www.w3.org/2003/04/emma" version="1.0">
              <emma:interpretation id="{4619C1C5-B800-488F-BA16-36F56505465A}" emma:medium="tactile" emma:mode="ink">
                <msink:context xmlns:msink="http://schemas.microsoft.com/ink/2010/main" type="inkWord" rotatedBoundingBox="5359,7127 10682,6938 10758,9060 5434,925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1" timeOffset="-261925.7801">4058 403 698 0,'11'-44'473'0,"-8"2"-253"0,-3 1-152 0,-1-1 114 16,-1-7-134-16,-1 3-1 0,0-2-6 0,-1 7-18 16,3 1-74-16,-1-6 68 0,2 1-2 0,0 7 0 15,-1 1-4-15,1 8 4 0,1-6-3 0,1 19-2 16,1-3-3-16,-3 10-10 0,0 7-3 0,3 9-4 16,-1 9 0-16,6 6-7 0,0 11 0 0,6 17-1 15,-3-1 1-15,7 15 5 0,2 9 0 0,1 10 3 16,0 3-2-16,-2 9 3 0,0 7-4 0,2 0 0 0,1 3 0 15,-4 5-5-15,1-2-1 0,-2 2-4 0,1-5-2 16,-4-12-2-16,-8-9 0 0,4 7-7 0,-4 0-1 16,-1-16 4-16,-3-12 1 0,-1-5 1 0,-1 2 2 15,-5-15 4-15,1 1 3 0,-3-11 7 0,1-13 4 0,1-1 3 16,-3-11 1-16,-1-9 2 0,2-4 2 0,-4-10 0 16,3 2 3-16,-1-16-1 0,-3 5 1 0,1-12 2 15,0-2 4-15,-5-4 3 0,2-5 2 0,4-3 10 16,-4-1 4-16,1-7 5 0,2-4 3 0,-3-5 8 15,4-7 0-15,7-3-1 0,0 3 1 0,3 1-6 16,1-3-5-16,3 12-2 0,5 0-5 0,-1 8-7 16,2 8-3-16,10 6-1 0,-2 3-5 0,-2 6-5 15,8 4-3-15,-2 4-3 0,-4 1 0 0,5 6-5 0,-7 11-1 16,5 5-3-16,0 0-1 0,-5 2 1 0,3 12 0 16,-3 4-1-16,3 4 1 0,-3 11-1 0,0-2 1 15,-7-1 1-15,1 10-1 0,-2-5-2 0,-3 6 2 16,-4 1 0-16,-2-6-3 0,-1 1-3 0,-4-4-3 15,-1-4-5-15,-1-5-27 0,-1 1-20 0,1-6-32 16,0-6-41-16,-2 1 97 0,2-2-73 0,0-4-27 0</inkml:trace>
          <inkml:trace contextRef="#ctx0" brushRef="#br1" timeOffset="-261455.796">4687 394 955 0,'16'0'420'0,"-2"3"-264"15,-8-5-113-15,1 1 12 0,1 1-12 16,-2 1-16-16,4 7-24 0,-1 2-7 0,9 10-3 0,-4-2 0 16,2 6-3-16,5 9 0 0,-1 5 2 0,0-3-2 15,0 4-2-15,-2 1 0 0,1-4-3 0,-2 4 0 16,1-3-4-16,-2-4 0 0,-5-1-2 0,2 3 2 16,-2-6 3-16,-8-7 2 0,0 3 4 0,0 1 1 15,-3-7 8-15,0-3 1 0,2-7 5 0,-4 1 8 0,2-7 2 16,-1 4 3-16,-1-6 4 0,1-2 0 0,1-6 3 15,-3-1 3-15,3-3-2 0,0 0-3 0,-2-7-4 16,2 1 0-16,0-9-4 0,2 2-2 0,5-4-6 16,-2-4-4-16,2-1 0 0,1-4-3 0,4 3-3 15,3-2-2-15,1 2-1 0,-2-1 1 0,2 4 2 16,0 2-3-16,0 11 0 0,-2-4 1 0,-1 5-1 16,-4 9-1-16,2 8-1 0,2 0 1 0,0 4-5 15,-2 6 3-15,5 9-1 0,0-1 0 0,0 4 4 0,1 0 1 0,4 2 0 16,1 0 1-16,-1 1 3 0,1-6 1 0,-2-1 2 15,5 3 1-15,2-4 2 0,0-1 4 0,-5-3 4 16,1-2 1-16,1-1 5 0,-2-4 1 0,3-1 2 16,-13-5-1-16,2 0 7 0,2-2-1 0,-5-4-3 15,0-1 2-15,0-1 0 0,-3-3-1 0,-3 0 0 16,3-2 0-16,0 1-10 0,-3-3-2 0,-5-1-2 16,1 2-4-16,-2-2-13 0,-4-1-5 0,0-4-9 15,-3 3-11-15,-1-1-26 0,-1 0-20 0,4-5-21 16,-4 5-18-16,7-3 74 0,-2 3-60 0,8-10-12 15</inkml:trace>
          <inkml:trace contextRef="#ctx0" brushRef="#br1" timeOffset="-261262.7173">6026 237 575 0,'13'-1'346'16,"-2"-4"-165"-16,-6 4-110 0,-2-3 72 0,0 4-70 16,-1 2-22-16,-1 3-11 0,-1 1-10 0,-1 4-12 15,-1-1-5-15,1 7-2 0,-6 3 0 0,-1 5-6 16,-1-2 0-16,-1 7-2 0,-1 5-1 0,-2 1-3 15,2 1 1-15,2 6-2 0,1-7-3 0,3-5-1 16,0 2-3-16,5-8 1 0,5 0-5 0,3-5-7 16,0-5-6-16,6 0-6 0,4-1-6 0,6-2-21 15,-2 0-12-15,8-6-23 0,4 0-20 0,4-5 73 16,-2 0-50-16,12-3-14 0</inkml:trace>
          <inkml:trace contextRef="#ctx0" brushRef="#br1" timeOffset="-260962.3656">6432 664 746 0,'-11'2'391'0,"6"3"-202"0,-4-5-113 0,9 0 45 0,1 0-28 0,4-2-7 15,0 2-20-15,1 0-23 0,4 0-5 0,3-2-1 16,4-1-3-16,4-3-5 0,0-2-2 0,-2 3-11 16,3-6-1-16,5-3-5 0,0-2-3 0,2-2-2 15,-2 6-5-15,2-9-2 0,-1 0-3 0,1-1-1 16,0 4-1-16,-9-1-3 0,-1-2-1 0,-1 2-2 15,-1-3 0-15,-4 3-2 0,-3 1-4 0,-2 1-2 0,-8-1 0 16,0 2-12-16,-5 4-2 0,-6 1-4 0,0 3-2 16,-9 4-2-16,-5 4 3 0,-5 7 6 15,3 1-3-15,-4 8 17 0,-4 8 4 0,5 4 6 16,-5 4 2-16,6-2 8 0,9 12-1 0,-3 4-4 0,1-3 5 16,8-5-14-16,4 2-7 0,4 0-9 0,4 0-27 15,9-7-14-15,-3 0-15 0,3-4-21 0,9-3-33 0,6-2 88 16,5-5-60-16,8-8-5 0</inkml:trace>
          <inkml:trace contextRef="#ctx0" brushRef="#br1" timeOffset="-260667.8093">7531 292 762 0,'0'-8'339'0,"0"0"-211"0,-11 1-93 15,-5 4 16-15,-5 3-18 0,1 0-11 0,2 2-17 0,-10 6-4 16,-3 6-1-16,1 0 0 0,3 1 1 0,-3 5 0 15,3 1 2-15,-5 3-1 0,6 3 1 0,-1 2-3 16,5-5 2-16,9 1-1 0,2 1 1 0,5 1 1 16,4-5-1-16,2-5 3 0,5 3 4 0,3 0 6 15,5-4 1-15,-1-1 2 0,3-3 3 0,4 1 0 16,-2-5 2-16,4 3-2 0,0 0-4 0,-2-4-3 0,1-1-6 16,0 0-3-16,-4 4-6 0,1 1-5 15,-6 5-8-15,0-3-3 0,-7 1-11 0,-4 5-3 0,-12 0-2 16,1 4-2-16,-11-1-15 0,-7 3-2 0,-9-1-3 15,-2 3-5-15,-9 0-10 0,-5-1-3 0,4 1-4 16,-5-2-4-16,7-4 12 0,6-5-6 0,4 3 39 16,0-4-20-16,9-4 11 0</inkml:trace>
          <inkml:trace contextRef="#ctx0" brushRef="#br1" timeOffset="-260330.9589">7840 335 786 0,'3'-8'364'0,"-3"1"-222"0,0 1-97 0,-4 1 22 16,-3 5-12-16,-2 2-22 0,1 1-9 0,0 0-17 15,-5 8-1-15,-5 4-3 0,-1-3 1 0,5 3-2 16,-7 4-2-16,1 3 3 0,1 2-2 0,3 5-1 16,-4-4 0-16,8-1 1 0,1 0-1 0,1 0 1 15,4 0 1-15,7-2 2 0,1-3-1 0,4 0 6 16,2 2 0-16,13-5 1 0,0-2 1 0,4 4 2 15,2-6-2-15,2 3-2 0,-1-4 3 0,1 0-5 16,-2 0 0-16,-1 0 0 0,-4 2-2 0,-1-2-5 16,-4 2 0-16,-4 0-3 0,-2 1-3 0,-5 4-3 0,-4-3-2 15,-7 5-3-15,-1-1-2 0,-8 1 1 0,-6 3 0 16,-11-3 2-16,0 1 2 0,3 0 1 0,-7-5-1 0,-10 1-6 16,7 1-2-16,-2-4-4 0,7-1-6 0,-1-4-9 15,-2 1-28-15,7-4-19 0,0-3-20 0,8 1-11 16,6-6-19-16,-1-3 79 0,11-4-65 0,8-9 0 15</inkml:trace>
          <inkml:trace contextRef="#ctx0" brushRef="#br1" timeOffset="-259660.3191">7968 642 442 0,'28'-33'277'0,"-4"1"-108"0,3 5-88 16,-6 1 51-16,-2 4-21 0,-1 8-18 0,-4-2-16 16,-1 8-28-16,-2 6-12 0,-5 0-9 0,-1 2-7 15,-2 8-15-15,-1 4-1 0,-4 3-2 0,-1 0-3 16,0-2 3-16,-2 9-2 0,0 3 2 0,2 4 0 15,-3-8 0-15,4 6-1 0,0 0-1 0,2 3 3 16,7-1-4-16,-1-1 3 0,1-1-2 0,2-3-1 0,4 3 2 16,1-1 2-16,4-9 2 0,-1 1-1 0,4-1 11 15,-2 1 2-15,3-13 1 0,1 3 4 0,-3-8-2 16,3 0 0-16,5-3 1 0,-4-4-2 0,-3-4-10 16,4-2-1-16,-6-1-5 0,1-5-1 0,0-2-2 15,-9-1-1-15,-1-4-2 0,1 1-1 0,-4-4-1 16,-3-1 1-16,3-3 2 0,-3-1-1 0,0 1 3 15,-1-2 1-15,2 0 1 0,-4 1 2 0,4 2 2 0,-2 8-2 16,0 1 2-16,2-1 0 0,0 5-2 0,-2 6 0 16,3 5-2-16,1-2 0 0,1 5-3 0,0 1 0 15,-2 2-3-15,4 2 0 0,2 3-3 0,1 2 0 16,0 1 1-16,1 6-1 0,4 5 2 0,-2-3 0 16,0 10-1-16,1-1 0 0,-3 2 1 0,2 5 1 15,-3-4 0-15,-2 1 1 0,0-3 1 0,-1 1 3 16,-4-2 0-16,-1-3 4 0,-2-5 5 0,-1-1 2 0,-4 0 1 15,2-3 3-15,0-4 8 0,-4-1 2 0,4-3 3 16,-4 2 1-16,3-3 2 0,1-2 1 0,0-3-3 16,0-1 0-16,0 0-11 0,0-4-4 0,3-4-4 15,2 1-7-15,-2 0-7 0,2-5-8 0,7-1-16 16,-2-2-10-16,4-2-13 0,2-1 3 0,3-4-33 0,5-6-50 16,10-4-25-16,-4 2-22 0,0 1-14 0,10-1 112 15,-2-1-93-15,5 5-20 0,-6 5 40 0,-5 4 36 16,0-1 51-16,-5 7 55 0,-3 4-25 0,-10 3 156 15,-1 2 20-15,-5 4-68 0,-4-1 62 0,0 6-45 16,-4 2-17-16,-2 3-16 0,-1 0-13 0,-7 6-22 16,2-1-6-16,-3 8-3 0,0-1-2 0,-5 1-4 15,3 0 0-15,-3 3-4 0,2 1 0 0,4 1 1 16,1-4 4-16,1 3 1 0,3 1 5 0,5-1 5 16,0 1 2-16,11-2 1 0,-1-2 4 0,1 0 4 15,2 2-1-15,7-2 0 0,-4-1 0 0,3 0-2 16,-1-4 0-16,-4 2-1 0,4-3-4 0,-7 0-7 15,0-3-3-15,-9 3-5 0,3-2-5 0,-7 1-12 16,-8-1-11-16,-9 2-9 0,-3 1-14 0,-13 4-101 16,-8 0 112-16,-16 6-62 0,-8-3-47 0</inkml:trace>
        </inkml:traceGroup>
        <inkml:traceGroup>
          <inkml:annotationXML>
            <emma:emma xmlns:emma="http://www.w3.org/2003/04/emma" version="1.0">
              <emma:interpretation id="{39765A09-9CF7-4A51-AE78-94403A9CACD7}" emma:medium="tactile" emma:mode="ink">
                <msink:context xmlns:msink="http://schemas.microsoft.com/ink/2010/main" type="inkWord" rotatedBoundingBox="12233,6265 15813,6137 15908,8797 12327,8925">
                  <msink:destinationLink direction="with" ref="{5BAF7AFF-AF41-4075-9806-DEC3B78F92A6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1" timeOffset="-258965.8039">11693-110 1201 0,'4'-1'461'15,"-4"2"-346"-15,2-5-93 0,-7 2-15 0,-1 2 7 16,1 8-9-16,0 6-6 0,-1 7-5 0,1 6 1 16,-3 8 1-16,2 2-2 0,-2 1 5 0,0 8 0 0,0 10 0 15,2-2 0-15,-1-5-1 0,6 5 0 0,1-4 0 0,0 6-1 16,8-5-1-16,1 0 2 0,1-10 1 0,1-6 0 16,2-2 6-16,7-7 4 0,3-10 3 0,2-7 4 15,2-2 6-15,-3-1 2 0,8-14 1 0,-3-5 5 16,4-4 1-16,-3-7 2 0,2-6-2 0,-5-1 1 15,-1-5-1-15,-1-4 1 0,-3-6 0 0,-1 3-1 16,-5-5-4-16,-3 0-3 0,-2 1 0 0,-3-4-3 16,-5 1-6-16,-1 2-2 0,-4 1-2 0,1 2-3 15,-7-3-5-15,-5 5-5 0,-3 0-5 0,-2 3-3 0,-1 5-12 16,-3 4-6-16,1 7-6 0,-9 1-8 16,6 6-5-16,-8 17-11 0,-6 5-25 0,-2 1-20 15,2 5-16-15,-7 11-29 0,2 10-44 0,2 5 121 0,6 14-87 16,-5-3-16-16</inkml:trace>
          <inkml:trace contextRef="#ctx0" brushRef="#br1" timeOffset="-258697.869">12677 478 1004 0,'0'14'527'0,"1"-11"-298"15,-1 10-158-15,0-13 111 0,0 0-153 0,0 11-3 16,0 1-15-16,-3 3-18 0,-3 13-2 0,-2 5 1 16,2-6-4-16,-7 10 0 0,2 1-2 0,-2 5-6 15,-1-3-5-15,-2-1-23 0,0 3-15 0,0-4-22 16,2 2-26-16,1-5-26 0,0-6-40 0,0 2 109 15,2 5-83-15,2-11-5 0</inkml:trace>
          <inkml:trace contextRef="#ctx0" brushRef="#br1" timeOffset="-258410.7356">13218-422 1061 0,'-4'3'504'0,"4"1"-317"16,1-8-103-16,-1 4 41 0,0 0-96 0,3 8-23 15,2 5-2-15,2 8-7 0,-1 1 0 0,-1 13 0 16,3 10-31-16,0 9 31 0,-4-3 2 0,3 6-5 15,-2 8-3-15,-5-1-3 0,9 3-4 0,-3-2-14 16,2 1-8-16,-3 0-7 0,3 1-17 0,-3-6-14 0,1-2-22 0,2 6-102 16,-5 0 141-16,-3-9-82 0,0-3-41 0</inkml:trace>
          <inkml:trace contextRef="#ctx0" brushRef="#br1" timeOffset="-258224.8662">14115 726 1160 0,'-5'18'481'15,"2"-9"-356"-15,-3 11-120 0,2-1 1 0,-5 5-9 16,-1-1-5-16,1 14-3 0,-2-3-5 0,-4 5-112 16,-1 4 79-16,0-6-22 0,-6 6-28 0,6-3 67 15,-8 0-51-15,-7 1-17 0</inkml:trace>
          <inkml:trace contextRef="#ctx0" brushRef="#br1" timeOffset="-258048.6608">14461 712 1249 0,'11'0'469'0,"-2"0"-364"0,-4 0-95 0,0 2-12 15,0-1-21-15,3 4-12 0,-4 0-16 0,1 3-51 0,5 1-43 16,-1 2 102-16,6-1-74 0,-1 1-49 0</inkml:trace>
          <inkml:trace contextRef="#ctx0" brushRef="#br1" timeOffset="-255905.8245">12002-1118 891 0,'-12'-9'335'0,"5"-1"-207"0,-6 1-55 0,-2 5-2 16,-2-2-14-16,3 3-26 0,1 0-20 0,-5 3 4 16,-6 0-4-16,-3 8-2 0,-1-2-5 0,-6 0-3 15,2 2 0-15,-9 3-1 0,1 4 0 0,-3 1 0 16,-1 0 0-16,1 0-2 0,-2-1 2 0,0-2 0 16,1 3 1-16,-2-2 1 0,1-2-1 0,4-1 2 0,-1-3 0 15,4 0 1-15,0 1 1 0,4-1 1 0,6 0 1 16,-1 0 0-16,5 2 0 0,-1 1 0 0,4 0-1 15,5 0 1-15,-2 2-2 0,6 3 0 0,4 1-3 16,1 7-2-16,1-2 1 0,3-1 2 0,3 9-3 0,1 7-1 16,4 0 0-16,-2-2 1 0,4 1 0 0,-2 7 0 15,3 18-1-15,1 11 0 0,2-9 0 0,-1 7 0 16,-2 13 0-16,0 3-2 0,3 7 1 0,-6 5-1 16,1 4 1-16,4 2 0 0,-6 6 0 0,1-5 1 0,3-5 3 15,-3 5 3-15,4-6-3 0,4-5 9 0,-2-11 12 16,0-7 4-16,2-4 4 0,9-7 4 0,-1-12 5 15,3 1 2-15,2-13 2 0,5-1-7 0,8-13-14 16,5 2-6-16,2-9-8 0,10 1-15 0,25-8-98 16,4-2 88-16,18-6-49 0,9 0-42 0</inkml:trace>
        </inkml:traceGroup>
        <inkml:traceGroup>
          <inkml:annotationXML>
            <emma:emma xmlns:emma="http://www.w3.org/2003/04/emma" version="1.0">
              <emma:interpretation id="{FB93C837-5B0B-4B8E-9041-166ABD8100DA}" emma:medium="tactile" emma:mode="ink">
                <msink:context xmlns:msink="http://schemas.microsoft.com/ink/2010/main" type="inkWord" rotatedBoundingBox="16675,6425 19839,6312 19920,8591 16756,8704">
                  <msink:destinationLink direction="with" ref="{5BAF7AFF-AF41-4075-9806-DEC3B78F92A6}"/>
                </msink:context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1" timeOffset="-257899.6885">15408 650 1158 0,'3'16'449'0,"-1"-15"-338"0,-2-1-95 16,3 0-10-16,0 0-9 0,4 8-24 0,-1-3-15 16,-1 2-62-16,4 1-49 0,-2-2 109 15,2 0-79-15,4 2-58 0</inkml:trace>
          <inkml:trace contextRef="#ctx0" brushRef="#br1" timeOffset="-257748.7713">15808 449 1275 0,'5'15'488'16,"4"-4"-364"-16,-9-10-105 0,-1-1 10 0,-1-1-38 15,0 4-19-15,-1 3-12 0,3 2-18 0,-1 2-73 16,-1-2-62-16,-1 1 138 0,1 1-100 0,-1-4-68 16</inkml:trace>
          <inkml:trace contextRef="#ctx0" brushRef="#br1" timeOffset="-257570.8655">16375 545 1205 0,'2'27'450'0,"-2"-11"-315"0,-2 1-109 16,-3 6-4-16,-1 5-19 0,-2 4-4 0,0 6-1 0,-3 2-2 16,-8 3-4-16,3 0-1 0,-7 3-4 0,3-1-5 15,-7 1-15-15,-4 0-6 0,-1-1-10 0,5-2-14 16,-4-2-56-16,-1-4-39 0,-2-2 106 0,-1-3-80 15,5-8-47-15</inkml:trace>
          <inkml:trace contextRef="#ctx0" brushRef="#br1" timeOffset="-232958.6965">16674-320 618 0,'-9'-9'284'16,"-1"-6"-146"-16,4 2-74 0,1 4 31 0,-1-1-17 15,-5 1 2-15,6 1-4 0,-2 0-5 0,3 3-3 16,2 0-11-16,-1 1-2 0,-2-1-6 0,3 3-9 15,2 1-14-15,4 1-7 0,-6 1-4 0,4 4-7 0,-2 1-6 16,4 2-2-16,-4 5-4 0,8 3 0 16,-4 5 1-16,4 6-2 0,4 5 1 0,-7-1 1 0,1 3 0 15,6 7-1-15,-3-1 1 0,-2-3 2 0,-1 1-1 16,-1 0 0-16,1 2 1 0,5-2 0 0,-3-3-1 16,-1-3 0-16,-1 9 1 0,-1 2 1 0,3-7 0 15,-7 0 0-15,4-2 1 0,-5 2 1 0,0 1 1 16,-2-2 1-16,2-6 3 0,0-7-1 0,-1 5 4 15,1-6 0-15,-2-5 1 0,2-4-1 0,-1-1 4 16,4 2 3-16,-6-10 3 0,3 5 0 0,-4-6 5 16,1-2 2-16,3-3 1 0,0 0 2 0,0-7-1 15,3-3-2-15,-3-1-2 0,0-5-3 0,4-5-5 16,-4-2-3-16,8-5-2 0,-7-1-2 0,-1-2-1 0,8-2-2 16,5-3-3-16,-5 1 2 0,5 0-1 15,-5 0 0-15,1 4-1 0,4-1 0 0,1 3-2 0,-4 4 1 0,1 1-2 16,5-2-1-16,-5 7 0 0,2 4 1 0,-1 2-1 15,1-1-1-15,2 7-1 0,0 1-2 0,-3 1 1 16,0 3-2-16,4 2-3 0,-1 3-3 0,-1 0 0 16,0 6 1-16,1 5-5 0,1-3 4 0,-2 13-2 15,0-5 1-15,-1 3 4 0,1 5 1 0,1 1 1 16,-3-1 0-16,1 3 4 0,0 0-1 0,-4 4 2 16,-1-1-1-16,2 0 1 0,-2 2 0 0,-3-3-1 15,3 3 1-15,-5-2 0 0,2-3 2 0,-4 0 1 0,7-2 0 16,-5 1 3-16,2-2 1 0,-3-7 0 15,-2 2 2-15,0-3 0 0,1-9-1 0,2 2 4 0,-3 1 2 16,-3-7 1-16,3 0 0 0,0-1 4 0,2-4 3 16,-2-3 0-16,0 2-1 0,-3-3-2 0,1-8 0 0,0-4-2 15,1-1-2-15,2 0-2 0,6 0-4 0,-7-8-2 16,1 1 1-16,12-4-2 0,-3 0-3 0,-2 1 0 16,0-5-1-16,4 3 0 0,1-4 1 0,3 1-1 15,-3 4-1-15,-2-2-1 0,6 5 1 0,3 0 0 16,-3 1 0-16,4 1 0 0,-7 3-2 0,5 1 2 15,0 5 0-15,-1 3-1 0,-2 5 0 0,0-1-3 16,-5 9-1-16,2 1 1 0,-1 6-2 0,0 2 0 16,-1 4-1-16,-2 5-1 0,4-1 1 0,-3 1 5 0,-1 2-1 15,1 7 1-15,1-1 1 0,-2-4 1 0,-1 4-1 16,2-1 1-16,-4 5-2 0,1 1-3 0,1 0-1 16,-2-5 0-16,-1 1-3 0,1 5-12 0,0 0-5 15,-1 1-9-15,2 1-19 0,1 2-83 0,-4-1-63 16,7 7 144-16,1-1-107 0,-1 4-78 0</inkml:trace>
          <inkml:trace contextRef="#ctx0" brushRef="#br1" timeOffset="-256541.825">17702-979 1078 0,'-5'-3'447'0,"-2"3"-298"0,4-12-108 0,0-2 16 15,1 1-19-15,-1 4-6 0,3 1-16 0,0 3-5 0,0 2 3 16,3 1 1-16,1-1-5 0,0 3-1 0,6 0 0 0,1 0-2 16,8 2-1-16,-3 1 0 0,5-2-4 0,8 4-2 15,-2 0 0-15,4 1 0 0,1-2-1 0,3 4 0 16,-1-4 0-16,1 4 1 0,-5-5-1 0,-1 4 1 16,3-1 1-16,-5 1 1 0,-2-1-2 0,-9-3 1 15,3 3 0-15,-1 1-1 0,-2 6 1 0,-5-7-2 16,-3 2-2-16,0 5-2 0,-5-2 2 0,3 8-1 15,1 2-2-15,-4-1 1 0,3 3 1 0,-1 8 2 16,0 0-1-16,3 4 1 0,1 5 0 0,1 1 2 16,-1-1 0-16,6 11-1 0,-3 1 1 0,4 7 0 15,0-1 0-15,3 15 3 0,-1-6-2 0,3 4 1 16,-2 7 2-16,0-3-1 0,2 2 0 0,-2-2 2 16,1-2 1-16,-4-1 0 0,0 2 0 0,-5-4 1 15,1 1 1-15,-11-13 2 0,2 5-2 0,-6-11-2 16,-5-6 1-16,-9-3-7 0,-4-1-1 0,-13-6-4 15,-5 1-5-15,-27-2-5 0,-1-2-5 0,-22 1-21 16,-19-1-20-16,-26-4-34 0,-11 1-82 0,15-6 130 0,-52 0-82 16,-39-16-72-16</inkml:trace>
        </inkml:traceGroup>
        <inkml:traceGroup>
          <inkml:annotationXML>
            <emma:emma xmlns:emma="http://www.w3.org/2003/04/emma" version="1.0">
              <emma:interpretation id="{950218EB-093E-4412-B3C8-ABBB1CB89CFD}" emma:medium="tactile" emma:mode="ink">
                <msink:context xmlns:msink="http://schemas.microsoft.com/ink/2010/main" type="inkWord" rotatedBoundingBox="23081,6789 27163,6643 27233,8625 23152,877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1" timeOffset="-227059.5857">22514-266 887 0,'-20'-16'412'15,"-3"-8"-264"-15,-1 4-109 0,-3-3 58 0,-3 4-83 16,-3 2-9-16,-2 2-3 0,0 4-7 0,-5 10-7 15,-2 1 1-15,-7 6 0 0,4 5-4 0,4 12 4 16,-7 7 0-16,5 11 0 0,0-3 3 0,3 7 4 16,5 11 1-16,13-2 0 0,-3-3 2 0,6-5 1 15,12-9-1-15,2 2 2 0,4 1 0 0,2-8 1 16,7-8 3-16,7-5 3 0,1 3 9 0,11-9 3 16,-3 5 4-16,4-14 4 0,4 0 7 0,5-4 5 15,-1-2 0-15,-1-7 1 0,5-4 0 0,-2-2-2 16,1-4-2-16,2-1-1 0,-6-7-7 0,-5 3-1 0,1-3-2 15,-4-4-5-15,-3-1-5 0,-1 1-3 16,-7-3-2-16,0 1-3 0,-5-1-3 0,4 2-2 0,-6 1-4 16,1 4-2-16,-5 7-5 0,-1 1-3 0,-4 7-3 15,2 4 1-15,-4 8-6 0,1 4 0 0,-2 8 1 16,-4 2 2-16,1 11 2 0,1-2 4 0,-4 18 2 16,-1-4 1-16,5 4 5 0,-3-4 0 0,8 7 0 15,0 1 0-15,0-5 2 0,5-2 1 0,5-6-1 16,1 1 1-16,3-6 4 0,2-4 1 0,5-9 3 15,-1 2-1-15,6-11 5 0,3-4-3 0,1-9 1 16,3 0-1-16,2-6-4 0,4-7-1 0,2-3-2 16,-1-1 1-16,-2-9-2 0,3 1-1 0,-1-8-1 15,-5-1 0-15,-1-6 0 0,-6-3-1 0,-5-4-1 16,-3 1-1-16,-2 4-1 0,-9-2-1 0,-2-6-1 0,4 1-2 16,-8 9 0-16,-3 4-1 0,0 2 0 0,0 1-1 15,-5 15-1-15,1-6 0 0,4 18 0 0,-5 3-6 16,0 1 1-16,2 10-2 0,-2 7 1 0,-1 7-1 15,1 0 0-15,-3 10 1 0,-2 7 1 0,6 12 6 16,-1 3-1-16,3 8 3 0,-1 5 0 0,6 9 1 16,0 2 0-16,4 7 0 0,6 2 2 0,-7 1-2 15,5-2 0-15,0 2-2 0,2 6-1 0,-3 0-1 16,-1-3 0-16,-3 4-1 0,-4-2-2 0,0 1 0 16,-4 0-2-16,-6-5 0 0,-1 2-1 0,-12-12 2 15,5 6-1-15,-11-23 2 0,5 2 3 0,-2-12 7 16,0 6 7-16,0-31 3 0,0 1 6 0,5-10 18 15,1-7 6-15,-1-14 6 0,3 1 5 0,-1-10 10 16,2-11 1-16,4-5 2 0,2-1 0 0,2-11-8 16,6-1-2-16,9-5-4 0,-2-5-4 0,12-3-10 15,4-2-4-15,7-6-6 0,-1 0-1 0,10-5-5 0,4-3-2 16,6 0-2-16,-2 0-1 0,-3 8-3 0,0 5-2 0,8-10 0 16,1 0-2-16,-9 10-3 0,-3 3-1 0,-3-5-1 15,3-2-4-15,-7 1-2 0,-1 1-1 0,-7 8 1 16,1 11-3-16,-13-3-4 0,-4 10 0 0,-7 9 0 15,-2 6-1-15,-3 4-2 0,-1 0 0 0,-8 15-3 16,-7 0 3-16,6 5 0 0,-3 5 1 0,-3 7-1 16,1 2 3-16,1 11 2 0,-4 2 1 0,7 12 2 15,-1 1 1-15,4 10 0 0,3 8 0 0,7 6 2 0,-3 0 0 16,6 3 1-16,3 5 2 0,1-1-1 0,4-1-1 16,3-1 1-16,1 0 0 0,3 5 1 15,1-6-3-15,-2 5 1 0,3 0-1 0,-3-4 0 0,0 2 1 16,-3-9 3-16,-4-12-2 0,-4 1-2 0,1-1 5 15,-3-11-1-15,-3-12 2 0,-3-9 0 0,2 3 9 16,-7-16 0-16,0 4 6 0,6-7 1 0,-9-8 4 16,1-2 3-16,2-4 0 0,4-1 3 0,-3-8-1 15,1-1-1-15,0-8-1 0,4-5 1 0,5 1-1 16,2-4-1-16,4-6-2 0,7-5-3 0,4 0-3 16,2 1-1-16,5-4-3 0,2 3 0 0,4 2-5 15,4-1 0-15,-1 6 0 0,2 6-1 0,-1-1-2 16,0 3-2-16,1 6 0 0,-5 2-1 0,-1 1-1 0,-5 4-2 15,-3 2-2-15,-5 2-2 0,-1 6-2 16,-1-5-1-16,-9 12-3 0,3-3 0 0,-6 5-2 0,0-2 1 16,-3 6-1-16,1 2 1 0,-3 6 2 0,-3-1 2 15,-1 6 0-15,1 0 3 0,0 8 4 0,-2 1 2 16,1 5 0-16,0-3 1 0,3 5 1 0,-1 1 0 16,2 2 2-16,0-4-1 0,5 4-1 0,3-2 0 15,3-2 0-15,-1 0 0 0,2 1-3 0,4-4-4 16,5-2-3-16,-2-1-5 0,-1-3-7 0,1-6-11 0,0 1-52 15,5 0-39-15,0-6-55 0,-4-1 125 0,7-4-93 0,4-11-73 16</inkml:trace>
          <inkml:trace contextRef="#ctx0" brushRef="#br1" timeOffset="-226907.5769">24410-435 1149 0,'-23'-4'519'16,"4"0"-333"-16,10-4-134 0,1 2 55 0,0-2-67 15,-3 3-33-15,6 5-10 0,6 0-12 0,-1 0-11 16,0 0-29-16,2 0-20 0,-2 2-33 0,3 3-45 16,0-4-62-16,5 9 143 0,13 1-131 0,-5-5-78 15</inkml:trace>
          <inkml:trace contextRef="#ctx0" brushRef="#br1" timeOffset="-226387.5752">24609-339 1034 0,'-4'27'441'15,"3"-14"-295"-15,-1 6-106 0,2-2 40 0,0 1-49 16,0 6-8-16,2 3-2 0,1 0-4 0,-3 3-2 16,3 2-3-16,0 2-1 0,1-4-3 0,-3 3-5 15,2 1-5-15,-1-4-2 0,1 0-2 0,-1-1 1 0,-2-5-2 16,0 0 2-16,0 1 0 0,0-6 1 0,-3-1 2 0,1-6 0 16,0 4 1-16,1-6 1 0,-1 1 0 15,1-5 2-15,1-1 3 0,-2 0 7 0,-1-3 4 0,3-4 7 16,0-3 2-16,1-4 4 0,-1-1 4 0,5-14-2 15,0 2 1-15,5-7-6 0,-1-6-4 0,4-5-5 16,0 2-3-16,4-5-5 0,1-1-2 0,-2 4 0 16,1 0-4-16,-1 7-3 0,0 4 0 0,-8 7-2 15,3 2-2-15,-1 11-7 0,-4 7-1 0,-3 4-4 16,3 3 2-16,-1 4-1 0,0 7 0 0,3 6 2 16,0-1 3-16,0 5 5 0,6 2 1 0,5 4 3 15,-7-3 0-15,2-2 2 0,2-3 0 0,8 1 1 16,-2-1 1-16,-3-3 0 0,2-5-1 0,1-3 1 0,7 2 3 15,-1-5-1-15,1 1 1 0,-3 0-1 0,-1-9 1 16,1 1 1-16,-3-4 2 0,3-6-1 0,1-7 1 16,-5 3-1-16,2-10 1 0,-2-5 0 0,2-2-1 15,0 1 0-15,-5-5-1 0,-3-6 0 0,-3 1-4 16,3 0-1-16,-7-2-1 0,-1-3-1 0,-4 10-4 16,-3-3-1-16,-1 8-3 0,-1 8-3 0,-6 6-1 15,-1-1 1-15,-1 14-2 0,-6 3 0 0,3 12 4 16,-1 0-2-16,-3 8 4 0,2 4 0 0,1 8 3 15,0-2 1-15,8 10 0 0,1 0-1 0,5-1-2 16,-1-1 3-16,16 4-4 0,-3-2 0 0,9-5-7 16,5-1-6-16,5-7-8 0,8 3-4 0,1-4-33 15,9-7-21-15,4-9-27 0,0 1-29 0,7-7 92 16,2-6-70-16,-1-5-19 0</inkml:trace>
        </inkml:traceGroup>
        <inkml:traceGroup>
          <inkml:annotationXML>
            <emma:emma xmlns:emma="http://www.w3.org/2003/04/emma" version="1.0">
              <emma:interpretation id="{98AC9CDC-61CC-476B-8A21-43F76F2700CD}" emma:medium="tactile" emma:mode="ink">
                <msink:context xmlns:msink="http://schemas.microsoft.com/ink/2010/main" type="inkWord" rotatedBoundingBox="27706,5556 31921,5406 32043,8829 27828,8979"/>
              </emma:interpretation>
              <emma:one-of disjunction-type="recognition" id="oneOf6">
                <emma:interpretation id="interp6" emma:lang="" emma:confidence="0">
                  <emma:literal>odd</emma:literal>
                </emma:interpretation>
                <emma:interpretation id="interp7" emma:lang="" emma:confidence="0">
                  <emma:literal>odal</emma:literal>
                </emma:interpretation>
                <emma:interpretation id="interp8" emma:lang="" emma:confidence="0">
                  <emma:literal>wedel</emma:literal>
                </emma:interpretation>
                <emma:interpretation id="interp9" emma:lang="" emma:confidence="0">
                  <emma:literal>betel</emma:literal>
                </emma:interpretation>
                <emma:interpretation id="interp10" emma:lang="" emma:confidence="0">
                  <emma:literal>bedel</emma:literal>
                </emma:interpretation>
              </emma:one-of>
            </emma:emma>
          </inkml:annotationXML>
          <inkml:trace contextRef="#ctx0" brushRef="#br1" timeOffset="-224827.5822">27776 142 511 0,'19'-35'313'0,"-1"1"-126"0,-7 3-98 16,-8-3 51-16,-1 1-21 0,-5 4-18 0,3 4-15 16,-4 7-34-16,-2 4-10 0,0 4-9 0,-1 2-9 15,-1 3-13-15,0 5-3 0,2 2-2 0,-3 0-4 16,-1-1-1-16,2 7-1 0,-2 3 0 0,2-1 1 16,7 3 0-16,-1 3 1 0,2 1 4 0,8 1 5 15,8 1 2-15,-5 0 5 0,2-3 1 0,8-4 9 16,1 3 5-16,0-4 5 0,2-5 3 0,-1-1 6 15,-3-2 1-15,6-3 0 0,-2-5 4 0,-5-1-4 16,0-2 0-16,-3-3-5 0,-3-2-4 0,-7-4-11 16,5 4-3-16,-8-5-4 0,-3 3-6 0,-3-6-13 15,-2 0-6-15,-3 0-7 0,-1 4-7 0,-9-1-16 16,1-4-8-16,-6 1-9 0,1 2-10 0,-2 3-28 0,2 5-15 16,-2-2-19-16,8 4-15 0,3 4-29 0,-4 0-8 15,20 5-2-15,0 4 3 0,15 2 27 0,-7-3 21 16,29 8 23-16,-10-3 23 0,10 2 54 0,4 1 23 15,-2-2 18-15,2-2 21 0,-1-4 38 0,-6-1 10 16,-2-7 11-16,3 6 12 0,-7-7 11 0,-1-3 2 16,-6-4 1-16,-2 2-8 0,0 3-18 0,-7-3-9 15,-6 3-8-15,-1-7-11 0,0 7-20 0,-3 2-8 16,-5-2-7-16,-3 2-7 0,-5-1-15 0,0 2-5 16,-8 2-4-16,1 0-1 0,0 0-5 0,-6 3-3 0,-3 6-1 15,3-1 2-15,-3 0 2 0,2 4 1 0,3 2-1 0,-2 5 1 16,4 7-1-16,-2-4 5 0,11 2-1 0,0 1-2 15,0 2 2-15,6 1 1 0,4-3 1 0,4-4 5 16,4 0 2-16,2-4 2 0,4 0 4 0,5-4 6 16,1-2 1-16,4-2 2 0,1-3 2 0,3-4 2 15,-1-1-1-15,3-7 2 0,-2-6-2 0,0-2 1 16,-1-4 0-16,-2-5 0 0,3-4-2 0,-6-5-3 16,0 0-1-16,-3-5-3 0,-4-3-1 0,-2-3-5 15,0 5-3-15,-7-7-2 0,0 3-2 0,-3 2-3 16,2-1-1-16,-7 7 0 0,1 1-1 0,-1 7-3 15,0-5-2-15,-5 15-2 0,-1 0 0 0,4 10-9 16,-2 4 0-16,-3 5-3 0,1 3-2 0,-1 8-3 16,1 5 3-16,1 14 2 0,2-4-2 0,-5 10 9 15,3 7 1-15,2 5 1 0,3 6 3 0,2 1 3 16,1 2 1-16,8-1 0 0,-3 1 2 0,8-3 2 16,5-1 3-16,1-12 2 0,2-1 1 0,-3-5 3 0,4-14-1 15,2-1 4-15,0 1 1 0,-1-10 0 0,-1-3-1 16,-1-1 0-16,5-4 1 0,-2-6-4 0,0 1 0 15,-3-3-3-15,3-3 0 0,-3-6-2 0,1-4-1 16,1-6-1-16,-9 5-1 0,4-9-2 0,-2-1 0 16,-6-8-2-16,-5 4-1 0,5-4-3 0,-9 1-3 15,1 1 0-15,-5 1-2 0,0 6 0 0,-3 2 0 16,1 7 1-16,-1 0-2 0,-3 11 1 0,-1 3 1 0,-9 5 2 16,8 2 1-16,-3 7 1 0,-5 7-3 15,7 6 4-15,-4 1 3 0,4 4 2 0,7 8 0 0,2 0 3 16,3-2 0-16,-1-1 4 0,4-2 0 0,10 2 2 15,-6-3 3-15,6-5 3 0,3-5 0 0,5-3 3 0,6 1 3 16,8-5 1-16,0-6 3 0,-6 0-1 0,8-4-1 16,3-4 0-16,0-9 0 0,0-2-2 0,-6-3-5 15,4-9 1-15,0 4-3 0,-2-17-4 0,-1 3-1 16,-3-3-3-16,0-8-1 0,-10-9-1 0,4 5-1 16,-5-3-4-16,-3-1 0 0,-12-5-2 0,2 0 0 15,-3-5-6-15,-5 2 1 0,-4-2-1 0,-1 2-1 0,-10 0 1 16,0 3 1-16,-5 12-1 0,4 2-1 0,-8 8-1 15,1 15 2-15,4 8-1 0,-5 3 0 0,4 11 1 16,-1 6 0-16,4 15 1 0,-5 1 0 0,4 0 5 16,3 24-1-16,-1 9 1 0,-3-3 2 0,6 2-1 15,2 7 1-15,2-1 1 0,3 15 1 0,4 0-1 16,-1-2 0-16,7-7 0 0,7 4 0 0,-1 3 2 16,4-3-2-16,6-6 0 0,4-10-2 0,1-2 1 15,4-9-5-15,3-8-4 0,3-9-28 0,2-4-24 16,3-9-34-16,8-7-52 0,-1-9 105 0,-3 0-80 15,9-11-31-15</inkml:trace>
          <inkml:trace contextRef="#ctx0" brushRef="#br1" timeOffset="-225855.4917">26443-113 687 0,'10'-43'377'0,"-1"2"-165"15,1-2-113-15,-2 11 79 0,-3-2-49 0,1 9-49 16,0 7-15-16,-1 1-8 0,0 9-12 0,-2 3-10 16,-1 5-18-16,-2 5-9 0,3-3-4 0,-1 13-6 15,-2 5-4-15,3 5-3 0,-2 8 1 0,3 1 1 16,3 6 2-16,0 3 0 0,2 8 1 0,4 1 1 16,-2-4 0-16,0-3-1 0,2 2 1 0,0-2-1 15,-4-2 1-15,1-3 1 0,-4-5 1 0,1-5 0 16,-1 0 1-16,-3-4 7 0,1-5 4 0,-1-10 3 15,0-2 4-15,-2-4 7 0,1-8 1 0,1-5 2 16,0-2 2-16,-1-1-4 0,3-6-2 0,-2-9-3 0,2 4-1 16,0-4-5-16,-1-1-3 0,3-3-1 0,-1-7-3 15,4-2-3-15,-1 0 0 0,1 4-2 0,4-8-2 16,-1 4-2-16,1-3-2 0,-3 9-2 0,2 4-2 16,0 0-2-16,-4 9-4 0,2 4-1 0,-3 13-8 15,0-1 0-15,-1 8 0 0,1 8-1 0,-2 3 3 16,0 1 0-16,2 7 4 0,2 8 1 0,-4-4 9 15,2 3 1-15,2 2 0 0,-2-2 3 0,1 0 0 16,-1 1 1-16,0-4 2 0,3-5 1 0,-4-3 1 16,1 0 1-16,-2-6 1 0,-4 0 1 0,4-7 4 15,1 2 1-15,-3-6 0 0,1-2 3 0,1-7 2 16,1 6 0-16,6-12 0 0,1-1 0 0,-6-5 0 16,5-5 0-16,-2-8-2 0,0 0-2 0,6-2-3 15,-4-9-1-15,-2 0-1 0,4 4-1 0,-1-1-4 0,2 2 0 16,-3 7-1-16,-4 1 0 0,-2 9-6 0,-1 5-3 15,-1 9-3-15,1 0-1 0,-6 7-6 0,2 7-1 16,-2 5-1-16,3 6-3 0,-3-4 5 0,8 15 0 0,0 3-1 16,-3-2-1-16,1 0 5 0,3 4-3 0,3-1-3 15,2 2-10-15,0 0-7 0,1-3-10 0,-3-2-8 16,6-6-16-16,4 5-40 0,0-4-13 0,2-6-15 16,-1 2-6-16,4-3-50 0,-2 1 118 0,2-10-78 15,0 4-7-15</inkml:trace>
          <inkml:trace contextRef="#ctx0" brushRef="#br1" timeOffset="-224584.8247">30223-1973 1452 0,'-7'2'609'0,"7"6"-424"15,-1-5-144-15,7 2 38 0,2 2-47 0,11 19-11 16,0 1-12-16,8 14-1 0,5 14 4 0,0 16 1 16,5 2 1-16,-2 1-4 0,6 21-3 0,-1 18-4 15,-2 7-1-15,-9-9-3 0,-1 10-5 0,-9-3 1 0,-4 30-9 16,-20 10-1-16,2-5-4 0,-7-15 1 0,-15-7-3 0,-15 27-4 16,-8-1-2-16,-20 3-3 0,-1-28 1 15,-30 22-21-15,6 2-11 0,-54 2-22 0,-1-2-37 0,-26-8 82 16,-26 2-57-16,-44-16-21 0</inkml:trace>
        </inkml:traceGroup>
      </inkml:traceGroup>
    </inkml:traceGroup>
    <inkml:traceGroup>
      <inkml:annotationXML>
        <emma:emma xmlns:emma="http://www.w3.org/2003/04/emma" version="1.0">
          <emma:interpretation id="{2FE85213-D07B-4C05-AFD6-2A3194631427}" emma:medium="tactile" emma:mode="ink">
            <msink:context xmlns:msink="http://schemas.microsoft.com/ink/2010/main" type="paragraph" rotatedBoundingBox="438,10336 24690,9518 24807,12986 555,138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6A2B85-4B33-449F-8DC7-5B391AB6E0B3}" emma:medium="tactile" emma:mode="ink">
              <msink:context xmlns:msink="http://schemas.microsoft.com/ink/2010/main" type="line" rotatedBoundingBox="438,10336 24690,9518 24807,12986 555,13805"/>
            </emma:interpretation>
          </emma:emma>
        </inkml:annotationXML>
        <inkml:traceGroup>
          <inkml:annotationXML>
            <emma:emma xmlns:emma="http://www.w3.org/2003/04/emma" version="1.0">
              <emma:interpretation id="{455BAA90-D890-4021-97DD-E341E27F881E}" emma:medium="tactile" emma:mode="ink">
                <msink:context xmlns:msink="http://schemas.microsoft.com/ink/2010/main" type="inkWord" rotatedBoundingBox="447,10601 2755,10523 2791,11578 482,1165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1" timeOffset="-220235.6748">810 3593 759 0,'-8'3'451'0,"-1"-1"-219"0,-1-2-150 16,6 1 100-16,-3-1-114 0,-6 2-22 0,6 3-22 16,-1-2-26-16,1 3-8 0,6 5-1 0,-12 2-5 15,3 6-1-15,1-1 2 0,-6 1 0 0,7 6 3 16,-7-1 1-16,-1 2 4 0,0-1 0 0,5 2 4 0,-5 2 3 16,6-2 0-16,2 2 4 0,-1-4 1 15,4 1 1-15,0-1 2 0,5-1 0 0,2-2 7 0,-2-4 1 16,3-4-1-16,3-4 0 0,-3-1 1 0,5 2 1 15,-1-6-1-15,4 2-2 0,0-3-7 0,-2 0-1 16,4 2-3-16,5-1-3 0,4-4-8 0,-3 3-8 16,3-4-8-16,1 0-8 0,-1-5-44 0,4 2-28 15,-4-7-34-15,0 4-51 0,2-7 125 0,0 2-95 16,1-16-30-16</inkml:trace>
          <inkml:trace contextRef="#ctx0" brushRef="#br1" timeOffset="-219985.0834">1177 3375 793 0,'3'-2'447'0,"2"1"-149"16,-2-3-123-16,-3-2-112 0,-2 4 40 0,-1 1-29 15,2-4-25-15,-1 5-35 0,2-1-11 0,-2-3-6 0,2 4-5 16,0 4-4-16,0-3-1 0,0 2 3 0,0 4-1 16,0-6 1-16,-3 7 3 0,2 3 1 0,-3-3 3 15,0-1 2-15,0 1 2 0,-2 3-1 0,0-6 2 16,-1 7 4-16,-1-5 0 0,2-1 2 0,-2 0 3 0,0 2 4 15,2-4 1-15,-2-3 2 0,0 1 1 0,3-1 1 16,-1-1 2-16,1 2 0 0,-2-4-3 0,4 2-2 16,0 0-2-16,0-1-2 0,1 1-4 0,1-3-8 15,1-1-4-15,-2 0-8 0,2 4-8 0,0-4-34 16,2 3-17-16,2-2-31 0,1 1-34 0,-2 0-41 16,9 6-60-16,7 4 147 0,-3-4-111 0,0 3-12 15</inkml:trace>
          <inkml:trace contextRef="#ctx0" brushRef="#br1" timeOffset="-219637.7754">1459 3969 612 0,'-2'17'355'0,"-1"-1"-168"0,-2-14-123 0,3 3 38 16,-2-2-21-16,1 2-29 0,-4-2-32 0,1-2-7 0,3 1-5 15,-7 3-2-15,7-5 3 0,-4 1 0 0,3 4 1 16,-4-3 3-16,-3-2 6 0,3 1 5 0,-2-4 0 15,2 2 5-15,2 1 4 0,-4-5 1 0,2 0 0 16,-3-1-2-16,6-1-2 0,1 2-3 0,0 1-1 16,4-1-4-16,-3-3-6 0,3 3-1 0,-1-3 0 15,4 3-3-15,-2 2-3 0,3-2 0 0,-4 1-1 16,1-1-1-16,4 2 0 0,-2 0-2 0,-3-2-1 16,3 5 0-16,-1-3-1 0,1 3 1 0,3 0 1 15,-2 0-1-15,-4 0 1 0,4 0 0 0,0 4 1 16,-4-2 4-16,3 0 0 0,-3-1 1 0,-2 4 2 0,2 0 4 15,0-2 1-15,-3-2 3 0,3 1 0 0,-3 0 0 0,1 1 1 16,-1-3 0-16,3-2-2 0,0 2-8 0,-3 0-4 16,3 0-8-16,-3 0-8 0,4 0-12 0,-4 0-83 15,-3 2-100-15,-4 3 158 0,-9-1-105 0,-3-8-89 16</inkml:trace>
          <inkml:trace contextRef="#ctx0" brushRef="#br1" timeOffset="-221210.5242">-545 3618 290 0,'-3'-11'242'0,"-2"2"-88"15,5 1-95-15,-5 1 54 0,4-4-50 0,-4-1-8 16,-3 0-11-16,8 3-16 0,-3-1 10 0,0 1 2 16,-5-6 3-16,8 4 5 0,-5 3 6 0,0-1-1 15,2-4-1-15,-3 5-1 0,-1 2-11 0,2 2-5 0,1 3-7 16,-3-1-6-16,-4 1-14 0,2 4-5 0,-1 8-1 16,-3-6-2-16,1 4-5 0,-1 4 1 15,-3 0 0-15,3 0 0 0,-3 3 2 0,2-2 2 0,-4 3-1 16,7 1 1-16,-3-4 0 0,3 5-1 0,1 4 1 15,-3-1 0-15,6-3 0 0,-1 2 0 0,3-1-1 0,-2 6 2 16,7-2-1-16,2-2 0 0,-2-3 2 0,5 2 1 16,3 3 1-16,4-2-1 0,3 0 4 0,1-1-4 15,1 0 3-15,-2 3 2 0,7-7-1 0,-1-1 0 0,2 2 1 16,3-7-2-16,1-2-1 0,0-1 0 0,2-4-5 16,1-4-2-16,2-2-8 0,-3 2-5 0,4-10-33 15,-3-1-21-15,2-6-24 0,-2 1-33 0,1-5 83 16,-3-6-68-16,-2-5-20 0</inkml:trace>
          <inkml:trace contextRef="#ctx0" brushRef="#br1" timeOffset="-220797.8653">-171 3298 837 0,'-1'-27'444'0,"-1"5"-239"0,-1 6-133 0,-2-1 41 16,0 1-36-16,4 11-19 0,-1-2-18 0,2 4-25 15,0 3-9-15,-3 2-6 0,2 3-4 0,-1 4-9 16,0 2 1-16,2 8-1 0,0 5 1 0,2 3 3 15,3 10 0-15,-2 6 2 0,3-3 0 0,1 6 4 0,-1 2 1 16,5-2-2-16,-1 2 3 0,1 3-3 16,2-5 2-16,1 2-2 0,-3 0 3 0,3 1 0 0,1 0 1 15,-3-4 0-15,-4-2 0 0,0-5 2 0,-3-12-1 0,5 1 5 16,-5 3-1-16,-1-13 0 0,1-2 0 0,-7-4 0 16,4-2 4-16,0-4 0 0,-1 2 4 0,1-6-3 15,-2-1 2-15,-3-3 0 0,3-2 1 0,-4-1-1 0,4-4-2 16,-3-1-4-16,-1-5-1 0,4-3 0 15,-4-5-4-15,3 2-1 0,1-7 0 0,3-4-1 0,0-2-1 16,-1 1-2-16,-1-4 0 0,4 3-1 16,5 3 1-16,-2 0 0 0,3 5 0 0,0 7 1 0,3 5-3 15,2-2 2-15,2 7-2 0,-4 7 0 0,2 3-3 16,-3 0 0-16,1 6 1 0,0 6-1 0,2 3 2 16,-5 1 4-16,2 8-2 0,0 2 3 0,1 4 2 15,1 0 0-15,-7 7 0 0,1-5 0 0,-1 1-1 16,-2 2-5-16,2-1-1 0,-3-2-2 0,0-7-14 15,-2 0-5-15,-1-1-17 0,1 2-17 0,-2-7-89 16,-1-2 115-16,0-1-70 0,0-3-44 0</inkml:trace>
          <inkml:trace contextRef="#ctx0" brushRef="#br1" timeOffset="-220538.5082">385 3394 988 0,'2'5'503'0,"-4"-10"-301"16,2 3-145-16,-1-1 86 0,1-2-124 0,0 1-16 15,0 4-11-15,3 0-11 0,3 6-8 0,-1-1 0 16,3 7-2-16,-2 3 3 0,1 4 8 0,2 5 2 16,2 6 1-16,-3 0 5 0,0 5 3 0,0 5 4 15,-1 0 1-15,-1 3 0 0,0-5 2 0,-2 7 0 0,0 1 1 16,1-1-2-16,-2-4 1 0,0-1 0 0,1-4-1 0,0 6-7 15,0-10-5-15,-1 1-3 0,2-6-5 0,-5-1-9 16,3-4-41-16,-2-1-29 0,1-5-48 0,1-7 106 16,0 2-92-16,-1-3-45 0</inkml:trace>
        </inkml:traceGroup>
        <inkml:traceGroup>
          <inkml:annotationXML>
            <emma:emma xmlns:emma="http://www.w3.org/2003/04/emma" version="1.0">
              <emma:interpretation id="{58C1D336-B574-47E5-A092-4F29E60CDA93}" emma:medium="tactile" emma:mode="ink">
                <msink:context xmlns:msink="http://schemas.microsoft.com/ink/2010/main" type="inkWord" rotatedBoundingBox="3404,10236 5454,10167 5521,12148 3471,1221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1" timeOffset="-229829.5175">2956 2814 1085 0,'-3'5'451'0,"-2"-5"-310"0,0 0-108 0,2 2-3 15,-2 2-2-15,0 3-19 0,-1 7-10 0,-2 12-17 16,3 1-1-16,-3 11 0 0,2 3 0 0,-7 13 4 15,0-1 2-15,-1 11-1 0,3 3-1 0,-8-2 3 16,1 2 2-16,-12-4 0 0,0 1 2 0,-2-2 3 16,5 0 2-16,-16-9-1 0,3-1 4 0,0-4 3 15,2-2 3-15,4-11 1 0,-1 4 0 0,0-9 5 16,5-8 1-16,3-9 4 0,0-3 0 0,0-4 3 16,1-6 2-16,1-3 1 0,-2-4 2 0,6-7 2 15,-3 0 1-15,8-7-1 0,-3 2 2 0,3-5-1 16,5-5 1-16,5-3-4 0,-1-3 1 0,3 7-7 0,0-6-3 15,9-1-2-15,-2-1-5 0,4 4-6 0,1 2-3 16,4 4-1-16,3 2-2 0,6 7-5 0,-1-4 1 16,-4 7-1-16,5 10-1 0,4 0-1 0,-1 4 2 15,2 8 0-15,-1 1 0 0,2 7 4 0,2 0 0 0,0 11 3 16,-1-6 1-16,3 9 1 0,-3 2-1 16,-1 0 1-16,-1 3-2 0,-1 1-2 0,1 3-3 0,-1-1-5 15,1 2-5-15,-6 0-13 0,3 1-9 0,-4-1-17 16,3-2-30-16,-4-3 59 0,-4 0-40 0,0-3-14 15</inkml:trace>
          <inkml:trace contextRef="#ctx0" brushRef="#br1" timeOffset="-229244.8178">3198 3515 1378 0,'5'10'544'0,"-5"-10"-400"0,0-2-120 0,0 2-1 16,0 6-22-16,3 1-11 0,0 5-6 0,0 9-9 16,3-2 0-16,1 10 2 0,-1 3 3 0,-1 4 7 15,1 1 3-15,-1 4 1 0,0 2 2 0,-3 0 5 16,1 0 2-16,-2 0 0 0,1 0 0 0,-2-3 1 16,0-2 1-16,-3 1 2 0,3-4 0 0,-3-7 0 15,-1-1 5-15,-2-7-2 0,1-1 4 0,0-3 0 16,1-10 2-16,-1-1 0 0,0-2 3 0,-1-3 4 15,1 0-3-15,2-5 1 0,0-1-1 0,-1-5-1 16,3-4-2-16,1-5 0 0,-2 2-3 0,2-7-3 16,2-4-2-16,3-6 0 0,-1 1 0 0,1 4-3 0,3-5 0 0,5-3-2 15,1-3 0-15,-3 5-1 0,5 5-2 16,0 5-2-16,3-3 0 0,4 12-1 0,-3-4 0 16,-1 9 0-16,2 5-4 0,1 1-3 0,1 6 0 0,1 3 0 15,-7 7 0-15,2-4 1 0,-1 11-1 0,1 6 3 16,0-1 5-16,0 2 1 0,0 5 1 0,-5-2 2 15,2 4 2-15,2-3 0 0,-5 2 0 0,-1-3 1 16,-4-2-2-16,0-2 4 0,-3-3-1 0,0-1 0 16,-2-7 1-16,0 4 1 0,-1-8 1 0,-1-2 3 15,1-1 4-15,-2-2 0 0,0-3 1 0,2-3 2 16,-2-2 3-16,0 0-1 0,0-9 0 0,0-2-3 16,0-5 1-16,0 5 0 0,3-16-2 0,-2 2-1 15,4-5-2-15,2-3-1 0,1 1 0 0,-1 1-2 16,3-3-2-16,1 4-2 0,4 10-2 0,-1-2 0 15,2 4-3-15,0 8 0 0,-2 8-1 0,2-2 0 0,1 5-2 16,-1 4-2-16,-1 7 2 0,-1 1-2 0,2 5 2 16,2 2-4-16,-4 1-2 0,7 8-1 15,-7-1 0-15,2 4-4 0,5 6-11 0,-2-1-8 0,-3 0-11 16,-1 3-15-16,9 3-23 0,-8 3-118 0,2 4 149 16,4 0-95-16,-4-9-42 0</inkml:trace>
          <inkml:trace contextRef="#ctx0" brushRef="#br0" timeOffset="6860.7848">3763 4750 1061 0,'-3'-10'385'0,"3"1"-313"16,-3-1-72-16,3 4-16 0,-2 4-5 0,-1 2-2 16,3 0-1-16,0 2 5 0,0 3 1 0,0-2 6 0,0-2 4 15,0 1 4-15,0 3 3 0,2-5 1 0,-2 0 3 16,0 0-1-16,0 0 1 0,0 3-2 0,0-3 2 16,0-2-2-16,0-1-1 0,1 3-1 0,-1 0-7 15,0 0-3-15,0-3-5 0,2 3-1 0,-1 3-7 16,1 0-2-16,-2 2-1 0,5-2 0 0,-5 0 3 15,3 2 4-15,-3-3 1 0,5 7 1 0,-5-9 2 16,3 4 3-16,-3-1 1 0,0-3 2 0,3 1-1 16,-1 2 1-16,-2-6 0 0,0 0 1 0,1-2-25 15,-1-1-22-15,0 0-30 0,2 1 63 0,-1-3-58 0,1 0-34 16</inkml:trace>
        </inkml:traceGroup>
        <inkml:traceGroup>
          <inkml:annotationXML>
            <emma:emma xmlns:emma="http://www.w3.org/2003/04/emma" version="1.0">
              <emma:interpretation id="{D04D2384-C69E-45FD-9DEA-BEBC90B378FA}" emma:medium="tactile" emma:mode="ink">
                <msink:context xmlns:msink="http://schemas.microsoft.com/ink/2010/main" type="inkWord" rotatedBoundingBox="6331,10535 8795,10451 8898,13523 6435,13606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1" timeOffset="-214973.8521">5869 3854 166 0,'-2'-5'140'0,"-1"2"-18"15,1 2-49-15,1-6 38 0,-1 4-5 0,-1-2-15 16,0 2-6-16,1 2-6 0,-1-1-6 0,1 0-10 16,-1 2-6-16,-3 2-5 0,1 3-5 0,0-2-7 15,-1 2-5-15,-2 4-2 0,1-2-2 0,-2 5-8 16,-1 1 0-16,1-2-2 0,-2 5-1 0,-2 2-6 15,-1-1-3-15,-4 2-1 0,4 4-3 0,-5-6-1 16,-4 5-3-16,3 2-1 0,0-5 0 0,3 1 0 0,-1-5-2 0,-2 5 3 16,-3-5 0-16,8 1-1 0,-3-3 2 0,5-2 0 15,-4 4-1-15,4-6 0 0,-3 1 1 0,5-2-2 16,5 0-3-16,-2-2-5 0,1 0-7 0,1-1-6 16,3 0-11-16,-1-2-49 0,3 2-36 0,1 0-55 15,3-1 119-15,7-2-109 0,1 0-55 0</inkml:trace>
          <inkml:trace contextRef="#ctx0" brushRef="#br1" timeOffset="-215846.3419">5091 3217 86 0,'-4'0'86'0,"-4"-1"-17"0,0-3-27 16,0 1 28-16,5 2-5 0,-4-1-3 0,4 0 14 15,-3-1 5-15,1 2 8 0,0-3 2 0,0 3 6 16,0-4-1-16,1-1-3 0,2 1-1 0,-1 0-9 16,0-1-9-16,3-1-7 0,-3 4-4 0,3 0-16 0,0 1-7 15,0-1 0-15,-2 2-4 0,4-1-15 0,-2 0-2 16,0 1-3-16,0-1-3 0,3 2-3 0,-2 0 0 16,3 0-7-16,0 0-2 0,1 2 1 0,0 1-1 15,3 0 0-15,3 2 2 0,0 1-3 0,3 1 1 16,6 1 2-16,-1 1 2 0,3-1 0 0,3 5 1 15,3-3 1-15,3 1 1 0,1 0 2 0,2 0 1 16,4-1 1-16,6 2 3 0,-4-1 1 0,6 4 2 16,4-2-1-16,-1-6 4 0,1 3 1 0,1 0 0 15,-4-1 1-15,-2-7 1 0,4-1-2 0,-4-1 1 0,-5 0 2 16,1 0-3-16,-3-1-1 0,1-2 0 0,-1 1-1 16,-6 0-3-16,3 1 0 0,-13 1-3 0,8 0 0 15,-7 0-4-15,-8 0-2 0,8 1 0 0,-7-1-2 16,-4 4-1-16,3-1-1 0,-7-2 1 0,-4 1-2 15,4 3-1-15,-8-4 1 0,-1 2 0 0,1-1-2 16,-2 0 1-16,2-1 0 0,-1 2 0 0,1 1 2 16,0-3 0-16,0 1-2 0,0 3 1 0,-4-2 1 15,1 2-1-15,-6-2-3 0,6 2 0 0,-4 1 0 16,-2-1 0-16,4-1 0 0,-3 1 0 0,-2 3-1 16,4 3-1-16,-4-1 1 0,1-1 1 0,-2 3-1 0,-2 2-1 15,-1 0-1-15,-1 2 2 0,1-1-1 0,-8 0 2 16,6 3 0-16,-5 1 0 0,0 0 0 0,1 0 1 15,-1 2 0-15,0-2-1 0,-1 2 2 0,3 1-1 16,-2-3 0-16,0 0 2 0,2 2-3 0,0-2 0 16,0 0 0-16,2-1 2 0,-1-1 0 0,1 1-3 15,2-2 0-15,-1 0 0 0,2 0 1 0,3-4-4 16,0 3 0-16,-1-4-3 0,5 2-5 0,-1-4-1 0,3 1-7 16,-6 1-21-16,4-3-14 0,1 0-17 0,0 1-29 15,4-2-42-15,0-1 96 0,4 4-71 0,1-2-17 16</inkml:trace>
          <inkml:trace contextRef="#ctx0" brushRef="#br1" timeOffset="-214556.3989">7224 3171 765 0,'-7'-2'331'0,"0"-1"-219"0,0-3-79 0,1 1 6 16,-2 2-2-16,0 0-19 0,0 3-7 0,-2 1-11 15,1 6 0-15,-1 4 1 0,-4 5-2 0,-2 1 2 16,-2 7 4-16,-2 8 0 0,1-3 3 0,1 4 4 16,-3 7 3-16,1 0 2 0,4-5 2 0,3 1-1 0,3-4-2 15,4 2 4-15,3 2-3 0,-3-7-3 16,7-4-2-16,-1-2-1 0,7 4 2 0,4-6 2 0,0 1 2 15,3-9-2-15,5-1 6 0,0 1 4 0,8-3 2 16,1-6 2-16,0-2 8 0,1-2 1 0,3-5 4 16,-2-1 2-16,-1-9 5 0,1 3-1 0,-1-6 1 15,-4 1 1-15,1-7-1 0,-3 3 0 0,0-1 0 16,-6 0-1-16,1-2-4 0,-1-2 0 0,-2 1-3 16,-4-4-3-16,-3 10-7 0,-2-8-1 0,-1 3-7 15,-5-2-4-15,-5 1-8 0,0 3-5 0,-9-2-5 16,1 5-4-16,-3-4-20 0,-1-1-12 0,-10 12-15 15,0-4-18-15,-12 5-78 0,-2 4-62 0,-23 9 146 16,-4 4-110-16,-13 10-69 0</inkml:trace>
          <inkml:trace contextRef="#ctx0" brushRef="#br1" timeOffset="-181676.3731">6652 5165 763 0,'-6'-2'516'0,"1"-1"-225"0,-3-5-196 16,-5-6 131-16,2 1-163 0,-2 2-8 0,2 0-38 15,-3 3-8-15,3 0-6 0,-4 0-2 0,4 3-3 0,-3 0 0 16,-2 4-3-16,2-2 0 0,1 1-2 0,-5 2-1 0,-5 6-3 15,2 1-2-15,0-1-3 0,-3 7 0 0,-3-2 0 16,-2 10-2-16,-2 7 0 0,-1-2 0 0,3-2 5 16,-3 6 1-16,-3 5 3 0,-3 8 1 0,6 0 3 15,2-5 3-15,0 5 1 0,-1 2 3 0,9 1 0 16,-2-3 1-16,8-3 4 0,0 1 1 0,7-4 1 16,-1 1 0-16,4 0 1 0,6-6-1 0,5-2 0 15,1 5 0-15,5-4-3 0,3-1 0 0,10 0-2 0,5 0 0 16,9-4-5-16,8-1 0 0,17 1-4 0,-1-4-1 15,14-1-11-15,10-4-7 0,13-4-14 0,3 0-29 16,14-5 50-16,7-5-33 0,4-8-11 0</inkml:trace>
        </inkml:traceGroup>
        <inkml:traceGroup>
          <inkml:annotationXML>
            <emma:emma xmlns:emma="http://www.w3.org/2003/04/emma" version="1.0">
              <emma:interpretation id="{5E08A156-74BB-4E34-AC7B-B6665BAA1E61}" emma:medium="tactile" emma:mode="ink">
                <msink:context xmlns:msink="http://schemas.microsoft.com/ink/2010/main" type="inkWord" rotatedBoundingBox="10609,10013 12828,9938 12881,11506 10662,11581">
                  <msink:destinationLink direction="with" ref="{AD2D2D89-4D3E-40AD-8135-DD3359F53AB2}"/>
                  <msink:destinationLink direction="with" ref="{AA53FFDC-E9CC-416F-A1E6-A447E0A0C359}"/>
                </msink:context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1" timeOffset="-212509.5511">10949 3168 1006 0,'9'8'459'0,"-1"-5"-282"16,0 2-121-16,-8-7 16 0,0 2-5 0,0 2-31 15,4 2-17-15,-4 0-21 0,1 2-6 0,1 7-3 0,-1 3-4 16,1 8 0-16,1-4 2 0,-1 7 2 0,-2 2 0 16,5 0 2-16,-2 1 2 0,-2 0 0 0,4-1 5 15,-3-2-1-15,1-3 2 0,0 1-2 0,-3-2 3 16,0 1-2-16,-2-4 0 0,-2 3 2 0,-6-9 1 15,4 3 3-15,-4-4 1 0,2-3 4 0,2-4 5 16,-4-1 2-16,4-5 1 0,0 0-1 0,1-5 5 16,0-5 1-16,0-1-2 0,0-3 0 0,1-7-3 15,2 1 1-15,2-6-1 0,0-3 1 0,6-4-2 16,1 3-2-16,9-12-1 0,-2 1-2 0,7-4-1 16,-4 2-2-16,9-3-2 0,1 3-1 0,0 2-5 15,3 4 0-15,-3 7-1 0,0 3-1 0,0 8-3 16,-3 6-1-16,-1 5-1 0,-1 2-3 0,-3 6 0 15,0 4-3-15,2 11-1 0,-2 1-1 0,-2 6 2 16,3 8-1-16,-3 7 1 0,1-1-1 0,-2 4-2 16,-2 5-5-16,-1-1-2 0,1 1-6 0,-3-7-7 0,-1 0-13 0,2 2-49 15,-2-1-31-15,-2-6-46 0,1-3 119 0,-1-3-90 16,0 2-63-16</inkml:trace>
          <inkml:trace contextRef="#ctx0" brushRef="#br1" timeOffset="-213263.8799">9332 2671 1413 0,'-9'-3'563'0,"-1"-2"-394"0,4-6-136 0,-2-2-4 16,5 7-11-16,-2-1-20 0,2 3-54 0,1 2-22 15,1 4-26-15,1-1-38 0,3 7 92 0,0 0-70 16,3 6-19-16</inkml:trace>
          <inkml:trace contextRef="#ctx0" brushRef="#br1" timeOffset="-213414.6007">9481 3104 893 0,'-2'3'504'0,"2"-3"-271"0,-6-6-154 0,2 1 104 15,1-1-127-15,0 1-30 0,1 3-14 0,-1 2-16 0,2 5-11 16,-1 8-7-16,2 1-1 0,0-1 2 0,-2 9 0 0,2 10 4 16,0 8 3-16,4 0 5 0,-3 0 6 0,2 6 2 15,-1 2 1-15,1-5 0 0,2 1 0 0,0-6-1 16,0 2-2-16,-1-3-1 0,0-1-3 0,2-4-7 15,-1-1-2-15,1-3-8 0,-1-1-3 0,0-4-31 16,1-4-23-16,-3-8-35 0,4 2-34 0,-3-7 100 16,1-6-77-16,1-13-25 0</inkml:trace>
          <inkml:trace contextRef="#ctx0" brushRef="#br1" timeOffset="-212879.7609">9805 2862 964 0,'12'21'406'0,"-6"-7"-264"16,-1 7-94-16,1-7 20 0,2 18-10 0,-5-5-15 15,12 16-23-15,-4 3-7 0,3 10-4 0,0 1-3 16,4 4-5-16,1 7-2 0,2-4-2 0,-1 1-1 16,0 2-1-16,-1-6 1 0,-3-1-1 0,3 2 2 15,0-3 0-15,-5 3 2 0,0-3 1 0,-1-6 1 0,0-5 1 16,-3-2 0-16,-1-11 1 0,-1 0-2 15,0-11 4-15,-2-8 1 0,-1-8 0 0,0 1-1 16,0-4 1-16,-2-10-1 0,0-3 0 0,0-1 1 0,-3-2-3 16,2-5-3-16,-2-2 0 0,-2-6 1 0,-3-8-1 15,2 4 0-15,-5-7 3 0,-3-4 7 0,0 1 3 16,-3-6 4-16,-2 2 6 0,-2 1 8 0,1-1 6 16,-1 6 5-16,2 5 3 0,2 3 4 0,-2 1 3 15,3 6-2-15,2 2-1 0,3 6-8 0,2-1-4 16,-1 3-6-16,4 3-5 0,3 3-12 0,-1-3-4 15,1 3-5-15,3 0-5 0,3 2-12 0,1 2-4 16,2-3-7-16,4 3-6 0,6-2-20 0,2 3-12 16,6 0-8-16,3-5-15 0,8 3-49 0,-3 1-26 15,13 1-39-15,-2 0 123 0,10-2-106 0,-5-1-44 16</inkml:trace>
        </inkml:traceGroup>
        <inkml:traceGroup>
          <inkml:annotationXML>
            <emma:emma xmlns:emma="http://www.w3.org/2003/04/emma" version="1.0">
              <emma:interpretation id="{7854F0D1-F205-4723-96B3-67A3E1021DE8}" emma:medium="tactile" emma:mode="ink">
                <msink:context xmlns:msink="http://schemas.microsoft.com/ink/2010/main" type="inkWord" rotatedBoundingBox="13324,10094 16363,9992 16438,12191 13398,12294">
                  <msink:destinationLink direction="with" ref="{AD2D2D89-4D3E-40AD-8135-DD3359F53AB2}"/>
                  <msink:destinationLink direction="with" ref="{AA53FFDC-E9CC-416F-A1E6-A447E0A0C359}"/>
                </msink:context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1" timeOffset="-211406.8251">13623 3470 384 0,'-2'-6'340'0,"-2"-2"-110"0,2 0-134 0,-1 2 84 16,0-2-69-16,1 5-7 0,0-1-22 0,-1-4-23 16,3 7-6-16,0-2-2 0,0 1-4 0,3 0-5 15,-1-1 0-15,4 3-1 0,4-1-1 0,3-1-4 16,3 0-1-16,9 4-2 0,2-2-1 0,8 2-5 16,8-2-2-16,10 0-3 0,-2-4-1 0,8 4-5 15,6-3-2-15,-3-3-1 0,2 1-2 0,1 2-5 16,-1-2-2-16,1 0 0 0,-8 1-4 0,-6-1-1 15,-5 0-3-15,4 2-8 0,1 0-8 0,-10 0-5 16,-6-1-10-16,0 4-11 0,0-1-38 0,-4 1-30 16,-1 1-26-16,-9 3-34 0,-6 0 110 0,3 4-85 15,-12-1-23-15</inkml:trace>
          <inkml:trace contextRef="#ctx0" brushRef="#br1" timeOffset="-211122.6486">14058 3714 356 0,'-27'8'246'16,"0"-3"-92"-16,9 0-85 0,-1-4 36 0,3 2-8 16,2 1-17-16,1-4-17 0,3 1 2 0,6-1 2 15,-1 0 4-15,0 0 8 0,2 0 2 0,3-3 1 16,-2 1-1-16,5-2-3 0,4-1-2 0,4 3-6 16,0-3-5-16,8-1-13 0,3 1-5 0,10 0-5 15,0-1-4-15,3 1-9 0,7-1-7 0,-3 3-2 16,4-7-5-16,4 5-6 0,-3-3-4 0,-1 2-1 15,2 0-1-15,-2 1-3 0,-2-3-1 0,4 3 0 0,-9 0-1 16,-2 4-1-16,-9-4-2 0,6-1-2 0,-3 1-3 16,-2 2-5-16,-9-2 0 0,-2 0-4 0,4 0-19 15,-3 1-11-15,-2-3-11 0,-3 4-13 0,-3 0-18 0,0-3-68 16,-5-2-36-16,2 3 123 0,0-3-85 0,0-7-56 16</inkml:trace>
          <inkml:trace contextRef="#ctx0" brushRef="#br1" timeOffset="-210749.3188">14515 2814 1063 0,'-3'-3'471'0,"-1"-2"-358"15,3 4-102-15,-1-1-2 0,-3 4-20 0,4-2-4 16,-6 1-6-16,7 6 0 0,-1-1 6 0,-2-1 5 15,1 3 5-15,2-2 5 0,6 2 10 0,4 3 6 16,6 2 3-16,-5-2 2 0,8 2 8 0,3 1 0 16,4 2 0-16,1-2 0 0,3 1-3 0,4-1-4 15,-1 0-3-15,2 1-2 0,-1 1-8 0,-1-2-2 16,-1-1-2-16,0 3-1 0,-4 0-3 0,1 0 3 0,-8-2-1 16,3 3 0-16,-5-4 0 0,-6 3-1 0,-1 6 1 15,1 1 3-15,-7-6-3 0,1 7 0 0,-4 0 1 0,-5 9 2 16,-7 6 1-16,1-4 4 0,-10 4-2 0,-7 11 3 15,-1-1 1-15,-10 10 0 0,-1 6 1 0,-9-1-3 16,-2 8-1-16,-3 1-2 0,-3 5-1 0,3 0-6 16,-1 0-1-16,-1 3-3 0,-1-4-4 0,3 1-9 15,3 0-8-15,2-5-6 0,1-1-8 0,-1-4-61 16,0 1-50-16,3-5 106 0,0-6-75 0,-5-11-56 16</inkml:trace>
          <inkml:trace contextRef="#ctx0" brushRef="#br1" timeOffset="-212070.7409">12104 3071 1127 0,'-5'12'449'0,"-2"8"-325"16,3-3-98-16,-3-1 7 0,-1 8-19 0,-1 9-13 16,2 1-3-16,-2-1-5 0,4 7-1 0,-1 5-2 15,-1-1-1-15,4 1 2 0,2-7 0 0,2 0 0 0,1 4 0 16,6-6 2-16,-4 2 3 0,8-12 0 0,-1 3 4 15,3-2 2-15,-1-8 2 0,1-5 2 0,2-4 7 16,2-2 0-16,-2-7-1 0,-1-1 2 0,3-8 1 16,1-3-1-16,-1-3-1 0,-1-4 1 0,1-6-7 15,1 0 1-15,-2-4 1 0,2-1-1 0,-6-6 0 16,1-2 2-16,-2-4 1 0,0-5-1 0,-4-3 5 16,2 2 1-16,-4-8-1 0,-1-1 0 0,5-1 2 15,-2 1-4-15,-1 2 2 0,0 3 0 0,2 3-2 16,-2-3 2-16,-2 10 0 0,9 2-2 0,-8 4-3 15,1-1 1-15,4 10-2 0,-2 5-2 0,1 4-6 16,-1 6-5-16,1 6-5 0,-7-1-2 0,5 9-6 16,-5 5-1-16,7 9-2 0,-5-2 0 0,1 5 4 15,0 9 1-15,1 9 4 0,2-3 0 0,2 10 7 16,-4 3 1-16,4 4-1 0,-3 2 1 0,3 2-2 0,-1 3 1 16,4 0-2-16,-4 1-2 0,2-9-1 0,3 2-5 0,-6-2-5 15,4 3-7-15,0-9-5 0,-5-6-8 0,1-2-9 16,1 3-49-16,-4-8-29 0,0-2-41 0,2-3 114 15,0-9-85-15,2-1-56 0</inkml:trace>
          <inkml:trace contextRef="#ctx0" brushRef="#br1" timeOffset="-211902.3015">12825 3367 752 0,'-5'-8'531'0,"2"-5"-239"0,0 7-186 0,1 3 160 16,-1-5-197-16,3 6-20 0,0-1-16 0,0-2-16 15,2 5-18-15,4 2-10 0,5-2-16 0,0-2-9 16,0 0-13-16,7 4-11 0,3 1-15 0,9 4-54 16,8-6-35-16,2 1-52 0,-3 1 145 0,7 0-101 0,14 0-66 15</inkml:trace>
          <inkml:trace contextRef="#ctx0" brushRef="#br0" timeOffset="8085.279">13425 4517 467 0,'4'3'145'0,"0"7"-123"16,0-7-21-16,2 12-45 0</inkml:trace>
        </inkml:traceGroup>
        <inkml:traceGroup>
          <inkml:annotationXML>
            <emma:emma xmlns:emma="http://www.w3.org/2003/04/emma" version="1.0">
              <emma:interpretation id="{56055BD8-5431-42EE-8D1E-E0AF24341449}" emma:medium="tactile" emma:mode="ink">
                <msink:context xmlns:msink="http://schemas.microsoft.com/ink/2010/main" type="inkWord" rotatedBoundingBox="17540,9912 21971,9762 22016,11093 17584,11242">
                  <msink:destinationLink direction="with" ref="{659063E3-A248-4F8B-9ABD-5F463D9A8442}"/>
                </msink:context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1" timeOffset="-199532.5704">18781 3469 914 0,'-11'1'494'0,"3"4"-284"0,2-5-148 15,1-1 40-15,3-3-46 0,-1 1-27 0,2 3-32 16,1 0-9-16,0 0-7 0,-3 2-2 0,3 3 0 0,0-1-5 16,0 1 24-16,9 1 8 0,-3 1 14 0,4-2 13 15,3 3 3-15,4-2 2 0,-1 0 3 0,10 1 13 16,-2-3-22-16,6 3-3 0,2-2-5 0,0 3-11 16,7-4-4-16,3 1-2 0,1 3-3 0,-2-2-4 15,4 1-2-15,-4-1 0 0,1-1-1 0,-1 1 2 16,-3 1 0-16,-4-2-2 0,1-2 2 0,-7-2-4 15,-1 1-2-15,-3-2-5 0,-3 0-4 0,-3 0-10 16,-4-3-10-16,5 0-41 0,-5-1-28 0,-1 0-22 0,0-1-33 16,1-5-48-16,8 2 127 0,4-9-98 0,-5 4-11 15</inkml:trace>
          <inkml:trace contextRef="#ctx0" brushRef="#br1" timeOffset="-199829.7286">19469 2443 1451 0,'2'0'520'0,"-5"5"-413"15,1-5-116-15,2 2-14 0,-1 4-15 0,-7 2-3 0,0 5-5 16,0 3 5-16,-8 3 5 0,1-2 7 0,-2 5 22 16,-1 2 7-16,-9-6 6 0,8-1 4 0,-9-1 1 15,2 0 0-15,-3-1 0 0,2 2-1 0,-5-4-5 16,2 3-3-16,0 3-2 0,-2-2-2 0,0 4-3 16,0-2 0-16,1 2 0 0,-3-2-3 0,7 0 4 15,5 0-2-15,-4-1 2 0,-1-2-1 0,6 0 4 16,6-5 0-16,0 5 1 0,6-2 3 0,2-3 0 15,-4-1 3-15,8 1 0 0,5 5 4 0,-1-2 1 16,4 0 3-16,3-1 0 0,6 3 1 0,1 2 2 16,5-1-2-16,6 2 0 0,-2 0-1 0,6-1-2 0,3 4-2 15,1-3-1-15,1-3-3 0,-2 3-2 16,2-3 0-16,2 2-1 0,-4 1-3 0,2-3-1 0,-1 3-2 16,-2-2-2-16,-2 3-9 0,3-3-5 0,-4-1-7 15,-5-2-9-15,-2-3-46 0,1 2-25 0,-6-5-35 16,-7 2-48-16,1-4 125 0,-3 4-95 0,-2-4-29 15</inkml:trace>
          <inkml:trace contextRef="#ctx0" brushRef="#br1" timeOffset="-199205.802">20270 2797 1335 0,'-12'-8'597'0,"8"1"-422"16,0 3-163-16,-3 2 1 0,-1 0-25 0,-1 6-11 15,-4 2-11-15,-1 7-6 0,3-4-94 0,-9 20 99 16,5-5 4-16,-5 8 15 0,-2 6 5 0,3-1 3 0,-2 4 6 16,7 2-1-16,0 2 2 0,7-2 0 15,3 1 1-15,2-2 0 0,5 2 0 0,7-7 1 0,2-2-1 16,6-7 2-16,3-2-2 0,1-9 0 0,-3-1 1 15,10-6 1-15,-1-5 2 0,1-5 4 0,1-2 2 16,1-4 11-16,2-5 5 0,0-5 4 0,2 0 3 16,-7 0 3-16,0-6-1 0,6-7 7 0,-4 0 2 15,-6 1-7-15,0-3 0 0,-5-1-1 0,5-3 4 16,-7-1-1-16,1-2 1 0,-6 4-9 0,-2 1-4 0,-2-4-3 16,-3 0-5-16,-4 2-5 0,-2 5-8 0,-6-3-16 15,3 2-14-15,-17 9-17 0,2-2-22 0,-19 5-153 16,-5 5 171-16,-55 14-99 0,4 0-74 0</inkml:trace>
          <inkml:trace contextRef="#ctx0" brushRef="#br1" timeOffset="-200761.3401">17066 2512 1138 0,'-1'0'510'0,"-1"-4"-339"0,-1-3-97 15,1 2-22-15,-3 3-52 0,2-1 2 0,-3 5-23 16,1 2-3-16,-3 7-2 0,0 4-3 0,-6 4 7 16,-1 8 3-16,-2 8 5 0,-4 0 2 0,4 2 9 0,-7 9-2 0,-2 10 5 15,-2-2-1-15,5-3 1 0,-2 4-1 0,-1 0-1 16,-2 18-2-16,-3 2-2 0,1-2 2 0,3-6-1 16,2-7 0-16,-7 7 1 0,-3-1 2 0,3-12 2 15,3-16 3-15,1 2 6 0,-4 0 3 0,6-21 2 16,2 1 4-16,2-7 9 0,3-7 3 0,3-6 3 15,-1 0 2-15,2-6 1 0,1-5-1 0,3-3-1 16,-2-1-1-16,3-7-8 0,1 0 0 0,2-2-4 16,3-5 0-16,2-6-4 0,2-3-1 0,5-5-3 15,-2 0 0-15,7 1-7 0,1-4-3 0,2 2-2 0,1 2-2 16,2 6-5-16,-2 9-3 0,2 1-6 0,3 2-3 16,-1 5-1-16,-2 11-2 0,-2 2-2 0,7 6-1 15,3 14 1-15,-1 0 1 0,0 1 7 0,-3 5 2 0,9 12 4 16,3 10 3-16,-3 2 2 0,-7-5 3 0,3 4 1 15,2 4-1-15,-3-4 0 0,2 4-1 0,-5-8-2 16,1 0-3-16,-1-3-1 0,-1 1-7 0,3-4-13 16,-6-1-8-16,-1-6-12 0,0 1-14 0,-2-5-56 15,1-5-33-15,-4-2-57 0,0-2 136 0,0-9-119 16,-1 0-54-16</inkml:trace>
          <inkml:trace contextRef="#ctx0" brushRef="#br1" timeOffset="-200234.5037">17103 3416 1345 0,'0'-1'510'0,"1"1"-381"0,-1-4-123 0,2 4-7 16,3 8-16-16,-2-1-14 0,2 6-15 0,3-1-2 16,3 9 0-16,0-4 3 0,3 9 13 0,4-1 7 15,-2 1 6-15,0-1 1 0,0 1 16 0,-1-2 1 16,-2-4 4-16,2 1-1 0,-6-3 7 0,-1-2-1 15,0-2 1-15,2 0 2 0,-6-3-5 0,-2-4-1 0,3 1-3 16,-2-2 1-16,-3-1-3 0,2-2 2 0,-6-1 1 0,3 1 6 16,1-3 1-16,0 0 4 0,-7-2 4 0,3-4 8 15,2 3 3-15,2-5 3 0,0-5 2 0,0-4 0 16,-3 1 2-16,3-5-2 0,0 0-1 0,1-3-7 16,3 0-4-16,-1-1-4 0,2 1-4 0,1 3-9 15,-1 1-4-15,4-1-3 0,1 5-5 0,-4 6-8 16,-1-2-6-16,0 7-4 0,1 2-4 0,-1 3-2 15,0 1-2-15,-1 4 1 0,0 3 0 0,7 2 8 16,-2 2 4-16,2 3 5 0,1 2 4 0,-4-2 7 16,6 2 3-16,0-1 1 0,4 0 2 0,-9-2 2 15,1 1 0-15,-5-6-1 0,4 1 3 0,2-2 1 16,-7-5-1-16,-1-2 3 0,2 1-2 0,-1-4 8 16,4-2 2-16,0-4 3 0,0-3-1 0,0-4 5 15,3-2 2-15,2-7-1 0,0 2 3 0,0-7-5 16,2-3 1-16,5-1-5 0,-3 2-2 0,2-1-7 15,0 1-3-15,0 5-2 0,-1 1-4 0,-1 2-5 0,-4 19-5 16,2-6-7-16,0 2-1 0,-3 5-5 0,-1 3 0 16,0 9 0-16,3 7-1 0,2 5-1 0,0-5 3 15,0 6 6-15,-2 2 2 0,7 10-1 0,0-3-3 16,-1 1-3-16,3-5-2 0,-1 2-20 0,-1 3-16 16,4-7-29-16,2 4-35 0,0-3 83 0,0-4-60 15,10-8-21-15</inkml:trace>
        </inkml:traceGroup>
        <inkml:traceGroup>
          <inkml:annotationXML>
            <emma:emma xmlns:emma="http://www.w3.org/2003/04/emma" version="1.0">
              <emma:interpretation id="{00F98336-A9E9-4A90-A920-CFD2E72829AA}" emma:medium="tactile" emma:mode="ink">
                <msink:context xmlns:msink="http://schemas.microsoft.com/ink/2010/main" type="inkWord" rotatedBoundingBox="23203,10047 24706,9996 24771,11899 23268,11950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1" timeOffset="-195141.4287">21938 3399 931 0,'-8'3'394'0,"0"-5"-264"0,2 1-93 15,1-1 29-15,2 2-36 0,-1-1-8 0,4-1-10 16,0-1-1-16,2 3 1 0,3 0-1 0,3 0 0 16,-2-3 2-16,7 3 5 0,1 0 0 0,5-8 3 15,5 8 1-15,-6-2-2 0,12 2-1 0,5-3 2 16,2 4-1-16,-2-2-4 0,3 2-2 0,6 4-2 0,4-5-3 16,3-3-2-16,0 0 1 0,-6 1 0 0,-2-1-4 0,9 0 2 15,-7-4 0-15,1 6 1 0,-6-2-1 0,6 1 3 16,-1-1 1-16,-9 0-2 0,3-2 3 0,-3 5-1 15,-4-5 0-15,-8-1 1 0,-5 3-1 0,0-2-6 16,-5 2-2-16,1-2-4 0,-6 2-6 0,-5 0-25 16,4 1-15-16,-4 0-23 0,7 2-30 0,-11-1-126 15,2 1 167-15,-2-8-107 0,0-2-61 0</inkml:trace>
          <inkml:trace contextRef="#ctx0" brushRef="#br1" timeOffset="-195454.8194">21995 2989 769 0,'0'0'360'16,"0"-1"-216"-16,-1-2-98 0,-3-2 25 0,3 0-19 15,-2 2-21-15,1 0-10 0,2 1-16 0,0 2-3 0,0-1 1 0,0 1 1 16,0 1 3-16,0 2 1 0,5-3 4 0,-2 0 1 15,0 0 2-15,2 0 0 0,5 0 0 0,-1 0 1 16,10 0-5-16,-3 0 2 0,0 0-5 0,6 0-1 0,7 4 1 16,1-4 0-16,2 1-1 0,6 1-2 0,1-1 1 15,4-1 1-15,1 3-3 0,1-3 1 0,-2 0-1 16,1 0-3-16,3 2 1 0,-6 0 0 0,-1-2-2 16,1 1-2-16,-3 2 0 0,-3 1-2 0,2-1-8 15,-4 0-4-15,1-3-10 0,-5 3-14 0,-2 0-74 16,-2-3-68-16,-6 0 136 0,5 2-98 0,-8-2-75 15</inkml:trace>
          <inkml:trace contextRef="#ctx0" brushRef="#br1" timeOffset="-194749.6129">22725 2641 986 0,'0'-2'380'0,"1"-4"-275"0,-1 3-87 15,0 1 6-15,0 2-15 0,0-2-7 0,0 2-3 0,2 0 0 16,3 0-1-16,-2 4 2 0,0-4 2 0,2 4-1 0,4 1 4 15,2 3-1-15,-3-2 1 0,5 6 1 0,1-1 1 16,2 3 1-16,7 4 2 0,-1-3-1 0,-1 3 1 16,-2 0 0-16,6 1 1 0,1 3 1 0,6-1-1 15,-5-7-1-15,3 7 0 0,0-2 3 0,2-2-2 0,-2 1 1 16,4-1 1-16,-6 2 1 0,-1-1 2 16,2 1 2-16,-3-3 4 0,-2 0 2 0,-7-2 2 0,2 1 2 15,-3-3 2-15,-5 1 2 0,-1-2 1 0,-1 2-1 16,-2-2-3-16,-1 2 1 0,-4-4-1 0,1 3-4 15,-3 2-2-15,-3 0-4 0,-5 5-2 0,1 0-3 16,-2-3-1-16,-10 11-5 0,-7 16-1 0,1-4-1 16,-2 2-2-16,-7 8-2 0,-4 4-2 0,-18 22-6 15,-11 19-8-15,2-5-8 0,3-6-12 0,-10 12-12 0,-19 18-83 16,-7 13-86-16,-17 18 159 0,2-19-107 0,-14 3-85 16</inkml:trace>
        </inkml:traceGroup>
      </inkml:traceGroup>
    </inkml:traceGroup>
    <inkml:traceGroup>
      <inkml:annotationXML>
        <emma:emma xmlns:emma="http://www.w3.org/2003/04/emma" version="1.0">
          <emma:interpretation id="{FFAAC1C8-8E95-4803-856E-D18D883446CD}" emma:medium="tactile" emma:mode="ink">
            <msink:context xmlns:msink="http://schemas.microsoft.com/ink/2010/main" type="paragraph" rotatedBoundingBox="736,13847 7103,13853 7102,15139 735,151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43CD85-EEDF-41E7-AFBF-46E270E73BF4}" emma:medium="tactile" emma:mode="ink">
              <msink:context xmlns:msink="http://schemas.microsoft.com/ink/2010/main" type="inkBullet" rotatedBoundingBox="736,14167 819,14168 818,14260 735,14259"/>
            </emma:interpretation>
            <emma:one-of disjunction-type="recognition" id="oneOf14">
              <emma:interpretation id="interp18" emma:lang="" emma:confidence="0">
                <emma:literal>•</emma:literal>
              </emma:interpretation>
            </emma:one-of>
          </emma:emma>
        </inkml:annotationXML>
        <inkml:trace contextRef="#ctx0" brushRef="#br1" timeOffset="-180594.5753">-543 6867 886 0,'-11'-11'395'0,"3"3"-251"0,1-1-99 16,2-1 23-16,4 2-15 0,-1 2-16 0,1-1-10 16,1 3-14-16,0-1-2 0,1 0-1 0,-1 0-2 15,0 2-3-15,0 2-3 0,-1-1 2 0,2 0 0 16,-2-1 0-16,1 2 1 0,-2 1 4 0,2 0 4 16,-3 0 0-16,3 0 2 0,0-2 4 0,-2 2 0 0,4 2 3 15,1-2 1-15,-1 0-2 0,-1 1-3 0,2-1 0 16,-3 0-1-16,0 0-4 0,-6 0-1 0,6 0-4 15,-1 2-4-15,-6-2-3 0,7 0 1 0,0 0-4 16,0 0-1-16,0 0 0 0,5 1-1 0,-5-1-2 16,5 0 1-16,-4 0 2 0,-1-1-3 0,0 1 3 15,0 0 0-15,3 1-2 0,-3-1 0 0,0 0 3 16,2 2-2-16,0 0-2 0,2-1 2 0,0 1-3 0,-4-2-4 16,1 0-11-16,-1 0-9 0,3 1-15 0,-1 1-24 15,6 1-45-15,0 3 80 0,9 7-55 0,1-3-22 16</inkml:trace>
      </inkml:traceGroup>
      <inkml:traceGroup>
        <inkml:annotationXML>
          <emma:emma xmlns:emma="http://www.w3.org/2003/04/emma" version="1.0">
            <emma:interpretation id="{66F56EF7-243F-4AE2-85DA-9E4698C66784}" emma:medium="tactile" emma:mode="ink">
              <msink:context xmlns:msink="http://schemas.microsoft.com/ink/2010/main" type="line" rotatedBoundingBox="1986,13848 7103,13853 7102,15139 1984,15134"/>
            </emma:interpretation>
          </emma:emma>
        </inkml:annotationXML>
        <inkml:traceGroup>
          <inkml:annotationXML>
            <emma:emma xmlns:emma="http://www.w3.org/2003/04/emma" version="1.0">
              <emma:interpretation id="{E2A56434-D7A1-4B7C-BF4A-F0CD674BBFCC}" emma:medium="tactile" emma:mode="ink">
                <msink:context xmlns:msink="http://schemas.microsoft.com/ink/2010/main" type="inkWord" rotatedBoundingBox="1986,13977 2923,13978 2922,14929 1985,14928">
                  <msink:destinationLink direction="with" ref="{01C019C5-D24D-4AAD-ADE0-AF31C586801B}"/>
                </msink:context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1" timeOffset="-179577.6394">699 6708 597 0,'0'-5'381'16,"-5"-7"-170"-16,-1 2-132 0,1-4 101 0,-1-1-117 0,-1 4-12 16,4-3-15-16,-2 1-25 0,7 7-6 0,-4-2-5 15,4 1-8-15,0 4-4 0,-2 2-6 0,1-3-1 16,1 4-6-16,-1 5-7 0,2 3-2 0,4 8-1 15,1 2 7-15,1 9-2 0,3-5 7 0,0 18 0 0,-2 0 4 16,-1 4 11-16,1 6-1 0,4 2 4 0,-1 1-1 16,-2-1 5-16,0 4 0 0,0-2 2 0,1-1 0 15,0-1 2-15,-5-1 3 0,-4-8 1 0,-3 0 3 16,5-5 4-16,-7-4 4 0,0-10 4 0,-1 0 1 16,-1-7 11-16,2-6 5 0,-1-1 2 0,0-1 7 15,-1-5 11-15,0-3 2 0,2-1-1 0,-6-3 4 16,3 0-8-16,2-10-6 0,-2-1 3 0,1-1-6 15,-4-2-15-15,3-2-4 0,-6-8-4 0,7-4-6 16,-4-8-3-16,-1 5-3 0,9-4-7 0,-3-7-3 16,3 2-2-16,3-3-1 0,0 6 0 0,8-3-3 15,4 2-1-15,-3 3 2 0,-4 3-3 0,5 4 0 16,-2 3-2-16,-1 1 1 0,2 6-2 0,-2 8-7 0,-4 1-4 16,6 5-4-16,0 6-1 0,1 2-3 0,1 4 1 15,1 5-1-15,1 9-2 0,0 1 8 0,1 3 4 16,1 5 4-16,-2 3 3 0,1 4 5 0,1-2 2 15,-3 0 2-15,-2 4 2 0,0-2 1 0,-2 0 4 16,-3-3-2-16,2-3 1 0,-4-2 5 0,0 3-1 16,-1-11-1-16,0-1 3 0,-2-4 3 0,2-3-1 15,-4-4 3-15,1-1 2 0,0-3 5 0,-1-3 0 16,-1-2 2-16,0-1 1 0,0-5-2 0,0-1 1 16,0-9-3-16,0 4 0 0,0-7-7 0,0-4 0 15,3-4-3-15,-1 0-2 0,1-6 1 0,2-1-4 16,1-2 0-16,2-2-2 0,2 1-2 0,-1 0-1 15,4 7 1-15,0-2 0 0,-2 6-2 0,0 10-2 0,0-1 1 16,1 2-3-16,0 5 2 0,-4 4-5 0,5 4-1 0,-2 0-7 16,3 9 0-16,1-2 0 0,-1 7 1 0,4 6-1 15,-6-3 1-15,1 6 3 0,-2 3-2 0,-1 2 8 16,1 1-1-16,-3 3 1 0,5 0 0 0,-5 1-2 16,4-2-1-16,1 2-1 0,-2-2-1 0,2 1-10 15,1 1-6-15,-3-2-8 0,-1 0-16 0,1-3-63 16,-1 5-44-16,1-2 110 0,0-5-82 0,2-1-59 15</inkml:trace>
        </inkml:traceGroup>
        <inkml:traceGroup>
          <inkml:annotationXML>
            <emma:emma xmlns:emma="http://www.w3.org/2003/04/emma" version="1.0">
              <emma:interpretation id="{80A6E22B-25DE-4991-BE77-3C318711FD43}" emma:medium="tactile" emma:mode="ink">
                <msink:context xmlns:msink="http://schemas.microsoft.com/ink/2010/main" type="inkWord" rotatedBoundingBox="3472,13850 7103,13853 7102,15139 3471,15135">
                  <msink:destinationLink direction="with" ref="{01C019C5-D24D-4AAD-ADE0-AF31C586801B}"/>
                </msink:context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1" timeOffset="-178752.6553">2236 6821 71 0,'-13'-1'67'0,"0"1"0"0,9-4-18 0,-4 4 21 16,-2 2 31-16,4-4 8 0,1-1 6 0,0 2 6 16,0-1 3-16,-3-1-1 0,5 1-7 0,0-1-7 15,1 0-25-15,-1 0-12 0,3 3-7 0,7-4-9 16,1 3-16-16,0 1-7 0,6 0-2 0,-3 0-5 15,10-2-5-15,-2 1-3 0,6 1-1 0,-2-2-6 16,7 1-4-16,3-3-4 0,-1 6-3 0,5 0-1 16,1-1-8-16,0 2-4 0,5-1-3 0,-3-2-3 15,-5 5-4-15,3 3-8 0,4-5-43 0,-2 2-37 16,-4-1-59-16,-2 4 122 0,-10-1-87 0,11 5-69 0</inkml:trace>
          <inkml:trace contextRef="#ctx0" brushRef="#br1" timeOffset="-178550.7451">2344 7278 1023 0,'-6'13'507'0,"4"-5"-306"0,2-8-142 16,0-2 50-16,3-1-33 0,2 0-73 0,0 1-12 15,8-2-12-15,1 2-5 0,5-3-7 0,3 2-2 16,5-2-1-16,1 0-1 0,8 1-4 0,2-1-2 15,5-3-12-15,-3 2-17 0,2-2-69 0,2 0-55 16,1 0 137-16,1-2-102 0,-1-3-72 0</inkml:trace>
          <inkml:trace contextRef="#ctx0" brushRef="#br1" timeOffset="-177951.3544">3182 6730 1013 0,'3'18'477'0,"0"-5"-296"0,0 1-134 0,-3-14 23 16,0 3-35-16,2 5-37 0,-2 3-19 0,3 8-20 15,2 4 0-15,-2 9 1 0,0-5 5 0,2 11 11 16,1 3 6-16,-1 5 4 0,2-4 3 0,-3 1 2 16,1 0 4-16,0-7 2 0,-2 4 1 0,-1-6 4 15,-2-6 4-15,0-5 3 0,-2-3 3 0,2-2 4 16,-3-10 0-16,1 3 7 0,-1-3 2 0,2-5 0 15,-1 0 1-15,2-1 0 0,-3-2 2 0,1-2-2 16,1-1-1-16,-1-8-4 0,0-2-6 0,1 1-3 16,1-8-6-16,-2-2-2 0,4-5-9 0,-2-3 0 15,5-2-3-15,-1-3-2 0,6-2 1 0,-2-1 0 16,5-2 2-16,6 8 0 0,-2-6 4 0,-1 6 3 16,5 5 4-16,-7-1-1 0,9 10 6 0,-4-1-1 15,-3 3-1-15,0 5 0 0,-4 8-8 0,3-2-5 0,-1 6-3 16,7 6-1-16,-9 6-7 0,4-1 0 15,2 7 1-15,1 5 1 0,-5 3 7 0,5-1 0 0,0 7 1 16,-3 1 1-16,-1-4 6 0,1 5 1 0,-7-8 2 16,1 2 3-16,3-1 3 0,-9-4 5 0,-1-6 1 15,2 1 2-15,-3-5 2 0,-2-3 3 0,0-3 2 16,0-1 1-16,0-4 5 0,0-1 0 0,0-2 3 16,0-2 0-16,-2-6 1 0,1 0 0 0,1-6-3 15,-4-1-3-15,3-4-5 0,-1-5-5 0,2-1-3 16,0-2-3-16,2 1-4 0,3-5-3 0,1-3-1 15,2-3-3-15,0 6 1 0,2-4-2 0,2 3 0 0,1-3 0 16,3 6-2-16,0 0 2 0,-3 2 0 0,1 11 0 0,2-6-4 16,-2 6 1-16,-1 8-4 0,1-1 0 0,1 7-9 15,-3-3-2-15,4 13-2 0,0-3 1 0,2 11 0 16,1 3-1-16,-2 3 3 0,1 2 0 0,-1 2 3 16,1 2 1-16,4 4-1 0,-6 0 0 0,-2-2-13 15,4 4-4-15,-10-4-12 0,8 0-15 0,-2 1-62 16,-6-4-41-16,-1-5 111 0,4 0-86 0,-2-1-55 15</inkml:trace>
          <inkml:trace contextRef="#ctx0" brushRef="#br1" timeOffset="-177751.4477">4445 6891 1336 0,'-3'8'543'0,"3"-8"-386"15,0 0-123-15,3 0 7 0,-2 0-22 0,3 2-18 16,4 1-9-16,1-1-16 0,-1 1-1 0,5 2-4 16,0-4-1-16,2 4-2 0,3-2-2 0,-1 0 0 15,3 0-4-15,3-1-11 0,-2 0-12 0,5-2-20 16,-1 0-29-16,2 0 76 0,0 0-52 0,4-8-19 16</inkml:trace>
          <inkml:trace contextRef="#ctx0" brushRef="#br1" timeOffset="-177530.8273">5015 6460 1042 0,'-10'16'485'0,"1"-5"-308"0,7-10-122 0,2 4 36 0,2 6-27 16,-1 5-32-16,-2 0-19 0,1-2-14 0,5 12-2 0,3 3-2 15,0 9 1-15,-2 2 1 0,2-1-3 0,0 4 1 16,5 2-2-16,-5 1-2 0,1-1 1 0,1-2-1 15,-1-2-1-15,-1-1-3 0,0 0-1 0,-3-4-13 16,0-2-8-16,-2 3-15 0,0-2-20 0,-3-5-58 16,0 0-42-16,0-4 114 0,0-3-88 0,2-2-54 15</inkml:trace>
          <inkml:trace contextRef="#ctx0" brushRef="#br1" timeOffset="-177289.2205">5439 6613 1243 0,'11'15'590'15,"-7"-10"-352"-15,6 5-161 0,-10-13 48 0,0-4-47 16,0 6-30-16,0-3-24 0,0 3-28 0,2 1-8 0,-2 1-3 16,0-1-2-16,0 2-4 0,0-2 0 15,1 3 1-15,-1 0 1 0,0-3 6 0,0 5 3 0,3-3 4 16,-3-1-1-16,0 1 5 0,2-2 1 0,-2 0-4 15,0-2 0-15,0 1-7 0,0 1-7 0,2-2-12 0,-2 1-60 16,0 1-46-16,0 0-56 0,-2-4 136 0,12 3-132 16,2-2-65-16</inkml:trace>
          <inkml:trace contextRef="#ctx0" brushRef="#br1" timeOffset="-177015.7519">5779 7124 842 0,'-3'0'372'0,"0"1"-247"0,1-1-92 0,2-3 30 16,0 2-34-16,-1-1-19 0,1 2-5 0,0-3-2 16,0 1 2-16,0 1 5 0,0-1 5 0,0 0 17 15,-2 1 8-15,1 1 7 0,-1 0 5 0,-1 0 5 16,1 0 4-16,-3 6 2 0,4 2-4 0,-4 3-12 15,-1 4-7-15,-7 4-6 0,0 1-3 0,4 3-13 0,-10 10-7 16,-16 20-22-16,-2-4-20 0,-3 2-41 0,-11 18-78 0,-22 13 115 16,-39 11-93-16,-47 13-58 0</inkml:trace>
        </inkml:traceGroup>
      </inkml:traceGroup>
    </inkml:traceGroup>
    <inkml:traceGroup>
      <inkml:annotationXML>
        <emma:emma xmlns:emma="http://www.w3.org/2003/04/emma" version="1.0">
          <emma:interpretation id="{05E6813F-CA8E-4578-8B8C-D3886E85E663}" emma:medium="tactile" emma:mode="ink">
            <msink:context xmlns:msink="http://schemas.microsoft.com/ink/2010/main" type="paragraph" rotatedBoundingBox="5013,15249 32762,14102 32938,18359 5189,195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B632F6E-6B4D-4F46-B663-E515B671CD2A}" emma:medium="tactile" emma:mode="ink">
              <msink:context xmlns:msink="http://schemas.microsoft.com/ink/2010/main" type="line" rotatedBoundingBox="5013,15249 32762,14102 32875,16840 5127,17987"/>
            </emma:interpretation>
          </emma:emma>
        </inkml:annotationXML>
        <inkml:traceGroup>
          <inkml:annotationXML>
            <emma:emma xmlns:emma="http://www.w3.org/2003/04/emma" version="1.0">
              <emma:interpretation id="{9F3FDC24-535D-4F06-A29D-037E2510CC55}" emma:medium="tactile" emma:mode="ink">
                <msink:context xmlns:msink="http://schemas.microsoft.com/ink/2010/main" type="inkWord" rotatedBoundingBox="4935,15464 9287,14896 9641,17604 5289,18173"/>
              </emma:interpretation>
              <emma:one-of disjunction-type="recognition" id="oneOf17">
                <emma:interpretation id="interp21" emma:lang="" emma:confidence="1">
                  <emma:literal>70.</emma:literal>
                </emma:interpretation>
                <emma:interpretation id="interp22" emma:lang="" emma:confidence="1">
                  <emma:literal>&gt; 0.</emma:literal>
                </emma:interpretation>
                <emma:interpretation id="interp23" emma:lang="" emma:confidence="0">
                  <emma:literal>. 0.</emma:literal>
                </emma:interpretation>
                <emma:interpretation id="interp24" emma:lang="" emma:confidence="0">
                  <emma:literal>, 0.</emma:literal>
                </emma:interpretation>
                <emma:interpretation id="interp25" emma:lang="" emma:confidence="0">
                  <emma:literal>' 0.</emma:literal>
                </emma:interpretation>
              </emma:one-of>
            </emma:emma>
          </inkml:annotationXML>
          <inkml:trace contextRef="#ctx0" brushRef="#br0" timeOffset="-71867.4209">17538 10297 1235 0,'-12'14'539'0,"8"-19"-374"0,2 4-144 0,-3-7 44 16,-3 3-140-16,-1 0-46 0,-6 5-31 0,-1-6-19 15,1 4-2-15,-11-1 12 0,-1-2 21 0,1 4 31 16,-1-1 93-16,2-1 36 0,1-4 33 0,0 6 23 16,0-2 12-16,7-2-4 0,-2 5-11 0,0-2-16 15,-2 2-36-15,3 4-11 0,-2 0-10 0,0 3-2 16,1-1-6-16,-1 7-2 0,-3 6 2 0,1-2 4 15,1-2 0-15,2 7 4 0,3 4 2 0,-4 1 3 0,4 0 3 16,-2 3 2-16,4-6-1 0,3 3 0 0,0 9 3 16,-1-2 0-16,6 3 2 0,0-1-5 0,4 9 4 15,-1-1 1-15,6 6 3 0,2 1 0 0,4 0 2 16,4 3 2-16,1-5 1 0,4 1 2 0,4-1 1 16,2-3 1-16,3-1-1 0,4-4 0 0,4-3 1 15,4 1 1-15,6-4 0 0,0 1 0 0,4-4 2 16,3-2-1-16,6-6 1 0,-2 0 3 0,2-5 2 15,3-4 0-15,-2-7-1 0,1-2 3 0,-7-3-6 0,0-8-1 0,12-3 1 16,-5 0 0-16,-4-1-7 0,1-4-1 0,2-3 2 16,7-8 0-16,-3-1 1 0,-1 1-3 0,-7-2-1 15,-6 1-1-15,4-5 4 0,-6-1-2 0,0 0-1 16,-11 5-3-16,2-6 1 0,1 2 1 0,-9-7-2 16,2 1-2-16,-5 2 1 0,-5-2 0 0,-4-4-2 15,-7 0-2-15,3-1-2 0,-8 1 1 0,-2-2-1 16,-1 3 0-16,-3-4-4 0,-3 3 0 0,-10 2-2 15,7-1 0-15,-15 1-4 0,-5 0-1 0,-6-2-2 16,4 3-2-16,-14-1-5 0,-2-2-3 0,-4 2-3 16,-5 0-2-16,7 3 0 0,-6 6-3 0,-14 2-9 15,-4 0-3-15,5 3-2 0,-5 10-7 0,-10 8-4 0,-20 6-28 16,-16 25-19-16,4-4-23 0,6 4-21 0,-7 17-39 0,-21 17 109 16,-6 14-81-16,3 2-16 0</inkml:trace>
        </inkml:traceGroup>
        <inkml:traceGroup>
          <inkml:annotationXML>
            <emma:emma xmlns:emma="http://www.w3.org/2003/04/emma" version="1.0">
              <emma:interpretation id="{1B98A659-61F4-4A7B-8497-724FC86BAD51}" emma:medium="tactile" emma:mode="ink">
                <msink:context xmlns:msink="http://schemas.microsoft.com/ink/2010/main" type="inkWord" rotatedBoundingBox="10131,15534 15026,15319 15083,16620 10188,1683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1" timeOffset="-146472.6088">12105 8672 863 0,'5'35'369'0,"1"-3"-253"0,1 1-87 0,1-14 13 15,0 5-7-15,3 5-23 0,-2-1-9 0,2 3-5 16,1 0-1-16,-3 0 0 0,4-4-1 0,-7-2 0 15,1-4 0-15,-4-2 0 0,0-3 3 0,0-8 13 16,-3-3 10-16,-1-5 9 0,-3 0 7 0,1 0 8 16,-2-10 6-16,1-7 12 0,-4 2-1 0,3-1-10 15,0-4-6-15,-1-9-4 0,-2-1-7 0,1-12-6 16,-1 3-7-16,4 0-13 0,1-7-4 0,-2 3-3 16,3 0-3-16,1 7-4 0,1 4-1 0,0 0-1 15,1 11-1-15,2 7 1 0,2 4-7 0,-3 1-4 16,2 7-2-16,1 2-4 0,2 6-6 0,1 6-1 15,1 0 1-15,-1 6 1 0,3 3 5 0,0 4 7 16,2 5 2-16,-2 5 5 0,0 2 6 0,1-5 1 0,-1 4 0 16,0-2 2-16,-3-1 0 0,0 1 1 15,0-7 1-15,0-2 1 0,-2-10 0 0,-1 7 5 0,0-14 0 16,-2 2 4-16,0-4 11 0,2-5 4 0,1-1 6 16,1-3 6-16,1-3 13 0,-1-2 1 0,1-8 3 15,5 3 2-15,2-9-3 0,-1-7-2 0,0-9-4 16,1 5-5-16,-1-6-11 0,3-2-4 0,-1-2-8 15,-1 3-4-15,-1 4-8 0,2 4-5 0,-3 8-3 16,-1-2-5-16,1 6-9 0,0 10-6 0,-5 5-3 16,0-1-8-16,-2 6-13 0,1 5-4 0,0 6-3 15,3 0-1-15,-7 2 3 0,10 9-1 0,1 5-5 16,-3 2 2-16,2-2 4 0,0 6-5 0,0 1-7 0,3 2-34 16,0 3-15-16,-2-1-14 0,-1-9-12 0,6-1-59 15,0 4 122-15,0-8-83 0,2 0-18 0</inkml:trace>
          <inkml:trace contextRef="#ctx0" brushRef="#br1" timeOffset="-145953.6411">13136 8844 583 0,'8'-34'384'16,"1"2"-163"-16,-7 2-127 0,-2 3 93 0,-5 5-88 15,2 1-26-15,-4 8-21 0,1 2-10 0,-5 3-24 16,-2 0-12-16,2 8-6 0,-7-1-3 0,1 5-11 16,4-2 0-16,-9 9-3 0,3 2 4 0,0 1 1 15,0-1 4-15,3 3-1 0,3 1 2 0,-1 3 5 16,4-1-2-16,0 0 1 0,2 0-3 0,4-2-2 15,0 3 0-15,4 0-1 0,-1-2-2 0,1-4-1 16,3-1 2-16,2-5 4 0,-2 3 5 0,3-5 10 0,1-6 5 16,-1-3 4-16,2 2 6 0,0-7 10 15,2-2 1-15,1-8 0 0,2 1 1 0,-4-2-2 16,4-5-2-16,-4 2-1 0,-1-2-4 0,0 1-8 0,0 8-3 0,-3 2-3 16,-3-2-3-16,2 6-7 0,-2 7-4 0,3 1-3 15,-4 1-9-15,3 6-4 0,-3 0 0 0,6 6-3 16,0 2-1-16,-2-1 2 0,3 6 0 0,0 5 2 15,5-5 6-15,-2 6 2 0,2-1-1 0,4-5 0 16,1 2-5-16,-1 1-6 0,4-6-6 0,5-3-12 0,-3-2-27 16,3-5-13-16,1-1-4 0,-2-5-6 15,3-8-5-15,2-4-4 0,-5-9 5 0,-2-5 3 16,-1-12 1-16,-3 2-8 0,-1-15-13 0,-6-2 68 0,-4-9-54 16,0 1-22-16,-5-6 78 0,1 1-7 0,-6 0 89 15,-1-1 54-15,-5 5-81 0,1 2 187 0,1 4-3 16,0 0-96-16,-1 16 77 0,-2 1-25 0,1 5-52 15,0 10-14-15,3 10-15 0,-1-4-12 0,1 12-25 16,2 5-7-16,-2 4-8 0,0 0-10 0,2 8-13 16,-3 5-4-16,2 13-2 0,3-1-2 0,1 9 3 15,0 9 4-15,3 3 2 0,0 1 1 0,8 6 7 16,1 3-1-16,2-4 3 0,-1 4 0 0,3-3-2 16,3 1-2-16,1 1-1 0,1-3-4 0,-2-7-4 15,0 0-8-15,5 4-19 0,0-4-16 0,-5-5-23 16,0-6-25-16,0-2-33 0,2 5 83 0,0-12-66 15,-1 4-17-15</inkml:trace>
          <inkml:trace contextRef="#ctx0" brushRef="#br1" timeOffset="-145213.5319">14918 8223 1249 0,'8'-4'552'0,"-8"4"-360"15,0-1-142-15,-2-2 11 0,0 3-20 0,1-2-36 16,-4 0-25-16,-1 6-29 0,-2-1-4 0,-5 6-1 16,0 3 1-16,-3 5 11 0,-6 4 5 0,-2-1 7 15,5 4 7-15,0 0 17 0,-2 2 1 0,7-1 5 16,0-3 1-16,4 1 2 0,5-1 3 0,7-1 1 0,-1 4 0 16,4-1 1-16,8 0 3 0,3 3 0 0,1-1 1 15,4 5 0-15,3 1-2 0,0 2 0 0,0-4-1 16,-2-1-2-16,-3-2-2 0,3 3-3 0,-2 0-2 15,-5-4-2-15,0-2-2 0,-9-4-3 0,2 4-4 16,-6-1-3-16,-1-3-2 0,-1-2 0 0,-6-2-4 0,-5-4-4 16,0 1-4-16,-7-5-5 0,1-2-7 0,-6-2-37 15,3 0-10-15,-4-4-7 0,3 0-3 0,0-3-18 16,4-3 5-16,4-5 8 0,0 3 11 0,9-3 36 16,0-4 15-16,9-2 13 0,2-1 14 0,4 1 48 15,8-2 14-15,3 1 11 0,-1 4 13 0,3-5 31 16,1 3 8-16,-1 1 5 0,-2 3 0 0,2-4-10 15,-3 1-8-15,1-1-9 0,1-3-7 0,-4 5-27 0,0-3-8 16,0-1-10-16,2-1-7 0,-4 0-12 0,-3 3-6 16,-4-6-2-16,3 2-8 0,-5 1-4 0,4-3-6 15,-4 3-2-15,0 3-7 0,-4-6-17 0,3 4-7 16,-7 4-8-16,0 1-4 0,0 0-21 0,-1 2-9 16,-5 10-9-16,-4-6 0 0,4 10-3 0,-1 4 7 15,1 6 7-15,-4 2 8 0,2 9 24 0,0 7 15 16,2 4 14-16,0 3 13 0,2 3 23 0,4 7 10 0,2-7 7 15,4 2 5-15,1-4 20 0,4-4 3 16,8-5 6-16,-5-1 0 0,2-9 7 0,3-4 0 0,5-5-1 16,-1-1-2-16,5-5-13 0,-1-5-4 15,4-5-9-15,-3-5-4 0,4 2-16 0,-3-9-9 0,4-9-5 16,1 1-5-16,-9-4-7 0,1-4-5 0,-2-2 0 0,-1-8-1 16,-2-5 0-16,0 2 3 0,-7 3 1 0,-3-6 0 15,4-1 2-15,-7-2 2 0,-5 4 4 0,0 0 2 16,-1-1 2-16,-2 1-2 0,-5 2 0 0,2 11 6 15,-4 0-4-15,2 4 0 0,1 6-3 0,-1 9-7 16,0 3-6-16,2 10-2 0,0 6-3 0,1 12-8 16,-1-1-2-16,1 13 1 0,2 5 0 0,0 11 4 15,2 0 4-15,3 9 2 0,1 3 4 0,5 3 1 16,0 0 0-16,4 2-2 0,4 4 0 0,5 0-9 16,-4 1-7-16,8-1-11 0,0-1-15 0,6-4-41 15,-4 3-21-15,-5-20-23 0,6 2-27 0,-7-9 97 16,1-9-79-16,-1-9-13 0</inkml:trace>
          <inkml:trace contextRef="#ctx0" brushRef="#br1" timeOffset="-145052.731">15582 8522 1176 0,'-3'8'546'0,"1"-2"-331"0,4-2-160 0,1-3 74 16,6-1-103-16,9 6-33 0,-1 2-16 0,9 0-15 15,7 0-16-15,13 4-61 0,2-1-33 0,11 3-49 0,11-1 129 16,5-7-120-16,2 0-56 0</inkml:trace>
          <inkml:trace contextRef="#ctx0" brushRef="#br1" timeOffset="-144530.6333">17033 8323 846 0,'0'-3'507'0,"1"-2"-267"0,-4 5-165 15,-2 0 121-15,-1 0-154 0,0 3-27 0,-4 8-15 0,0-1-12 16,-1 6-11-16,-5 1 2 0,0 6 1 0,2 0 0 16,-3 5 5-16,-1 0 4 0,2 2 2 0,3 1 2 15,2 1 4-15,3-2 1 0,7-3-2 0,-4 5 3 0,5-4 3 16,6 0 4-16,2-8 1 0,-1 3 4 0,1-6 4 16,3-12 3-16,1 3 10 0,1-2 2 15,0-4 2-15,1-4 2 0,2-3 0 0,5-7 4 0,0-4-3 16,-1 0-1-16,-1 0-5 0,-3-6-4 0,5-6 1 15,-2-3-6-15,-3-1-1 0,-3 3-8 0,1-3-2 16,-1 0-1-16,-7 10-4 0,5-3-2 0,-6 4-11 16,0 7-5-16,0 7-7 0,-4-1-5 0,1 8-12 15,-2 3-4-15,0 12 0 0,-2 1-2 0,2 9 5 16,-3 7 6-16,3 16 5 0,2-2 6 0,1 13 10 16,5 9 2-16,3 7 0 0,-3-3 5 0,5 6 0 15,1 2-1-15,4-4 1 0,-1 0 1 0,2-2 2 16,4-4 4-16,-1-11 1 0,0 0-1 0,-3-10 5 0,-3-19 0 0,5-1 6 15,-2 1 1-15,-3-14 0 0,-2-9-3 0,-3-4 0 16,1-2 1-16,-4-9 0 0,1 4 1 0,-7-6-3 16,-4-12 0-16,-1-1 1 0,-5-5 0 0,-8-9-3 15,-3-7-1-15,-2 2-1 0,-4-9-3 0,-1 2-1 16,-2 3 3-16,-4-2 0 0,3 6 3 0,4 9 5 16,1 4 12-16,0 1 3 0,3 7 4 0,7 3 3 15,4 6 1-15,-1 1 1 0,6 3-4 0,0-2-2 16,5 5-13-16,0 2-4 0,0 1-5 0,0-1-8 15,8 0-17-15,0-3-10 0,7 1-10 0,4 0-13 0,8-4-33 16,-3-1-20-16,17-6-24 0,1 0-25 0,7-8-107 16,-4 7 177-16,14-25-113 0,-7 4-45 0</inkml:trace>
          <inkml:trace contextRef="#ctx0" brushRef="#br1" timeOffset="-144300.8213">17886 7797 965 0,'5'-11'491'0,"0"5"-285"15,-5 3-143-15,0 1 48 0,0 2-27 0,0 0-66 16,0 5-17-16,0 3-15 0,1 6-4 0,-1 4-4 16,2 4 0-16,1 10 0 0,-1 12 4 0,1 22 0 15,3-4 4-15,-2 2 5 0,7 6 2 0,0 16-1 16,2 9 2-16,-4 10 1 0,4-12-1 0,0 17-1 16,1-4 0-16,-4 6-2 0,-1-2 1 0,-3 1 0 15,2-6-1-15,0-9 0 0,-1-4-1 0,-1-9 0 0,-1-8-2 16,-5-18-5-16,0 0-4 0,1-18-26 0,-2-12-15 15,-5-8-19-15,1-2-12 0,-6-13-35 0,1-6-43 16,-1-9 105-16,-7-5-76 0,-1-14-24 0</inkml:trace>
          <inkml:trace contextRef="#ctx0" brushRef="#br1" timeOffset="-143724.9149">17983 8592 1103 0,'8'-30'478'0,"4"3"-260"0,-6 0-131 0,2 14 40 16,0-3-10-16,-2 6-50 0,-3 1-18 0,4 1-12 0,-1 2-13 15,2 1-17-15,-3 2-5 0,4 1-3 0,1 2-6 16,6 2-7-16,-2 1-2 0,1 3-2 0,5 4-1 16,-1 6-4-16,4 3-1 0,-3 5-1 0,3 3-1 15,-4 3 1-15,2 7-1 0,-6 2-1 0,1 4 0 16,-3-3 4-16,-5 5 0 0,-3 3-3 0,0 1 2 16,-4-8 4-16,-1-1 3 0,-1-5 3 0,-3 0 0 15,0-11 1-15,-3 3 2 0,3-8 4 0,0-4-2 0,1-3-7 16,-2-4-1-16,4-1-3 0,-4-6 4 0,0 1-3 15,4 0 2-15,-1-6 0 0,0 1 5 0,-1-6 6 16,3-4 2-16,0-3 3 0,0-2-2 0,5-5 9 16,1-5 0-16,6-5 2 0,-3-4 1 0,2-2 6 15,4-8 2-15,1-2 0 0,-2 1 0 0,3-3 0 16,1-1 0-16,-4 9 0 0,2 0 1 0,-2 6-6 16,1 10 0-16,-4 8 1 0,0 0-4 0,-1 8-3 15,-4 4-5-15,2 7-4 0,0 0-6 0,-2 3-4 0,2 9-3 16,2 2-6-16,1 0 0 0,-1 5 1 0,1 5 2 15,-2-1 3-15,6 8 1 0,-1 4 4 0,0-1 2 16,-1-1 5-16,-2-4 2 0,2 4 0 0,0-1 0 16,-5-3 1-16,0-5 2 0,-2-2 0 0,0 2 1 0,-3-11 0 15,4 3 1-15,-2-4-1 0,-1-5 1 0,4-4 0 16,0-1 1-16,2-2 2 0,1-2-1 0,3-3 2 16,-6-3-1-16,5-4 11 0,0-4 0 0,1-7 3 15,-1 6 3-15,1-9 7 0,-3-2 1 0,2-7 1 16,0 1 0-16,0-1-7 0,-4-3-3 0,2 4 0 15,-8-4-6-15,7 3-8 0,-7 10-4 0,-3-1-2 16,2-1-2-16,-2 8-2 0,-5 5-2 0,2 3-4 0,0 3-9 16,-8 4-4-16,3 4-3 0,1 0-1 0,-1 5-2 15,-1 5-7-15,-4 2-2 0,2 4-1 0,-5 2 10 0,6 6-4 16,-6-3 1-16,4 7-4 0,0-1-6 0,5 5-32 16,2 0-23-16,-2-5-30 0,7-1-39 0,7 1 109 15,2-4-86-15,20-7-27 0</inkml:trace>
          <inkml:trace contextRef="#ctx0" brushRef="#br1" timeOffset="-148053.6996">8877 8406 928 0,'2'-13'522'0,"7"-1"-292"16,-3-1-162-16,-9 6 68 0,0-1-98 0,3 5-21 0,-3 2-43 16,5 5-14-16,-1-2-13 0,1 8-9 0,6 13-3 15,-2-2 3-15,4 8 7 0,-2 8 8 0,4 5 18 16,-4 4 7-16,3 9 7 0,1-1 6 0,-3 2 5 15,-1 1 2-15,0 0-1 0,3-4 1 0,-9-5 2 16,6 1 0-16,-2-6 3 0,-6-3 2 0,0-7 3 16,0-1 2-16,-5-5 3 0,-3-4 3 0,0-5 8 15,-3-2 4-15,2-6 3 0,4-1 7 0,-6-4 11 16,3-2 3-16,1-1 2 0,1-3 2 0,-2-6 2 16,3 2-1-16,-3-10-4 0,-4 1-5 0,0-8-10 15,1 3-2-15,0-11-6 0,3 2-4 0,-1-5-12 16,1-5-4-16,3-4-7 0,2 2-3 0,3 1-22 15,0-5-7-15,5 7-9 0,1 1-7 0,5 8-18 16,3 8-7-16,5 12-3 0,-3 1-2 0,5 12 9 16,3 9 5-16,0 17 8 0,1-3 7 0,1 10 15 15,1 9 10-15,-3 6 6 0,1-2 6 0,-2 5 6 16,-1 0-1-16,0-1 2 0,-3-2 0 0,-6-5 5 0,-3-9-2 16,-4 3 5-16,4-1 2 0,-3-8 3 0,-5-7 5 15,1-5 4-15,-1-2 18 0,-2-10 6 0,1 4 6 0,1-14 3 16,-2-4 5-16,0-2 1 0,-3-6-2 0,3-5-4 15,0-12-20-15,1 1-9 0,4-10-5 0,2-2-5 16,4-16-13-16,0 2-2 0,3-10-7 0,2-2-1 16,5 1-6-16,0-1-1 0,1-4-4 0,0 11-4 15,2 13-10-15,0-1-6 0,0 14-1 0,-2 10-2 16,-3 13 5-16,2 2 1 0,-2 13 4 0,0 9 5 16,-1 8 13-16,-2 2 7 0,-2 8 4 0,0 4 3 15,1 12 2-15,-4-4 3 0,3 15-2 0,-1-5-2 16,-4 3 0-16,7 2-1 0,-3-4-4 0,3 2-2 15,-3-4-20-15,-1-6-16 0,0-6-27 0,-1-1-40 16,5-3 78-16,-5-6-58 0,11-10-24 0</inkml:trace>
        </inkml:traceGroup>
        <inkml:traceGroup>
          <inkml:annotationXML>
            <emma:emma xmlns:emma="http://www.w3.org/2003/04/emma" version="1.0">
              <emma:interpretation id="{D66B83D6-4BF6-4922-AA00-85B049998618}" emma:medium="tactile" emma:mode="ink">
                <msink:context xmlns:msink="http://schemas.microsoft.com/ink/2010/main" type="inkWord" rotatedBoundingBox="15903,15691 17208,15352 17507,16502 16202,16841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1" timeOffset="-142815.4499">19856 8331 391 0,'-4'1'223'0,"-3"1"-109"0,-2 3-78 16,-1 0 49-16,1 1-60 0,-3 0-11 0,1 2-11 0,-2 2-3 15,-1 6-4-15,3-2-1 0,-2 0 0 0,5 1 2 0,-1 1 11 16,2 4 12-16,7-4 10 0,-1 2 11 0,4-1 20 15,-1-1 8-15,7-1 6 0,1-3 4 0,6 3-5 16,0-4-7-16,1-2-6 0,2 1-9 0,2 0-21 16,1-1-4-16,0-4-7 0,2 4-6 0,-3-1-8 15,0 0-4-15,-5 2-3 0,0-1 0 0,-4-1-6 16,-4 4-3-16,-1 2 1 0,-4-3-1 0,-3 0 2 16,-5 4 2-16,-6-1 2 0,0-1 0 0,-7 1 4 15,-4-1 2-15,-8-4 0 0,1 7 1 0,2-3-2 16,-6 0-3-16,-9-2-12 0,2 0-20 0,0-1-41 0,1-1-68 15,-8 1 109-15,-3-10-88 0,-6-13-56 0</inkml:trace>
          <inkml:trace contextRef="#ctx0" brushRef="#br1" timeOffset="-143481.0565">19528 8282 844 0,'-8'1'472'16,"-4"1"-251"-16,7-2-151 0,-2 0 38 0,-1 4-26 15,-1 1-46-15,4 3-23 0,-4 3-24 0,-9 2-3 16,5 3-4-16,-4 10-2 0,-2-4 2 0,0 6 4 15,-7 4 4-15,4 2 1 0,1 1 6 0,2 0 5 0,1 0 5 16,4 0 3-16,0 0 3 0,9 2 9 16,2-4 0-16,3-3 2 0,1 2-1 0,4-3 1 0,6-1-2 15,4-2-1-15,1-1-3 0,-2-7-12 0,7 1-6 16,-2-1-8-16,1-4-14 0,-2-3-17 0,6-1-21 0,0-4-68 16,-2 0-38-16,2-1-58 0,1-5 148 0,6 3-117 15,4-7-75-15</inkml:trace>
        </inkml:traceGroup>
        <inkml:traceGroup>
          <inkml:annotationXML>
            <emma:emma xmlns:emma="http://www.w3.org/2003/04/emma" version="1.0">
              <emma:interpretation id="{B3067B15-2051-4989-9637-05505774178C}" emma:medium="tactile" emma:mode="ink">
                <msink:context xmlns:msink="http://schemas.microsoft.com/ink/2010/main" type="inkWord" rotatedBoundingBox="18097,15272 21221,14981 21407,16981 18283,17272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1" timeOffset="-141457.2781">20801 9114 613 0,'0'-38'386'16,"1"3"-158"-16,1 0-120 0,0 5 88 0,-1 0-57 16,-2-2-18-16,-1 2-14 0,0 1-11 0,1 7-21 15,1-4-11-15,0 4-11 0,1-2-9 0,6 5-20 16,1 0-7-16,3 1-7 0,-2 2-5 0,7-1-11 16,2 2-2-16,4 3-2 0,2-3-2 0,3 4-2 15,0-2 2-15,2 7-2 0,-1-2 0 0,1 5 3 16,0-3 1-16,-7 6-3 0,5 0 1 0,-5 0-2 0,-1 3-1 15,-5 1-2-15,2 3-1 0,-2-1-4 16,-2 4 1-16,-5-2-3 0,3 3 2 0,-4 2-1 16,-2-1 1-16,-1 0 1 0,1 2 2 0,-1 0 6 0,0 2 0 15,-1 2 5-15,3-2 1 0,-2-2 3 0,1 2 3 16,2-5 1-16,-2 0 2 0,4 2 0 0,-2-4 2 16,-3-1 1-16,4 2 1 0,-3-4 2 0,4-3-1 0,-2 2 4 15,2-3 3-15,-2-2-1 0,3 0 0 0,5-3 2 16,-8-5 0-16,4-5 0 0,-1 3 2 0,4 2-4 0,-6-7 2 15,1-3-2-15,-4 0 0 0,-3-5 1 16,9 0 3-16,-9 1-2 0,-2-8 1 0,-1 1 0 0,0 0-4 16,-1-1 1-16,-2 1-1 0,3 4-3 0,-4 1-5 15,-2 0-2-15,3 4 0 0,3 2-1 0,-3 4-1 16,3 1-2-16,-2 3-2 0,0 2-1 0,2 5-6 16,4-2-2-16,-4 4-4 0,4 1-3 0,6 5-3 15,-5-1 0-15,4 4 1 0,6 4 1 0,-1-1 7 16,4 3 2-16,1 4 2 0,-3-3 3 0,-2 5 4 15,7-1 4-15,-7-5-1 0,0 4 3 0,-4-3 1 16,-1-2 3-16,-1-2 2 0,-1 4 3 0,1-6 4 16,-5-1 3-16,-3-3 2 0,0 0 4 0,1 1 6 15,-2-4 4-15,-1-2 3 0,1 1 1 0,-3-2-1 16,4 1-2-16,-3-5-4 0,2 0-4 0,-1-3-11 16,-1 2-8-16,5-5-9 0,-2 1-12 0,-2-1-17 15,2-2-14-15,6-7-31 0,2 0-39 0,0 0-53 16,3-4-113-16,8-3 195 0,10-15-157 0,11-15-83 0</inkml:trace>
          <inkml:trace contextRef="#ctx0" brushRef="#br1" timeOffset="-142628.711">20895 8329 1414 0,'-2'10'367'16,"-11"17"-366"-16,-7-24-74 0,7-1-90 0</inkml:trace>
          <inkml:trace contextRef="#ctx0" brushRef="#br1" timeOffset="-141969.6045">21369 7466 878 0,'5'13'536'0,"1"-4"-256"0,-4-7-194 16,-4-2 97-16,1-3-114 0,-6 3-25 0,6-2-45 0,-4 5-10 0,-3 4-12 16,2-1-4-16,-1 1-2 0,-1 4 3 0,-1 5-1 15,-2 3 2-15,-2 6 1 0,0 1 3 0,2-1 9 16,0 4 1-16,-2 7 1 0,0 6 0 0,4 6-1 16,3-4 4-16,-2 15 0 0,0-5 2 0,6 15-2 15,-1-7 2-15,3 8 2 0,1 2 1 0,4 1 2 16,-2-1-1-16,4 1-1 0,1 0 2 0,0-1 0 15,-2 3 2-15,2-1-2 0,-2 0 1 0,-4-3 0 16,3-2-1-16,-5-4 3 0,0-1-2 0,-2-5 0 16,-1-2-1-16,-5-4 0 0,0-7 0 0,-3-6-2 15,-2 3 1-15,0-8-7 0,-2-3-2 0,-1-5-6 16,-2-5-4-16,2-3-3 0,0-11-5 0,-9-2-22 0,4 1-11 16,2-6-3-16,-3-2-2 0,-1-6-14 0,-4-5-54 15,-5-12-36-15,4 5 107 0,12-8-62 0,-8-12-49 16</inkml:trace>
          <inkml:trace contextRef="#ctx0" brushRef="#br1" timeOffset="-140760.79">22312 7987 954 0,'-3'8'465'16,"-2"0"-272"-16,5 0-132 0,0-2 45 0,0 2-43 15,0 3-29-15,-1 4-18 0,4 7-21 0,0 3-4 16,5 9-1-16,-5-2 0 0,2 1 0 0,1 9 2 15,2-3 0-15,-1 1 1 0,1-5 4 0,3-1 0 0,1 1 2 16,3 0-1-16,-1-5 1 0,5-1 0 0,-1-2 0 0,2 3 1 16,3-3-3-16,-3-1 0 0,0-4 0 0,-1-5-2 15,3 4 1-15,0-3 1 0,1-12 2 0,-4 0 1 16,5-6 5-16,-1 3 3 0,1-18 2 0,-3 2 4 16,3-9 8-16,-2-6 1 0,-4-2-1 0,2-6 4 15,-4-6-5-15,-1-1 0 0,2-1-2 0,-6 1-1 16,-1-4-9-16,-1 1-3 0,1 2-1 0,-10 2-2 15,6 10-2-15,-6 2-1 0,-1 14-3 0,2-1-3 16,-1 5-11-16,0 12-3 0,-1 4-4 0,2 0-2 16,-1 3 0-16,8 9-1 0,-3 3 2 0,3-2 2 15,-2 6 13-15,6 4 3 0,2-2 4 0,7 4 4 0,3-4 2 16,-4-1 4-16,3-3 5 0,0-5 3 0,6-3 4 16,0-5 2-16,3-7 4 0,-5-1-2 0,3-3 1 15,2 1 0-15,0-12-3 0,-1 0-3 0,1-9-6 16,-1 0-1-16,-3-12 0 0,-1 1-1 0,-3-7-1 15,-1-7-3-15,-11-5 1 0,6 1-1 0,-2-2-2 16,-8-2-1-16,0 5-4 0,1-2-2 0,-4 2-8 16,3 5-1-16,-8 6-6 0,3 1-1 0,-3 8-9 15,0 6-4-15,-1 12-4 0,-3 0-9 0,1 5 2 0,0 20 0 0,5 5-2 16,-6 4 1-16,4 1 10 0,2 12 4 0,1 2 6 16,0 15 8-16,5 13 6 0,2-4 2 0,-2-2 5 15,5 4 1-15,-4 9 1 0,7 4 0 0,6-5 0 16,-7-9 0-16,7 7 0 0,-3 1 0 0,5-13 1 15,-3 3 0-15,1-10 3 0,-1-3 1 0,-4-12 3 16,1-3 4-16,-2-8 13 0,-5-11 4 0,3-8 4 16,-3-3 5-16,2-7 7 0,0-9 1 0,1-8 1 15,-1 0-2-15,0-9-7 0,-1-4-1 0,-2-1-4 16,3-3-3-16,-2-1-9 0,-3-2-2 0,0 6-1 16,1-1-4-16,-2 6-6 0,1 2-1 0,-2 9-3 15,0 1-2-15,-1 5-2 0,1 12-5 0,1 0-8 16,-1 3-3-16,-3 0-1 0,5 8-5 0,0 5 1 0,5 1-4 15,3 7 2-15,-3-4 4 0,4 7 7 0,4 2 1 16,1 1 0-16,2 1 2 0,0 1 0 0,-2-2-4 16,2 3-4-16,-2-4-4 0,6-2-9 0,-5-5-30 15,3 3-23-15,1-8-26 0,-3-6-24 0,3-4 86 16,3-3-69-16,-6-4-20 0</inkml:trace>
          <inkml:trace contextRef="#ctx0" brushRef="#br1" timeOffset="-140574.3993">24322 7955 769 0,'-10'5'461'16,"7"-5"-250"-16,2 0-152 0,-1 0 106 0,2 0-167 15,-2 1-50-15,2 4-48 0,2-2-49 0,4 10 99 16,1 3-79-16,18 0-28 0</inkml:trace>
          <inkml:trace contextRef="#ctx0" brushRef="#br1" timeOffset="-143047.2721">19920 8439 804 0,'6'-8'335'0,"1"-1"-272"0,-6 1-101 0,-1 1-15 16,0 1-63-16,-1-2 70 0,-2 2-82 0,-4-1-33 16</inkml:trace>
        </inkml:traceGroup>
        <inkml:traceGroup>
          <inkml:annotationXML>
            <emma:emma xmlns:emma="http://www.w3.org/2003/04/emma" version="1.0">
              <emma:interpretation id="{6724D92E-C9E0-4F5D-A7E6-759976A2A157}" emma:medium="tactile" emma:mode="ink">
                <msink:context xmlns:msink="http://schemas.microsoft.com/ink/2010/main" type="inkWord" rotatedBoundingBox="21990,14918 26796,14510 26967,16529 22161,16937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1" timeOffset="-139485.3499">26945 7312 814 0,'14'-7'474'16,"1"4"-248"-16,-9-3-149 0,0-2 98 0,-6 3-117 15,0 2-14-15,4 3-62 0,-4 0-15 0,1 11-8 16,-1 2-7-16,2 11 1 0,-1 7 1 0,-1 16 5 16,0 0 7-16,-3 11 19 0,0 12 6 0,-7 0 3 15,1 5 4-15,-2 0 3 0,-5 1 2 0,1 2 0 16,0-5 0-16,-1 1-1 0,0-1 2 0,1-8 0 15,1 0 1-15,-2-4 3 0,2-5 1 0,-4-10 1 16,1 3 1-16,1-11 6 0,0-12 1 0,-2 1 13 16,-1-2 5-16,5-5 4 0,1-11 4 0,2-1 7 0,-2-6 20 15,4-5 0-15,-1-1 2 0,2-2-7 0,2-7-1 0,-2-6 2 16,-2-3-2-16,4-4-6 0,0-2-18 0,-4-9 0 16,2 2-3-16,0-13-6 0,3 5-4 0,1-3-12 15,-1-5-2-15,8 5-4 0,-3 0-3 0,5 6-7 16,4 3-2-16,-1 12-1 0,0-2-3 0,3 9-2 15,-4 10-5-15,1 3-4 0,1 5-1 0,2 4-6 16,2 5-2-16,3 10 0 0,2 4 0 0,1-1 2 16,3 10 1-16,-1 3 3 0,-1-2-1 0,3 7 1 15,-3-2-2-15,1 2-2 0,0-2-3 0,-4-4-4 16,-4-2-8-16,6 4-38 0,-1 1-16 0,-6-5-21 16,1-5-26-16,-2-2-34 0,-1 1 104 0,-5-4-84 0,4 0-6 15</inkml:trace>
          <inkml:trace contextRef="#ctx0" brushRef="#br1" timeOffset="-138944.412">27214 8025 952 0,'3'-17'501'0,"-3"5"-269"0,2 4-144 0,-2 7 52 16,0 1-31-16,0-2-58 0,0 4-20 0,1 3-18 16,1 1-12-16,3 5-14 0,-2 0-3 0,3 12-2 15,1 1 2-15,2 1 1 0,-1 0 2 0,5 12 1 16,-2 0 3-16,-1-2 4 0,4 3 0 0,-3-1 2 15,0-4-1-15,-1 2 4 0,-2-3 0 0,-3-3 1 16,-1-1 0-16,3-5 1 0,-4-1 2 0,-1-5 2 16,-1 1-1-16,-1-2 4 0,2-7 1 0,-2-1 3 0,0 0 3 15,0-1 8-15,0-4 3 0,0-3 2 0,0 0 5 16,-2-5 5-16,1 0 3 0,1-9 1 0,-2 1 0 16,2 1-5-16,0-12-3 0,3-2-1 0,-1-1-4 15,1-5-9-15,2 0-5 0,3 1-4 0,0-12-6 16,1 0-3-16,1 0-3 0,1 9-7 0,0-4-1 15,2 1-1-15,0 4 0 0,-2 4-3 0,0 15-6 16,0-2-5-16,-1 6-2 0,1 6-3 0,-2 8-7 16,2 4-2-16,1 5-1 0,-1 6 4 0,3 8 4 15,-1-1 6-15,3 9 3 0,-2-3 6 0,0 3 7 16,-2 0 3-16,-1 0 2 0,-2 0 0 0,-1-8 3 16,0 1 3-16,-1-4 0 0,-6-5 3 0,4-3 4 15,-4-1 1-15,3-6 3 0,-4-1 4 0,0-8 6 0,1 3 3 16,2-4 0-16,-1-4 1 0,0-3 0 0,1 2-1 15,3-13-2-15,2 1-4 0,-1-4-7 16,2-7-2-16,1-6-3 0,2 0-2 0,-2-3-3 0,1-5 0 16,3-2-4-16,-1 5 1 0,0 1-2 0,0 2-1 15,-2 8-1-15,0 2 0 0,2 8-6 0,-4 8-4 16,-4 6-2-16,3-1-8 0,0 6-8 0,0 5-4 16,0 4-2-16,1 2-4 0,-2-3 4 0,6 11-3 0,-1 7-6 15,1-2-1-15,-2-2 6 0,0 7-5 0,2 1-7 0,1 0-48 16,-1 0-29-16,0 4-37 0,-2-9-44 15,5 2 139-15,0-1-135 0,3-4-58 0</inkml:trace>
          <inkml:trace contextRef="#ctx0" brushRef="#br1" timeOffset="-138218.4855">28133 7831 1138 0,'0'-7'532'0,"2"0"-313"0,2-3-157 0,1 0 69 0,0 4-90 16,3 1-32-16,3 0-41 0,2 2-27 0,11 3-38 15,3 3-52-15,16 7 102 0,-7-4-76 0,38 10-27 16</inkml:trace>
          <inkml:trace contextRef="#ctx0" brushRef="#br1" timeOffset="-138507.7517">28487 7520 823 0,'-7'5'510'0,"-1"-2"-243"0,7-3-191 0,-7 0 74 16,0 7-77-16,0-1-38 0,-5 5-59 0,2 3-9 15,-5 10 0-15,0 0-1 0,0 5 1 0,-5 4 4 16,-2 2 4-16,2 2 3 0,0 1 3 0,-1 0 1 0,4-4-1 15,1 4 1-15,1-1 0 0,6-4-1 0,-1-1-1 16,3-5 2-16,0-1 0 0,3-4-1 0,2-3-14 16,-2-1-7-16,2-6-9 0,2-5-12 0,1-1-16 0,0 2-36 15,0-10-17-15,0 1-26 0,1-2 98 0,6-12-84 16,-1 1-22-16</inkml:trace>
          <inkml:trace contextRef="#ctx0" brushRef="#br1" timeOffset="-138719.4231">28230 7506 1072 0,'3'-3'505'0,"1"-2"-304"15,-4 2-148-15,3 4 23 0,0 7-21 0,0-1-32 16,3 2-38-16,-1 4-4 0,5 5-1 0,1 4 1 16,8 11 2-16,-3-4 3 0,2 1 10 0,1 4 0 15,0-1 2-15,0 1 0 0,-3-3 2 0,1 0 0 0,1-1-3 16,-2-3-2-16,-2-5-2 0,2-1-9 16,-2-2-10-16,2-3-17 0,0-2-22 0,-3-6-79 0,-4 0-40 15,-1-5 127-15,2-3-105 0,-2-8-68 0</inkml:trace>
          <inkml:trace contextRef="#ctx0" brushRef="#br1" timeOffset="-140121.6873">24781 8197 1119 0,'-5'18'453'0,"-2"-10"-288"0,1-5-120 0,-2 6 32 16,-1-1-19-16,-1 5-59 0,2 1-9 0,0 9-6 16,0-6-2-16,3 7 0 0,-1 5-1 0,4-1 5 15,1 3-2-15,2 1 6 0,4-2 2 0,5-2 1 0,-1 3 3 16,6-3 5-16,2-1 3 0,5-6 3 15,-2 1 5-15,3-6 9 0,1-3 5 0,7-8 5 16,-8 0 6-16,1-4 3 0,-3-9 0 0,3-4 5 0,1-3 2 16,-2 1-8-16,-4-7-3 0,-3-6-4 0,6-6-3 15,-4-12-4-15,-1 0-1 0,-1 6-7 0,-2-1-5 0,-2-19 0 16,-1 0 0-16,-8-6-2 0,0 7-1 0,-1-2-1 16,1-2-2-16,-3 9-1 0,-5-4-1 0,3 9-4 15,1 11-2-15,-1 10-4 0,1 2-5 0,-1 7-20 16,0 9-8-16,1 6-10 0,1 3-9 0,0 6-9 15,1 7-1-15,3 12 1 0,-1 2 1 0,3 12 16 16,2 8 10-16,0 6 10 0,3 3 8 0,0 3 12 16,4 4 3-16,-2-4 2 0,-1 0 3 0,1-2 2 15,0-6 0-15,1-3 3 0,-1-6 2 0,-4-3 3 0,-1-15 0 16,2-1 7-16,-2 0 6 0,0-7 2 0,-3-8 4 16,-1-3 2-16,1-3 8 0,2-4 4 0,-3-1 2 15,1-5-3-15,0-6 3 0,0-1 0 0,-1-4-3 16,0-5-2-16,0-3-9 0,0-1-3 0,-1-4-3 15,2 5-3-15,-1 3-4 0,-1-3-3 0,1 6 0 16,0 5-1-16,0 6-4 0,-1 3-3 0,2 3-2 0,-1 1-4 16,1 5-11-16,0 3-2 0,0 2-5 15,3 5-5-15,3 2-13 0,0 2-11 0,2 5-16 0,-1-1-27 16,6 6-125-16,1-1 164 0,2 4-99 0,1 0-64 16</inkml:trace>
        </inkml:traceGroup>
        <inkml:traceGroup>
          <inkml:annotationXML>
            <emma:emma xmlns:emma="http://www.w3.org/2003/04/emma" version="1.0">
              <emma:interpretation id="{D545123F-218E-45FC-83F9-4A852247757A}" emma:medium="tactile" emma:mode="ink">
                <msink:context xmlns:msink="http://schemas.microsoft.com/ink/2010/main" type="inkWord" rotatedBoundingBox="27555,14948 29557,14217 30029,15511 28028,16241"/>
              </emma:interpretation>
              <emma:one-of disjunction-type="recognition" id="oneOf22">
                <emma:interpretation id="interp30" emma:lang="" emma:confidence="0">
                  <emma:literal>tm*</emma:literal>
                </emma:interpretation>
                <emma:interpretation id="interp31" emma:lang="" emma:confidence="0">
                  <emma:literal>2m*</emma:literal>
                </emma:interpretation>
                <emma:interpretation id="interp32" emma:lang="" emma:confidence="0">
                  <emma:literal>him*</emma:literal>
                </emma:interpretation>
                <emma:interpretation id="interp33" emma:lang="" emma:confidence="0">
                  <emma:literal>hmm</emma:literal>
                </emma:interpretation>
                <emma:interpretation id="interp34" emma:lang="" emma:confidence="0">
                  <emma:literal>hen*</emma:literal>
                </emma:interpretation>
              </emma:one-of>
            </emma:emma>
          </inkml:annotationXML>
          <inkml:trace contextRef="#ctx0" brushRef="#br1" timeOffset="-137759.7278">29517 7248 1362 0,'-3'13'561'0,"1"-15"-394"0,1 2-134 0,-1-1 12 16,2 1-33-16,-2 1-26 0,2 4-9 0,0 1-8 15,0 5 2-15,4 7 0 0,0-2 7 0,4 1 13 16,4 6 5-16,0 1 5 0,4-1 3 0,6 3 6 16,2 1 1-16,5 2 3 0,0-4-1 0,4 2 0 15,4-1-1-15,-2-4 0 0,1 0 2 0,-4-3-3 16,-5-7-3-16,5 0 1 0,2 1-2 0,-9-2-2 15,1-3-2-15,-4-1 0 0,-3-1-2 0,-1 0-2 16,-1-1 2-16,-4 0-2 0,-5 0 0 0,-2-4-1 16,-1 2-1-16,-3-1 0 0,-2 1 0 0,-4-3-1 0,4 2-2 15,-8 1-1-15,-1 0 1 0,-1 3-5 0,-2 2-1 16,-3 10 0-16,-2-7-2 0,-9 11 0 0,1 4 0 16,-6 9 0-16,1-2 0 0,-3 12 3 0,-7 4 3 15,-3 2 0-15,5 2 4 0,1-2 3 0,-1 5-1 16,3-7 2-16,0 3 2 0,3-9 1 0,6 0 2 15,3-6 0-15,-1 1 1 0,3-6 0 0,3-8 0 0,1 3 0 16,1 0-2-16,2-8 0 0,1 0-1 0,3-3-3 16,1-1-6-16,4-7-6 0,0 3-8 0,2-5-15 15,1-6-17-15,4 0-31 0,1-3-78 0,10-15 117 0,6 1-76 16,10-15-53-16</inkml:trace>
          <inkml:trace contextRef="#ctx0" brushRef="#br1" timeOffset="-137410.4196">30549 7458 1390 0,'10'13'621'0,"-6"-5"-390"15,6-7-172-15,-8-1 23 0,-2-3-37 0,-2 3-33 16,2 5-41-16,-5 0-10 0,-6 4-4 0,1 11-5 16,-4 11 0-16,1-2 3 0,1 1 14 0,0 7 5 0,-7 6 4 15,3 8 6-15,2 0 3 0,3-5 5 0,1 10 3 16,-1-4 1-16,10-4 0 0,-4 5 2 0,8-7 6 15,7-2 1-15,4-7 4 0,0 0 0 0,4-9 6 16,6-2 3-16,1-5 3 0,-1-6 1 0,5-2 1 16,-1-5 2-16,-1-6-1 0,2-1-1 0,0-2-3 15,3-6-3-15,-5-5-5 0,1-3 0 0,-4-5-2 16,0-6-1-16,-3-1 1 0,-4-2 2 0,-1 1 0 0,-9-11 3 0,1-2 3 16,-2 1 0-16,-1 0-2 0,-4-3-3 15,-1 2-2-15,-3-8-4 0,-3 1-2 0,-2 2-5 16,2 4-2-16,-2 3-6 0,-7-3-9 0,-1 1-6 15,-1 2-8-15,-2 8-6 0,-2 0-24 0,2-2-10 0,-13 14-14 16,7 1-15-16,-6 7-49 0,-1 8-28 0,-4 9-43 16,2 5 135-16,-2 17-113 0,1 3-46 0</inkml:trace>
          <inkml:trace contextRef="#ctx0" brushRef="#br1" timeOffset="-137232.7653">31495 8071 1956 0,'-3'34'765'0,"0"-12"-561"16,4-24-176-16,2 1 1 0,-3-2-48 0,0 1-259 16,0 2 225-16,-6-3-132 0,-2-3-105 0</inkml:trace>
          <inkml:trace contextRef="#ctx0" brushRef="#br1" timeOffset="-149006.6013">7090 8012 1094 0,'-11'-4'496'0,"-3"-1"-355"0,6-3-119 16,-4-2 7-16,3 4-23 0,-2-2-11 0,-5 2-7 15,2 1-2-15,-4-2 2 0,4 3 6 0,-9-4 3 0,1 0 5 16,-2-2 4-16,-3-4 4 0,0 1 5 0,-10-3 4 16,4 0-1-16,-8 0-2 0,2 0 1 0,-8 1-7 15,-4 2-1-15,-5 0-4 0,-1 2-2 0,-4 1-7 16,-4 2-1-16,-9 4-1 0,0 2-2 0,-6 2-1 16,-6 3-2-16,-3 7 2 0,1-1-2 0,-6 10 4 15,0 2 0-15,7 3 1 0,-1 1 0 0,0 4 5 16,4 3 0-16,1 1 0 0,0 4 1 0,15-7 0 0,-4 2 1 15,-9 5-1-15,1-2 1 0,12-3-1 0,1-4 1 16,2 1-1-16,-12 0 1 0,9-1 0 0,-2 1-1 16,11-7 0-16,5 2-1 0,-7 2 0 0,4-4-1 15,3 2-1-15,9 0-1 0,-3 0-1 0,1 0 1 16,4 4-3-16,3-1 2 0,5 5-3 0,4 2 1 16,6 1-2-16,-2 3 1 0,5 0 0 0,4 5 0 15,5 3 1-15,-3 0-3 0,8-3 1 0,4 4-3 0,4 0 1 16,1-2-1-16,7 3-1 0,3-2 3 0,4-1 0 15,2 4 2-15,6-1 5 0,2 1 0 0,4 10 2 16,4-6 1-16,4 1 2 0,4 3-1 0,7-3 1 16,-2 0-1-16,-1-3 0 0,4-6-1 0,13 6 1 15,-3 1 0-15,-2-7-1 0,1 1 0 0,2-1 0 0,15 9 0 16,8 0 0-16,-3 0 0 0,-2-11 0 0,8 3 1 16,4 2 0-16,1-5 1 0,5 0 1 0,-1-14 1 15,4-1 4-15,-2-5 0 0,2-6 3 0,4-4 1 16,1-2 3-16,-1-8 1 0,1-3 2 0,1-6 2 15,2 0-3-15,0-10 3 0,-4-2-1 0,5-4 0 16,-3-4-3-16,2-4 1 0,1-5-2 0,-6-5 2 16,2 0 1-16,-2-7-1 0,-3-4 1 0,-5-2 2 15,1-1 3-15,-6-3 2 0,-6-1 1 0,-8-2 3 16,5-1 2-16,-18-6 2 0,1 2 2 0,-10-5 4 16,-1 0 4-16,-15-3 1 0,1-2 1 0,-4 0 1 15,-7 2-2-15,-8 1-1 0,0-1-2 0,-8-2-4 16,-4 2-5-16,-7-4-5 0,-5 4-2 0,-8 0-10 15,-6-4-4-15,-8 4-6 0,-7-2-2 0,-9 7-14 16,-8-1-5-16,-11 1-5 0,0 1-3 0,-17 0-7 16,-7 3-3-16,-10 7 1 0,-4 4-5 0,-12 2-4 15,-7 10-4-15,-9 9-6 0,-4 5-14 0,16 6-11 0,-13 21-28 0,-32 10 67 16,3 1-46-16,17 7-8 0</inkml:trace>
          <inkml:trace contextRef="#ctx0" brushRef="#br0" timeOffset="-72963.7259">12901 10788 402 0,'4'-16'219'0,"-1"2"-117"16,0-2-74-16,-1 0 25 0,2 0-23 0,-2-1-18 16,3 2-16-16,-2 3-1 0,0-3-2 0,2-4 5 15,-2 0 1-15,2 0 1 0,-2 1 10 0,-3 2 7 0,2-4 19 16,-1 1 4-16,1 1 10 0,-2 2 4 0,0 0 14 16,0-1 4-16,-2-2-1 0,1 4-3 0,-3-1-11 15,0 2-4-15,0 5-4 0,0-4-5 0,-1 2-8 16,-1 1-5-16,1 2-2 0,-3-3-2 0,1 3-6 15,-1-2-2-15,-1-1-2 0,-1 5-2 0,1 0-6 16,-4 1-5-16,4 2-3 0,-3 3-2 0,0 3-7 16,-1 5-3-16,-1 1-3 0,-1 6 1 0,1 2-1 15,-4 9 1-15,2 10-1 0,1-4 3 0,-1-2 5 0,0 10 0 16,3 13 3-16,-1-5 0 0,2 1 0 0,4 2 3 16,5 1 0-16,0 7 2 0,3 3 0 0,2 1 1 15,4-9 0-15,5 6 2 0,0 1-1 0,4-7 0 0,-1-2 2 16,7 1-1-16,1 0 3 0,2-6 0 15,3-4 2-15,5-1 1 0,-2-1 3 0,7-3 1 0,3-6 3 16,4-9 1-16,2-3 1 0,4-4 2 0,2-3 2 16,2-13 2-16,2 0 0 0,3-8 1 0,0-2 0 15,-2-6 2-15,-1-3 0 0,1-5 0 0,-4-1 0 16,1-2 0-16,-1 0-1 0,-4-5 2 0,-3 0 0 16,-4-5 1-16,2 6 0 0,-7-4-1 0,-1-2-1 15,-8-4-1-15,0 4 1 0,-12-6-3 0,2 0 1 16,-2 0-3-16,-10-3-1 0,-6-5 0 0,0 3-2 15,0-1-2-15,-8-2-2 0,-8 0 0 0,0 1-2 16,-9-2-4-16,-2 2-5 0,-7 1-3 0,-1 0 0 16,-11 2-6-16,-3 0-4 0,-4 1-3 0,-4 4-4 15,-4 1-3-15,-7 3-1 0,-2-1-2 0,-4 6-2 16,12 4 0-16,0 7-1 0,-8 4-12 0,2-2-4 16,9 7-5-16,4 10-9 0,5 9-11 0,-5 7-44 15,6 22-18-15,-2-3-23 0,11 1-21 0,7 18-28 0,-7 10 115 16,5 13-89-16,17 3 0 0</inkml:trace>
          <inkml:trace contextRef="#ctx0" brushRef="#br1" timeOffset="-138360.841">28273 7619 1167 0,'7'-22'533'0,"-7"9"-327"0,0 5-140 0,0 2 28 16,0 2-29-16,0 1-25 0,-2 3-19 0,2 2-34 16,0 1-11-16,0 0-7 0,0 5-5 0,0 7-8 15,0-3-1-15,3 15-5 0,2-6-1 0,0 5-16 16,-2 1-12-16,6 4-16 0,3 3-21 0,-1-1-63 16,3 2 120-16,-1 0-83 0,-2 2-33 0</inkml:trace>
        </inkml:traceGroup>
        <inkml:traceGroup>
          <inkml:annotationXML>
            <emma:emma xmlns:emma="http://www.w3.org/2003/04/emma" version="1.0">
              <emma:interpretation id="{53294136-8096-4AE7-A577-91910FD32D7C}" emma:medium="tactile" emma:mode="ink">
                <msink:context xmlns:msink="http://schemas.microsoft.com/ink/2010/main" type="inkWord" rotatedBoundingBox="30635,14649 32781,14560 32839,15966 30694,16055"/>
              </emma:interpretation>
            </emma:emma>
          </inkml:annotationXML>
          <inkml:trace contextRef="#ctx0" brushRef="#br0" timeOffset="-70921.7909">13261 10924 208 0,'-3'-13'67'0,"-2"-1"-81"0,1 1-9 16,-3-3 8-16,2 2-2 0,1 3 43 0,-3-3 23 16,-1-2 26-16,-1 1 28 0,1 1 49 0,-2 3 11 15,1-3 5-15,-1 2-3 0,1 0-36 0,1 0-13 16,-2 3-17-16,-1-4-14 0,3 4-28 0,-3 2-11 0,3-1 1 15,-3-1-7-15,-2 1-11 0,5 0-3 0,-5 3-2 0,5 0-4 16,-3 2-4-16,0-3-4 0,1 4-7 0,1 2-3 16,-2 0-2-16,1 0 0 0,-3 2-4 0,4-1-1 15,-1 6-1-15,1-1 0 0,1 5-4 0,0 0 3 16,0 4 1-16,2 4 0 0,2 1 1 0,1 4 1 16,2 2 2-16,1 3 2 0,1 1 0 0,2 2 2 15,2-1 1-15,2 5 2 0,0-6-1 0,3 3 1 16,3-4 6-16,0-2 1 0,1-2 5 0,2-2 1 15,0-6 5-15,1-1 2 0,6 2 2 0,-9-9 3 16,10 1-1-16,-2-2 0 0,-1-3-1 0,-2-5 0 0,0 1-2 16,-3-2-2-16,1-7 4 0,6 1 0 0,-11-1-3 15,4-3 2-15,-3-3 1 0,3 1 6 0,-5-8-2 16,4 2 4-16,-8-1-4 0,5-3 6 16,-6 3-2-16,0-3-1 0,1-1-3 0,-9 0-6 0,2 2-2 15,-1 1-5-15,-6-1-4 0,1 3-10 0,-4-2-3 16,-1 4-7-16,-5 2-4 0,2 3-16 0,-4-1-8 15,-1 3-10-15,3 1-11 0,-11 6-50 0,-5-2-38 16,1 5-37-16,-8 6-73 0,1 12 170 0,0-2-121 16,-8 14-39-16</inkml:trace>
          <inkml:trace contextRef="#ctx0" brushRef="#br0" timeOffset="-67208.6439">14047 10829 324 0,'-10'-5'178'0,"-3"-2"-101"16,4 1-54-16,-2 0 31 0,-1 1-29 0,3-1-23 15,-1-2 0-15,1 4 1 0,-7 0 3 0,6 0 13 16,1 0 5-16,-1 0 6 0,4 0 5 0,-7-1 8 15,2 0 3-15,3 2 2 0,2-3 1 0,2 4-8 16,-4-3-3-16,8 4-5 0,-6-1-2 0,6 0-6 16,0 1 0-16,2 1-2 0,1 0 1 0,-3 0 2 15,0 0 1-15,1 0 4 0,6 3 0 0,1-3 3 16,0 3-1-16,6-1-1 0,2-1-2 0,9 1-2 16,1-2-3-16,4 2-3 0,2-2-2 0,5 0 0 15,2 0 0-15,1-2 1 0,0 0-1 0,1 1 1 16,2-1 1-16,4-1 1 0,-3 0 1 0,-4 0-6 0,3 3-1 0,5-4 1 15,1 3 0-15,-6-1-6 0,-1 2-1 0,1 0-1 16,6-1-2-16,-1-1-1 0,-2-1 0 0,-3 3-1 16,-2 0-2-16,9-2 0 0,-4 2 2 0,3-1-1 15,-6-1 0-15,-12 2 1 16,-17 0-1-16,2 0 0 0,43-1 3 0,4-1 0 0,4 0-2 0,-6 1 3 16,-5-2-2-16,6-2 1 0,0 2 0 0,-18 1-1 15,1-1-1-15,1-2 0 0,-4 2 0 0,1 1 0 16,0 2-1-16,-5-1-1 0,0 1 0 0,-1 0 2 15,-1 0-2-15,-2 0 0 0,-2 0 0 0,-2 0-1 16,0 0 0-16,-1 0 1 0,-2-2-1 0,-3 2 0 16,0 0-1-16,-4 0 3 0,-4 0-3 0,3 0 1 15,-3-1 2-15,-1 1-1 0,-3 0 1 0,-2 0 0 0,3-2 2 16,-5 2-3-16,1 0 2 0,-2 0 0 0,-1 5-2 0,4-5 1 16,-3 0-3-16,1 0 2 0,2 1-4 0,1-1 0 15,-1 0 2-15,2 0-3 0,1 0 0 0,0 0 1 16,1 0 0-16,2 0 0 0,-3 2 3 0,0-1 0 15,-2-1 0-15,-3 0 0 0,3 0 1 0,-5 0 2 16,1-1 1-16,-1 1 1 0,-3 0 1 0,2-2 2 16,0 1 1-16,-4 1 0 0,-1 0 0 0,0 0 0 15,0-2-1-15,2 2 0 0,-2-1 0 0,-2 1-5 16,-1-2-1-16,2-1 2 0,-1 0-2 0,-1 1-2 16,-2-3-2-16,0 0 0 0,-6 1-1 0,-3-1 0 0,1 0-1 15,-1 2 0-15,-4 0 0 0,-4 0 0 16,-4-1-1-16,-2 1 1 0,1 2-1 0,-7-3-2 0,1 1 3 15,-10 3-3-15,3-3 0 0,-8 3 1 0,-1 0 0 16,-2 0-2-16,-2-2 3 0,-2 2 0 0,-4-3 0 16,-2 3 0-16,-1 0 1 0,1 0 0 0,-4 0-1 15,6 3 1-15,-6-1-2 0,1 1 1 0,2 2-1 16,0 0 0-16,-3-2-2 0,1 3 1 0,-4-1 0 16,1 3 0-16,3-2 1 0,-3 4-1 0,2-2 2 15,-1-2 1-15,4 4 1 0,10-2 0 0,1-3 0 0,-5 3 0 16,0-2 2-16,7-1 0 0,4 1-1 0,4 0-1 0,-7-1 0 15,7 2 0-15,-2 1 1 0,13-4 0 0,-4 3-1 16,4-1 0-16,3 0 1 0,3-2-1 0,6-1 0 16,-1 0 1-16,6 0-1 0,6-1 0 0,-1-1 1 15,1 1 0-15,6 0-1 0,-3-2 0 0,4 0 0 16,4 1-2-16,0-1 1 0,1 0-2 0,8 0 1 16,-2-1 1-16,5 2-2 0,5 2 2 0,3-3 0 15,1 0-1-15,7 4 2 0,5-3-2 0,4 1 1 16,4-2-1-16,5 1 2 0,-2-2 0 0,11 1-2 15,-3 0 3-15,4 0-1 0,1-2 0 0,3 1 1 16,-5-1 0-16,6 0 0 0,2 2 0 0,-5 0 0 16,3 0 0-16,2 4-1 0,0-1 1 0,-2-2-1 15,1 2 2-15,-4 1-1 0,-3-1 1 0,3-2-1 16,-8-1 2-16,-2 0-2 0,3 0 2 0,-3 2 0 16,-1-2 1-16,-3 0-1 0,1-2 0 0,1 1 0 15,-1-1-1-15,2 1 1 0,-2-1 0 0,-4-3-2 16,4 4 0-16,-6-2 0 0,0 1 2 0,-6-1 0 0,-7 0 0 15,4 1 1-15,-3 0 2 0,-5 1 1 0,-2 1 1 16,1-3-1-16,-2 1 3 0,-4-1 0 0,1 3 2 16,-7-3 0-16,-2-1 0 0,2 1 0 0,-8 0 0 15,-2 0 2-15,0 0-2 0,0 0 1 0,-1-2-2 16,-4 0 0-16,2 2-2 0,0 1 0 0,0-1-1 16,0 3-2-16,0 0-2 0,-1-2 1 0,1 2-1 15,3 0-1-15,-3 0-2 0,0 2 2 0,2-2-3 0,1 0 1 16,-3-3 2-16,1 3-3 0,1 0 1 15,-2 0-1-15,0 0 3 0,0 0-3 0,-2 0 1 0,1-3 1 16,1 3-2-16,0 0 1 0,-2-2-1 0,2 2 1 16,0 0-1-16,0 0 1 0,0 0 1 0,0 0-2 15,0 0 2-15,0 2 1 0,7-1 2 0,-7-1-1 16,0-1 1-16,1 1-1 0,1 0-2 0,-2 0 2 16,1-2-2-16,-1 2-1 0,-4 0-1 0,4 3-4 15,0-1-15-15,-2-1-15 0,-1-1-35 0,0 0-71 16,-15 7 107-16,1-1-68 0,-28-6-35 0</inkml:trace>
          <inkml:trace contextRef="#ctx0" brushRef="#br0" timeOffset="-70037.7111">17983 10687 953 0,'4'-7'416'0,"-4"-2"-275"0,0 1-116 0,0-2 23 15,-5 1-32-15,2 1-21 0,-1 0-14 0,1 0 1 16,0 0 4-16,2 3 2 0,-4-1 10 0,2-1 2 0,3 1 10 16,-2 0 5-16,-3 4-1 0,4-3 2 0,-3 4-4 0,1-2-1 15,-2 3-4-15,4 0-2 0,-4 1-6 16,2 2-5-16,0 4-3 0,0 1-2 0,1 3 2 0,-1 0-1 16,0 5 1-16,-2-2 4 0,2 12-2 0,-4-2 4 15,6 1 3-15,-3 4 0 0,1 1 0 0,0 2 0 16,1 1 2-16,2 2 0 0,-1 0 1 0,1-1 0 15,-2-4 3-15,2 2 2 0,0-3 1 0,2-4 2 16,-2-3 3-16,1-4 3 0,-1-5 4 0,2-1 0 16,0-2 6-16,-1-4 3 0,-1-6 2 0,2 4 3 15,-2-3-1-15,1 1-1 0,1-4 6 0,0 1 1 16,-2-4-6-16,1 2-1 0,-1-2-1 0,0-3 1 16,-1-5-3-16,1-1 0 0,-4 3-8 0,4-4-1 0,-3-1-1 15,0-3-2-15,0-1-3 0,-2 0-2 0,2-3 0 16,-2 0-3-16,2-2 0 0,-3 1-2 0,1-2-3 15,2 2 0-15,-1-1 0 0,0 3-3 0,0-1-2 16,1 1-1-16,2 3-2 0,-1-2 1 0,1 2-2 16,1 0-2-16,0 5 0 0,0-1-3 0,0 6 0 15,0 1-2-15,0 3-2 0,0 2-5 0,0 0-5 16,0 3-3-16,-2 1-3 0,2 3-1 0,0 3-4 16,0 3 1-16,0 6-1 0,2 0 6 0,-1 1 11 0,4 7 1 0,1 8 4 15,-1 2 3-15,-2-6 5 0,4 4 2 16,-1 0 3-16,0 8-3 0,4 0-2 0,-4-2 1 0,4-5-1 15,3 5-8-15,-2-1-5 0,3 0-5 0,-3-2-10 16,0-5-50-16,2 3-37 0,-5-5-52 0,3 2 117 16,-3 0-108-16,-3-1-55 0</inkml:trace>
        </inkml:traceGroup>
      </inkml:traceGroup>
      <inkml:traceGroup>
        <inkml:annotationXML>
          <emma:emma xmlns:emma="http://www.w3.org/2003/04/emma" version="1.0">
            <emma:interpretation id="{285A02E9-E3F7-4341-A28D-1EF394239694}" emma:medium="tactile" emma:mode="ink">
              <msink:context xmlns:msink="http://schemas.microsoft.com/ink/2010/main" type="line" rotatedBoundingBox="12185,17250 20113,17592 20041,19268 12113,18926">
                <msink:destinationLink direction="with" ref="{D37DFDC9-6F0C-4DD4-9E9E-895C198EDE0C}"/>
                <msink:destinationLink direction="with" ref="{556A29F6-64FF-4AD2-BD96-8D9F0704DF8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CED6ED4-7E89-4740-AED0-5905EA6AB764}" emma:medium="tactile" emma:mode="ink">
                <msink:context xmlns:msink="http://schemas.microsoft.com/ink/2010/main" type="inkWord" rotatedBoundingBox="12185,17250 20113,17592 20041,19268 12113,18926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-55823.6276">13269 10790 290 0,'-1'-3'193'0,"2"-2"-88"0,-1 1-67 0,-3-3 43 0,3 2-40 16,0 2-27-16,-1-3-12 0,4 0-14 15,-3 2 1-15,0-2-1 0,0 3-1 0,0-2 2 16,-3-1 4-16,-2-1 2 0,6-2 3 0,-4 2 7 0,3 4 1 0,-6-2 8 16,-1-4 1-16,7 1 3 0,-6 3 0 0,4 0 1 15,-5 1-2-15,0-1-2 0,-1-2-1 0,3 1-4 16,1 4-5-16,-1-1-3 0,0 0-2 0,0 3-3 16,2 0 0-16,2 2 1 0,-3-1 1 0,-4 4 0 15,0 0 1-15,0 1 4 0,-4 1 2 0,2-1 4 0,-1 5-1 16,-3-1 3-16,3 1 2 0,-4-3 3 15,2 3 1-15,4 2 3 0,-4-2-2 0,5-2-1 16,-1 2 0-16,-3-1 1 0,9 1-6 0,0 5-3 0,0-3-3 16,0 0-5-16,1 3 0 0,-1 1 1 0,3 2-1 15,-2-3-4-15,1 3 3 0,-2-1 2 0,1 2 0 16,2 0 4-16,0-3-1 0,0 1 0 0,0 2 5 16,2-2-1-16,-1 1 0 0,2-2 2 0,1 1-2 0,0-2 4 15,4 0 2-15,2 1-2 0,-1-6-1 0,1 5 5 16,0-1 4-16,9-3 0 0,-2 3 3 0,-1-4 2 15,5 0 0-15,-4-3 2 0,-1-2-2 0,8-1-1 16,-6-3-3-16,2-1-1 0,-1-1-2 0,4 0-2 16,2-3 2-16,-4-3-2 0,1 1 0 0,-1-3 4 15,-2-1 1-15,0-3 1 0,-3 3 1 0,-3-7 1 16,1 2 1-16,0 2 2 0,-2-2 0 0,-4 1-3 0,-4-3-3 16,3-6 5-16,-2 5 0 0,1 2-4 0,-5-5 0 15,-1-4-1-15,0-2 3 0,-1-4-3 0,-4 4 2 16,2 3-5-16,-2-5-3 0,-3-3 4 0,-3 0-2 15,-2 1-5-15,1 3-3 0,-3 0 1 0,2-3-2 16,-4 4-1-16,1-1 0 0,-6 2-4 0,3 1 0 16,0 3 1-16,1 2 1 0,0-2-2 0,-1 4-3 15,-1 2 0-15,1 3-1 0,3 1-1 0,-3 1-2 16,-1 0 0-16,3 1-2 0,-4 7-3 0,4-3 0 16,-2 5-3-16,-4 0-2 0,4 4-9 0,-2 4-6 0,1 6-6 15,-1-1-7-15,2-1-6 0,3 8-10 0,-3 5-5 16,1 4-5-16,6-1-98 0,-1 6-70 0,-3 4 170 0,2 10-126 15,1 6-79-15</inkml:trace>
          <inkml:trace contextRef="#ctx0" brushRef="#br0" timeOffset="-54163.7366">10917 10040 1073 0,'-5'2'485'15,"1"-2"-311"-15,-9-6-127 0,2-1 55 0,-1 1-72 16,6 3-16-16,1-2-10 0,1 0-4 0,2 2-6 16,2 1 0-16,0 1 3 0,0 1-1 0,3-2 1 15,2 4 3-15,1-1 0 0,4 1 0 0,-1 1 1 16,6 0 1-16,4 2 0 0,2 0-2 0,1 3 2 16,5 1-2-16,2 4 0 0,1-2 0 0,3 2 0 0,2 4-1 15,5 1-2-15,-2-1 3 0,-4-2-1 0,6-1-2 0,3 5 2 16,-2 2 0-16,-1-5 0 0,-2 1 1 0,0 3 0 15,5-1 1-15,-1 3-1 0,-1-1 3 0,1-2 0 16,-4 0 1-16,3 2 2 0,-1-4 0 0,-5-3 0 16,-5-1 1-16,5 0 3 0,-11-4 2 0,2 3 0 15,-1-9 1-15,-4 5 3 0,3-4-2 0,-5-2 3 16,0 1-1-16,-2-1-1 0,-4-2-2 0,-3 0 0 0,-1 0 0 16,-1-3-3-16,-1 3 0 0,-1 0-1 0,-3 0-1 15,0 0-3-15,1 0 1 0,-1-2-3 0,-3 2-3 16,1 0 0-16,-1 0-2 0,0 0-6 0,0 0-6 15,0 0-3-15,0 2-8 0,0-1-8 0,-1-1-39 16,1 2-32-16,-2-2-37 0,-3-2 20 0,2 5 67 16,-2-4-73-16,-3-6-16 0</inkml:trace>
          <inkml:trace contextRef="#ctx0" brushRef="#br0" timeOffset="-53629.7071">11906 9921 587 0,'-8'-2'274'0,"5"2"-161"0,-3 0-77 0,1 0 16 16,2 0-16-16,1-1-11 0,-1 1-12 0,3 0-6 0,5 0 1 16,-4 1 1-16,6 1 0 0,-1 1 3 0,2-1 3 0,0 2 7 15,1 1-1-15,-1-2 5 0,2 4-2 0,-1-1 4 16,3-1-2-16,-1 3-2 0,5 1-2 0,0 1-4 16,-2 3-1-16,7-2-1 0,-2 2-3 0,3 3-4 15,2-1-1-15,0 5-2 0,0-1 1 0,3 1-3 16,1-1 3-16,0 2-4 0,-5 1 3 0,6 4 1 15,-3-4-1-15,-1 2 4 0,-1 0 1 0,-2-2 5 16,-1 1 0-16,-2-3 4 0,-3-2 2 0,-2-1 5 16,1-2 5-16,-4-3 0 0,-5 1 1 0,-1-5 6 15,1 3 1-15,-7-9-1 0,4 4 2 0,-3-3-1 16,0 1 1-16,0 0-3 0,0-4 1 0,-2 0-5 16,2 2-3-16,-4 1-3 0,0-1-4 0,-2-1-8 15,-2 1-3-15,-2 0-2 0,4 1-4 0,-8 0-6 16,1 0-1-16,0 7-3 0,-6-1 1 0,0 1-1 15,-3 4-2-15,-4 4 0 0,1 1 0 0,1 6 1 16,-3 1 0-16,-3 4-1 0,3 0 1 0,1 0-1 0,1 4-1 16,-1 6-6-16,-3-2 0 0,4-1-5 15,3 2-4-15,-2-2-6 0,0 6-40 0,2-2-37 0,-2 2-61 16,3-6 122-16,0 3-85 0,-4-4-64 0</inkml:trace>
          <inkml:trace contextRef="#ctx0" brushRef="#br1" timeOffset="-150620.7876">4563 9116 961 0,'6'-8'483'0,"-3"-3"-283"15,-1 3-136-15,-1 3 52 0,-1-1-45 0,4 4-60 16,-3-1-15-16,2 3-14 0,4 2-11 0,1 7-11 15,3 2-1-15,-3 7 1 0,3-1-3 0,3 7 9 16,1 5 4-16,-3 3 4 0,4 0 5 0,-3 6 7 16,1 2 4-16,-3 3 1 0,1-4 3 0,-3-2 3 0,-1-3 0 15,0 4 3-15,-2 0 1 0,1-6 2 0,-1-5 0 16,-3-5 4-16,4 4 2 0,-2-7 4 0,-1 3 2 16,-4-12 1-16,4-2 7 0,-4 3 6 0,0-6 2 15,4-1 1-15,-4-4 8 0,0-1 0 0,0-2 3 16,2-2 0-16,-2-8 0 0,-3-1-5 0,-2-5-1 15,5-4-2-15,-3-7-8 0,1 0-4 0,1-8-1 16,-4-5-4-16,6-2-8 0,1 4-3 0,-2-9-2 0,2 7-4 16,6-1-8-16,-4-1-3 0,9 5-5 15,-2 7-3-15,0 2-7 0,4 1-3 0,-4 6-8 0,11 8-4 16,0 8-7-16,-4-3-1 0,9 14-2 0,0 2 0 16,3 10 5-16,5-1 5 0,-4 15 4 0,-3-2 6 15,1 5 11-15,0 7 3 0,-4 0 4 0,-1-1 3 16,-2 2 5-16,-3-2 2 0,-3-2 0 0,-1-4 4 15,-3 0 6-15,0-3 3 0,-6-8 2 0,2-2 2 16,-5-3 6-16,-1-7 3 0,-1-7 6 0,1 4-1 16,-2-6 6-16,1-2 2 0,-1-1 1 0,2-3-1 15,-2 0-2-15,2-7-5 0,1-5 0 0,-2-1-1 16,1-2-8-16,1-4-3 0,4-4-4 0,-1-4 2 16,3-4-6-16,3-1 1 0,-3 5-4 0,4 2-1 0,4-5-1 15,3 1-1-15,-3 8 1 0,-3 4-3 0,4 4 0 16,-1 0-3-16,-4 11-4 0,2 0-4 0,-3 10-2 15,3 3-3-15,-7 7-1 0,3-1-1 0,5 9-1 16,-2 3 2-16,-1 9 2 0,-1-1 0 0,1 5 0 16,3 4 2-16,2 5 0 0,-2 1-1 0,-7-2-3 15,4 4-3-15,-4-3-4 0,1-1-6 0,0-2-38 16,-6-6-29-16,3-4-46 0,-4-6-48 0,3-1 128 16,-1-6-100-16,1-9-35 0</inkml:trace>
          <inkml:trace contextRef="#ctx0" brushRef="#br1" timeOffset="-150385.6928">5865 8540 1366 0,'-3'9'609'0,"3"-3"-384"16,0-2-169-16,-1-4 21 0,1 0-23 0,4 3-24 15,8 3-42-15,-1 2-9 0,6 5-3 0,7 6 0 16,8 8 0-16,-2-3 3 0,13 9 2 0,2 4 1 15,1 1 5-15,3 2 3 0,1-5 0 0,-3 0 1 16,1-3-1-16,0-3-1 0,-5-4-4 0,-3-1-3 16,-4-5-21-16,-4-1-14 0,-3-1-17 0,1-1-23 15,-4-2-70-15,-2 1-50 0,-5-2 140 0,1-2-109 0,-5-2-58 16</inkml:trace>
          <inkml:trace contextRef="#ctx0" brushRef="#br1" timeOffset="-149765.2969">6076 9044 755 0,'-5'-25'428'0,"-2"6"-223"0,3 6-120 15,-1 3 61-15,-3-1-38 0,3 3-17 0,0 0-18 16,2 8-33-16,2-1-6 0,-1-4-5 0,2 5-6 15,5 0-4-15,4 0-14 0,1 3-2 0,6-1-3 16,5-2-2-16,9 5-5 0,0-2 0 0,10 0-5 16,3-3-7-16,3-2-26 0,2-1-24 0,4-5-29 15,-1-1-31-15,5-2 86 0,-2-4-70 0,2-1-23 16</inkml:trace>
          <inkml:trace contextRef="#ctx0" brushRef="#br1" timeOffset="-150138.629">6466 8675 884 0,'-18'-2'558'16,"4"-4"-293"-16,1-2-173 0,7 0 85 0,-4 2-101 15,1-2-17-15,1 6-37 0,-5 0-22 0,7 2-31 16,-2 7-6-16,-3 6-4 0,-1 1-1 0,1 7 2 16,-3 7 1-16,1 11 5 0,-1-6 6 0,-2 5 16 15,0 7 4-15,3-2 3 0,-1 0 2 0,1-5 3 16,-1-3 1-16,3-3-1 0,0 3 0 0,3-3-1 15,0-4-3-15,-2-2-2 0,4 3-5 0,1-6-9 0,-1-2-12 0,-1 1-50 16,-1-1-37-16,5-5-44 0,-2-2 112 0,4-2-91 16,-1-8-66-16</inkml:trace>
          <inkml:trace contextRef="#ctx0" brushRef="#br1" timeOffset="-149936.4342">6184 8409 757 0,'-2'-22'584'15,"2"-1"-224"-15,0 4-236 0,-8 8 167 0,2 0-201 16,4 1-16-16,-1 7-55 0,2-2-13 0,2 4-11 16,-1 1-11-16,0 1-7 0,0 9-3 0,0 6-3 15,0 0-1-15,5 0 6 0,-3 9 3 0,1 1 4 0,5 9 4 16,3 8 3-16,-2 0 3 0,3-5 6 0,-1 3-3 0,-2 10 0 16,1 2-2-16,6-1 0 0,-5-4-1 0,2 5-8 15,1-1-1-15,-1-4-7 0,1 3-3 0,2-6-19 16,-5-2-15-16,0-4-23 0,-4 0-26 0,1-6-73 15,-2-1-55-15,-1-5 158 0,-2 2-123 0,-3-7-66 16</inkml:trace>
        </inkml:traceGroup>
      </inkml:traceGroup>
    </inkml:traceGroup>
  </inkml:traceGroup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2:44.10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BAF7AFF-AF41-4075-9806-DEC3B78F92A6}" emma:medium="tactile" emma:mode="ink">
          <msink:context xmlns:msink="http://schemas.microsoft.com/ink/2010/main" type="inkDrawing" rotatedBoundingBox="11071,5877 21113,5193 21391,9273 11349,9956" hotPoints="20820,5329 21091,8795 11747,9525 11476,6059" semanticType="enclosure" shapeName="Rectangle">
            <msink:sourceLink direction="with" ref="{39765A09-9CF7-4A51-AE78-94403A9CACD7}"/>
            <msink:sourceLink direction="with" ref="{8D1DFB15-F5B9-4F05-B2BF-EBE4E1ED0782}"/>
            <msink:sourceLink direction="with" ref="{FB93C837-5B0B-4B8E-9041-166ABD8100DA}"/>
            <msink:destinationLink direction="with" ref="{AD5DBEB5-D757-4789-B753-D55047A529FC}"/>
          </msink:context>
        </emma:interpretation>
      </emma:emma>
    </inkml:annotationXML>
    <inkml:trace contextRef="#ctx0" brushRef="#br0">72 416 435 0,'-10'3'236'16,"2"-7"-122"-16,-6-1-71 0,4 2 36 0,-3-4-43 16,13 7 1-16,-3 2-11 0,-5-1-18 0,2 1-3 15,6 4 0-15,0-1-1 0,9 0 0 0,-9 0 4 16,5-2-1-16,3 3 1 0,-1 4 3 0,1-4 1 16,-2 4-2-16,0-2 2 0,5 3 0 0,-6 2-2 15,6 2-1-15,-9 0-2 0,14-1-1 0,0 4 0 16,3-2-2-16,-5 1 0 0,1 5 0 0,4-2-1 15,-5 0 2-15,7 1 2 0,-9-4-2 0,4 4 1 0,2 0 7 16,1 3 1-16,-3-8 0 0,1 1 1 0,3 1-1 0,2 1 5 16,2 0-1-16,-2 0 0 0,-1-1-5 0,-4-4-1 15,9 5-1-15,-1 0 0 0,1 2-1 0,-4-5-3 16,7 3 1-16,-4-3 0 0,10 6 0 0,-6-3-1 16,3-1 3-16,1-1 0 0,-1-6 2 0,1 4 0 15,1-3 2-15,-2-4 1 0,-4-3 1 0,7 2 1 0,-4-7-1 16,1 0 2-16,-1 0 1 0,3 0-1 15,1-2 1-15,2-3-2 0,1 4 2 0,0-3-2 0,2 1-1 16,4-2 0-16,-2-1-2 0,4 0-1 16,-8 1-2-16,4-6 0 0,4 0-2 0,0-4 3 0,-9 7-4 15,4-4 0-15,0-1 1 0,6-3 1 0,2 2-1 16,-3-1-1-16,-3 3 0 0,2 0-1 0,9-7 1 16,3 5 0-16,1-5 0 0,-7 4-3 0,6-2 2 15,2-2 2-15,-3-2-1 0,2 4 0 0,-2-1-1 16,0 1 2-16,1 1-1 0,2 0 2 0,0 0-2 15,2 3 0-15,1 2-1 0,-3-2 1 0,0 2 0 16,-2 3-2-16,-3 2 0 0,0-1-1 0,0 3-1 16,-3 2 0-16,0 2 0 0,0 0-1 0,0 5-2 15,2 0 1-15,-2 2-2 0,1 5-1 0,-1 0 0 16,0 4 0-16,2-1-1 0,-5 2 0 0,-4-1-1 0,-2 0 0 0,7 13 2 16,-3-7-2-16,-9 0 2 0,1 5 0 0,-1 0 0 15,4 7 0-15,-1-2 0 0,0 3 1 0,-8-10 0 16,4 5 1-16,-1-1 0 0,-3-3 0 0,1-2-1 15,-4-7 1-15,0 5 2 0,-4-4-2 0,-2-2 3 16,-3-2 0-16,-1-1-2 0,-3-2 2 0,2 3 1 16,-5-6 1-16,1 0 1 0,-1 0 1 0,1-1 1 15,-4-4 0-15,2 0 2 0,-4-3 0 0,2 0-1 16,-2-5 2-16,1 0-2 0,1-1 0 0,-1 0-1 0,3-5-2 16,-1-1 0-16,0 0-2 0,3-4 1 15,5-2-6-15,-3 1 2 0,8-6-2 0,2 1 0 0,1 1 0 16,0 1-2-16,13-6-1 0,-2 1-1 0,2 1 2 15,4-2-1-15,6 1 0 0,-6-1-1 0,9 1 1 16,-4 3 0-16,4-2 1 0,-2 5 0 0,4-1 1 16,0 5-1-16,7 2 1 0,-8 0 0 0,9 4 1 15,1 2 0-15,-2 2-1 0,2-1-1 0,0 1 2 16,-2 2 0-16,-3-2-1 0,8 5 1 0,-8-1 0 16,3 1 0-16,0 0 0 0,0 0 1 0,-10 1 1 15,6 2-2-15,6 4 0 0,-2-4 1 0,-8 0 0 16,2 0-1-16,-2-3 1 0,6 5-1 0,-2 2 0 15,-1-4 1-15,-3 0 0 0,5-2 0 0,-3 3 0 16,1 2 3-16,-1-1-3 0,-4 0 3 0,4-5 0 16,-5 3 0-16,0-3-2 0,-3 0 3 0,1 1 0 15,-1-1-1-15,-2 0 2 0,0-1 0 0,0-2 2 0,1-1 1 16,-3 1 2-16,6-3 0 0,-3-2 1 0,3 0 1 16,-1 0-2-16,0-5 4 0,-1 2-2 0,3-3 0 15,-1-4 3-15,-3-2 0 0,1 2 2 0,0-6 0 16,3 3 2-16,-5-4-1 0,2-1-1 0,3 1-2 15,-2-5-3-15,-6-1-4 0,5 3-2 0,-7-12-5 16,-1 0-4-16,-2-1-20 0,-3-9 8 0,0-4-67 16,1 3-61-16,-1-8 108 0,0-3-68 0,-5-29-35 15</inkml:trace>
    <inkml:trace contextRef="#ctx0" brushRef="#br1" timeOffset="251661.6048">116 1200 726 0,'-14'-14'318'0,"0"-4"-205"0,2 2-84 0,6-3 21 16,3 5-21-16,-5 0-15 0,0-1-6 0,2 4 0 15,-4-6 3-15,2 4 3 0,0-3 12 0,-3-3 6 16,1 0 6-16,2-5 7 0,0 3 2 0,-3-3 4 0,0-3 7 16,5 0 1-16,-4 2-8 0,2-1-5 0,3-1-5 0,-4-3-4 15,3-4-4-15,2 6-4 0,0-1-9 16,-3 0-4-16,1-7-3 0,-5 1-2 0,0-5-1 15,3 2-2-15,-2-8 2 0,-3-1 0 0,1-10 0 0,-1 4 2 16,2-4 5-16,-2-2 2 0,-1-1 1 0,-1-1 0 16,1 2 1-16,1-1 2 0,-4-2-2 0,1-4-1 15,-2-1-5-15,-1-1-2 0,5 1-2 0,-2 0-1 16,-2 0-2-16,4 0-3 0,3 2 0 0,1 0-3 16,1-2 1-16,1 2-3 0,5-7 0 0,-4 2-1 15,4 8 1-15,3-4-2 0,3-2-2 0,-1 0 3 16,1 7-1-16,3 10 1 0,-2 2 1 0,3-7-1 15,0 0-3-15,1 2 2 0,-2 5 2 0,1-2-3 0,2 0 2 16,1-5-1-16,1 3-2 0,2 7 4 0,2 0-1 16,0-2 1-16,1 10-3 0,1-2 3 0,1 2-1 15,-1 6 1-15,1 0 0 0,-1 2 0 0,1 1 1 16,1 4 0-16,-2-4 1 0,3 5-2 0,-3 2 0 16,1-2 0-16,-2 2 0 0,3 0-2 0,-2 4-2 15,4 2-2-15,-5 3 1 0,3 1-1 0,-2 1-1 16,1 4 0-16,7-1-4 0,-5 3 1 0,2 1 3 15,5 2 0-15,8 2-2 0,-5-2 4 0,4 1 0 0,2-1 0 16,4 2 2-16,9 2 0 0,-6-2 0 0,2 1 1 16,4 3 1-16,15-3-1 0,9 6-1 0,-4-3 2 15,-1-4-1-15,14 7-1 0,4-2 3 0,0-2-1 16,11-2-1-16,0-1 1 0,2 2 1 0,9-2 0 16,-6 0 1-16,9-3 1 0,1 0-2 0,-4-1 2 0,7-2-1 15,-4 0 0-15,2-4 1 0,4 0-1 0,2 3 1 16,2-3-1-16,0-1 1 0,0 3-1 0,-1-2-1 15,5 6 0-15,8-6 1 0,-3 5-1 0,6-3 0 16,-1 3 0-16,3 1 0 0,9 1 0 0,0-1 0 16,-1-2 1-16,-1 3-1 0,6-2 0 0,-1-1 2 15,-2-1-3-15,0 1 2 0,3-2-1 0,-2 0 2 16,3 0-2-16,-3 0 1 0,-3-2 1 0,2 4-3 16,2-2 2-16,-4 0-1 0,-2 3 0 0,-1-4 0 15,-3 2 2-15,-1 0-2 0,1 2 0 0,-6-3 1 16,-4 1 0-16,1 1-1 0,-2 6 2 0,0-6-1 15,-6 2-1-15,-6 1 2 0,-5 0-2 0,3 0 3 16,-9 3-1-16,-4-5 0 0,-9 2 0 0,-1 0-1 0,-14 3 1 16,-13 0-1-16,5-3 2 0,-3 1-2 0,-14 0 2 15,-10-1 0-15,-2 3-1 0,1-1 2 16,-11 1-1-16,5-2 1 0,-13 5-2 0,0 0-1 0,4 1-1 16,-8 0 0-16,2 1 0 0,-4 3 0 0,-1 0-2 15,0-2 1-15,-5 1-3 0,-3 4 2 0,2 2-3 16,-7-1 1-16,2 6-2 0,-1 4 0 0,0 1-2 15,2 7 1-15,-1 3-1 0,-1 7 0 0,1 1 2 16,0 6 0-16,-2 0 1 0,-3 4-1 0,0 0 1 16,2 3 2-16,-1 4-2 0,-1 6 2 0,0-6-3 15,0 9 3-15,0 8-2 0,4 2 3 0,-3 1 0 16,7 6-2-16,-5-1 4 0,5 4-1 0,-1 1 1 16,2 8-1-16,1-6 1 0,-2 3 0 0,1 6 2 15,4-9-1-15,1 4 0 0,-2-1 0 0,3-9 2 16,0 0 1-16,2 2-1 0,-1-8 1 0,0 4 1 0,0-11-1 15,0 1 3-15,3-7 0 0,0-7-1 0,2-3 3 16,-2-5-1-16,2-1 1 0,1-4 1 0,-1-2-1 16,-1 0 1-16,0-7 0 0,-3-9 1 0,4 7 0 15,-1-1-1-15,-4-10-1 0,0-1-1 0,0-3 0 0,0 0 0 16,-3 0 0-16,1 4 0 0,-7-14-1 0,2 2 3 16,-2 2 0-16,-1-5 0 0,-3-5 3 0,-1 2 2 15,-1-5-1-15,-1 0 1 0,-4 1-1 0,-4-2 0 16,3-1-3-16,-6-1-1 0,-1 2-3 0,0-3-3 15,-7 0-3-15,3-1-2 0,-2 3-2 0,-6 2-1 16,-1 0-2-16,-5 0 0 0,-1 3-1 0,-5 5 1 16,-1-1 0-16,-3-1 2 0,-3 4-1 0,-1-2 1 15,-3 1 0-15,-4 1 1 0,-3 1 2 0,-3-3 0 16,1 1-1-16,-9 1 1 0,1-2 1 0,-12 1 0 16,7 1 0-16,-9 1 0 0,0-4 0 0,-8 0 0 15,0 0 0-15,-5 2 0 0,2 1 0 0,-1-2-1 16,-9 1 1-16,2 3 0 0,4-3 0 0,-1 4 0 15,-1-4 0-15,2 3 0 0,-5-1 0 0,8-3 0 16,-4 1 2-16,-4-2-2 0,1 1 2 0,-2 3-2 16,0-3 1-16,-4-3-1 0,2 2 0 0,-9 0 1 15,5 1-1-15,-3 0 0 0,-2 1 0 0,15-4 0 0,-6 1 0 0,-12 2 0 16,2 0 1-16,13-3-2 0,1 0 2 16,0 1 0-16,-16-1-1 0,2 0 2 0,2 1-1 15,15-4 1-15,-16-1 1 0,-1 4 0 0,1-3-2 16,-5-1 1-16,7 1-1 0,-3-2 0 0,-2 0-1 0,1 0 1 15,-1 3 0-15,2 0-1 0,-1 2 1 0,-1-2-1 16,0 2 2-16,3 0-1 0,-3 3 2 0,0-5-2 16,1 0 0-16,2 0 1 0,1 1 0 0,-3-3 0 15,5 7 0-15,-4-6-1 0,3 7 1 0,3-4 0 16,-4 1 1-16,1-1-2 0,1-2 1 0,2 7 0 16,2-2 0-16,-1-2 1 0,4 5-3 0,-1 1 1 15,9-3 0-15,-5 4 1 0,11-4-2 0,-3-1 0 16,1 0 0-16,5-1 2 0,4 1 1 0,-3-2 0 15,6 2-1-15,1-3 1 0,3-4 0 0,1 6-1 16,6-2 1-16,1-2-1 0,2 5 0 0,1-2 0 16,4-1 0-16,4 4 0 0,-1 1 0 0,8-4 2 0,-2 1-2 15,5-4 1-15,-1-2 0 0,4 3 0 0,6-3 1 16,7 1-1-16,-1-4 1 0,-4 2 0 16,8 0-1-16,3 0 1 0,4 0-1 0,-4 0 2 0,3 2-1 15,1-2 1-15,3 0-1 0,1 1-1 0,0 3 3 16,2-4 1-16,0 0-2 0,3 0 0 0,3-2 4 15,-5 2-2-15,7 0 3 0,-1-2-1 0,0-1 3 16,1 2-2-16,2 1 2 0,1 0 0 0,-2 0-3 16,2 0 1-16,0-5-2 0,0 5-2 0,0 0-2 15,0-3 0-15,0 1-4 0,2-1-2 0,-2-2-15 16,1 4-15-16,-1 1-25 0,2-4-39 0,-1 6 70 16,1 0-50-16,-2 6-22 0</inkml:trace>
  </inkml:traceGroup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3:30.88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D2D2D89-4D3E-40AD-8135-DD3359F53AB2}" emma:medium="tactile" emma:mode="ink">
          <msink:context xmlns:msink="http://schemas.microsoft.com/ink/2010/main" type="inkDrawing" rotatedBoundingBox="11000,12080 14595,11674 14604,11751 11008,12158" semanticType="underline" shapeName="Other">
            <msink:sourceLink direction="with" ref="{5E08A156-74BB-4E34-AC7B-B6665BAA1E61}"/>
            <msink:sourceLink direction="with" ref="{7854F0D1-F205-4723-96B3-67A3E1021DE8}"/>
          </msink:context>
        </emma:interpretation>
      </emma:emma>
    </inkml:annotationXML>
    <inkml:trace contextRef="#ctx0" brushRef="#br0">87 433 250 0,'-26'-2'236'0,"17"-3"-53"16,-6-3-94-16,4 2 78 0,3 1-39 0,5 2-18 15,-2-2-16-15,2-1-26 0,-2-1-11 0,2 3-7 16,3 0-5-16,5 1-16 0,-2-2-7 0,8-1-7 15,-1 3-1-15,10 1-9 0,6-1-2 0,12 3-1 16,0-6-2-16,13 3 0 0,10-2-2 0,9 0-1 0,8 0-2 16,5-3 1-16,11-1 0 0,6-4 0 0,0 5 0 15,-7 0 1-15,4-3 1 0,21-2 2 0,-5-1 2 16,-10 3 2-16,6 0 1 0,-6-1 2 0,21-4 4 16,2 5 1-16,-3-1 4 0,-16-3 0 0,10 3 7 15,1-1 4-15,-2 0 1 0,-1 0 1 0,-7 1 4 16,-1-6-1-16,-5 4-1 0,-8 4-1 0,-10-1-3 15,2-2-1-15,-14 4-4 0,-3 1-3 0,-10 1-8 16,-2 3-1-16,-6 0-4 0,-8 3-2 0,-8-1-11 16,0 2-12-16,-10 0-8 0,-4 2-14 0,-3-1-74 15,-6 3-55-15,-1-4 123 0,2 3-94 0,14-3-67 16</inkml:trace>
  </inkml:traceGroup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3:50.39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D5DBEB5-D757-4789-B753-D55047A529FC}" emma:medium="tactile" emma:mode="ink">
          <msink:context xmlns:msink="http://schemas.microsoft.com/ink/2010/main" type="inkDrawing" rotatedBoundingBox="7387,12412 26133,10133 26437,12627 7690,14906" semanticType="connector" shapeName="Other">
            <msink:sourceLink direction="with" ref="{5BAF7AFF-AF41-4075-9806-DEC3B78F92A6}"/>
            <msink:sourceLink direction="with" ref="{01C019C5-D24D-4AAD-ADE0-AF31C586801B}"/>
          </msink:context>
        </emma:interpretation>
      </emma:emma>
    </inkml:annotationXML>
    <inkml:trace contextRef="#ctx0" brushRef="#br0">17513 120 617 0,'-12'-5'305'16,"9"-5"-171"-16,3 2-85 0,0-1 39 0,-6-1-35 16,7 1-13-16,-1 4-11 0,5-3-8 0,-3 3-9 15,-1 5-5-15,4-5 0 0,-3 1-2 0,4 2-4 16,1-3 0-16,-1 0 0 0,0 4-2 0,4-5 1 15,-1-1-1-15,1 2 0 0,0 2 0 0,4 2-5 16,3-3 0-16,4 3-3 0,0-1-1 0,6 2-3 0,-2 0 2 16,14 5-2-16,2 0-1 0,4 3 4 0,7 1 1 15,7 9 1-15,0-5 2 0,5 4 0 0,4 2 2 16,-6 0 0-16,-1 2 2 0,-1 4-2 0,-6-2 3 16,-6 1 0-16,0 4 1 0,-7 1 0 0,-4 3 1 15,0 8-1-15,-4-7 1 0,-3 7 2 0,-3 4-1 16,-6 4 1-16,1-2 0 0,1 4 0 0,-7 2 1 15,-8-1 0-15,-2 5-1 0,0-10 1 0,-7 8-2 0,-12 7-1 16,2 1-1-16,-10-6-2 0,-3 3-3 0,-3 0-2 0,-8 6 0 16,-13 0-4-16,4-1 2 0,-4-7 1 0,-11 5-2 15,-1 2 2-15,-7-2 1 0,-7 2 2 0,0-4 2 16,-4 6 2-16,-4-3 1 0,-4-2-1 0,-1-4 2 16,-6 1 2-16,3-4 0 0,-6 0 0 0,0-2 1 15,-2-2 1-15,-3-1 0 0,-5-1 1 0,-1 0-2 16,-1-2 0-16,-4 0 1 0,-1-4 1 0,-8-3 1 15,0 0-1-15,-3-3 1 0,0-4 2 0,-7-3 0 16,0-2 3-16,-6-2 0 0,-3 1-1 0,0-7 0 16,-2 2 2-16,-10-2-3 0,0-2 1 0,-5-1-1 15,-1 2-1-15,-11-6-1 0,2 3 0 0,-7-1-2 16,-2-1-1-16,-6-5 1 0,-3 3-1 0,-4-2-1 16,-4-1 0-16,2 0-1 0,-3-1 0 0,-9-4 1 15,1 3 0-15,-2-1-2 0,-1 1 1 0,3-4-1 16,-9 3 1-16,-1 0-1 0,4-1 1 0,1 0 0 15,-3-1-1-15,3 3 1 0,1-4 0 0,26 2 1 0,0 0 1 16,-27-1 2-16,2-2-2 0,26 4 1 0,-2-5 2 16,2 0 2-16,-24 0 2 0,2 0 1 0,0 0 0 15,29 0 1-15,2-3 0 0,-23 1 4 0,2-1-1 16,1-3-1-16,28 1-2 0,-20-1 3 0,1-2 0 16,7 1-2-16,-2-2 2 0,5-1-3 0,2 2 0 15,0-6 0-15,1 3 0 0,0 0-2 0,1-2 0 16,-8 2 0-16,0-2 1 0,-8 3-2 0,-7 4 1 15,1 3 1-15,4-3 4 0,3-1 2 0,1 2 1 16,10 5-1-16,3-3 0 0,10-2 0 0,8 4-2 16,-3-1-3-16,0-1-1 0,1 0-7 0,-5-2-2 15,3 0-2-15,1 2-1 0,19 2 2 0,5-6-2 0,-22 1 1 16,5 3 1-16,18 1 2 0,1-3 1 0,6 0 2 0,-10-2 5 16,13-1-1-16,-3 1 2 0,21 1 2 0,9 4-1 15,-6-4 1-15,6 3-1 0,7-2-2 0,12 2-4 16,-8 3-3-16,4-2 0 0,8 1-5 0,1-1 1 15,5 2-2-15,4 6 0 0,6 1-1 0,-1 1-1 16,8 1 2-16,6 2-1 0,-1-1-1 0,3-2-1 0,5 1-2 16,4-2-2-16,1 2-2 0,3-1-2 15,0-1-14-15,6-1-9 0,4-1-11 0,1 0-16 0,1 1-51 16,0-1-28-16,8-2-43 0,-1 2 116 16,2-1-86-16,3 0-35 0</inkml:trace>
  </inkml:traceGroup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4:06.14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349287D-A460-4137-91E7-C3CA263FC46A}" emma:medium="tactile" emma:mode="ink">
          <msink:context xmlns:msink="http://schemas.microsoft.com/ink/2010/main" type="writingRegion" rotatedBoundingBox="274,15008 -100,12055 1949,11795 2324,14748"/>
        </emma:interpretation>
      </emma:emma>
    </inkml:annotationXML>
    <inkml:traceGroup>
      <inkml:annotationXML>
        <emma:emma xmlns:emma="http://www.w3.org/2003/04/emma" version="1.0">
          <emma:interpretation id="{1222ACF5-EBB8-44AC-AFD6-B07260F474F5}" emma:medium="tactile" emma:mode="ink">
            <msink:context xmlns:msink="http://schemas.microsoft.com/ink/2010/main" type="paragraph" rotatedBoundingBox="274,15008 -100,12055 1949,11795 2324,147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7AC790-C474-4D1F-870C-B03F45C28C30}" emma:medium="tactile" emma:mode="ink">
              <msink:context xmlns:msink="http://schemas.microsoft.com/ink/2010/main" type="line" rotatedBoundingBox="274,15008 -100,12055 1949,11795 2324,14748"/>
            </emma:interpretation>
          </emma:emma>
        </inkml:annotationXML>
        <inkml:traceGroup>
          <inkml:annotationXML>
            <emma:emma xmlns:emma="http://www.w3.org/2003/04/emma" version="1.0">
              <emma:interpretation id="{6DCC5CFE-D730-4314-961E-6A180BE3A4E2}" emma:medium="tactile" emma:mode="ink">
                <msink:context xmlns:msink="http://schemas.microsoft.com/ink/2010/main" type="inkWord" rotatedBoundingBox="274,15008 -100,12055 1949,11795 2324,147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1091 2819 404 0,'0'-4'242'0,"-3"3"-122"16,3-4-79-16,-2-1 31 0,0 1-21 0,2 2-15 0,-1-2-14 15,1 2-3-15,0 0-1 0,0-1-3 0,0 1 6 16,3 3 2-16,-1-1 1 0,-2 1 1 0,0 0 6 15,-2-2 2-15,2 2 1 0,-2 0 2 0,-2 0 0 16,4 0-1-16,-4 0-2 0,4-2-3 0,-3 2-6 16,-2 0 1-16,2 0-7 0,2 0-2 0,-1 2-5 15,-4 0-2-15,1 2-1 0,0 1-1 0,0 0 0 16,4-2-4-16,-4 2 2 0,0 0-1 0,-1-1 3 16,1 0 0-16,-3-1 1 0,-1-2 1 0,4 3 3 15,-3-3 2-15,1-1 0 0,1 3 2 0,1-1 1 16,-1 0 1-16,1-2 0 0,0 1-1 0,-3-1 0 15,2 0 2-15,-7 0 1 0,5 0-2 0,-4-6 1 16,-4 4 1-16,6-1 1 0,-1 0 1 0,-2-4 1 16,4 1-2-16,-6 0 1 0,4-4-3 0,2 2 0 15,-7-1-2-15,-2-3-3 0,4 3 0 0,-1-2-3 0,1 1 0 16,0-1-3-16,-2 2 3 0,5-1-3 0,-2-1-1 0,2 0 1 16,-2-4 0-16,0 3 0 0,2-3 1 0,0 1-1 15,0-4 2-15,-3 2-1 0,1 1 2 0,2 0-1 16,1 2 1-16,-4-6 0 0,1 2-1 0,2 1 0 15,0-2 0-15,-2-1-1 0,2 0 0 0,1 0-3 16,-1 0 2-16,0 0-2 0,0-2 2 0,0-4-1 0,1 6-1 16,-3-1 2-16,-1-5-1 0,1 1 1 15,2-1 0-15,-2 2 0 0,2-1-1 0,2 4 1 16,-6-6-1-16,4 4 2 0,0 0-2 0,-5-4 2 16,7 2-2-16,-2 2-1 0,-2-4-1 0,2 1 1 0,1 1-2 15,2 0 0-15,3 0-1 0,-6 2 0 0,0-2-1 16,1 3 1-16,7-1-3 0,-5-2 3 0,2 0-1 15,-5 2-1-15,11-2 1 0,-5 0-1 0,2-3 0 16,-7-3 1-16,1 1 2 0,4 2-3 0,-1-1 1 16,-1-3 0-16,4-1 0 0,-2 2-1 0,5 2 1 15,-1-1-2-15,-1 2-1 0,-1 0 1 0,1-2 0 16,2 2-2-16,0 0 0 0,2 1 1 0,-2 3-1 16,0-6-1-16,1 5 2 0,1 0-1 0,0 0-2 15,2 0 2-15,0 0-2 0,-1-4-1 0,2 2 2 16,1 2 1-16,2-1-3 0,-2-4 2 0,5 2-1 0,-3-3 0 15,2 3 0-15,0 1 1 0,2-1-3 16,-1 0 1-16,-1 2-1 0,4 1 1 0,-3-2-1 0,4 4 2 16,1 0-1-16,0-2-1 0,0 0 2 0,4 2 0 15,-1-1 1-15,-3 1 0 0,3 0 1 0,-3 0 0 16,3 2-2-16,-1 0 2 0,-4 1 0 0,4-1 0 16,-2 1-2-16,3 3 2 0,-3-1-1 0,0 1-1 15,-2 0 1-15,2-1 0 0,-2 1-1 0,1 1-1 16,-1 3 1-16,-1-4 1 0,-2 4-1 0,0 3 0 0,5-4 0 15,-3 4 1-15,-2-1 0 0,0 2 1 0,-1 0 1 0,2 0-1 16,-2-1 1-16,-2-3 1 0,-2 6 0 0,-1 1 0 16,1-1 1-16,1 1 0 0,-7 2 0 0,0-2-1 15,3 5 0-15,0-1 0 0,-3-3 0 0,0 4 0 16,0-3 2-16,0 2-2 0,2 1 1 0,-2 0-1 16,-2-2 1-16,-1 2 0 0,0 0 1 0,-1 0-2 15,1 0-1-15,-3 0 2 0,0-2-2 0,1 1 1 16,-2 1 0-16,1 1-2 0,0 4-1 0,-2-3 1 15,1-1 0-15,-1 3-2 0,-1-1 3 0,1-2-1 16,-2 4-2-16,1-3 2 0,-2-2 0 0,1 6 1 16,0-3 1-16,-1 2-1 0,3 1-1 0,-4 2 0 15,0-1 2-15,1 2-2 0,0 3 1 0,-3-3-2 16,0 2 0-16,-1 0-2 0,-1-1 1 0,0 3 0 0,0-1 0 16,-1 4 0-16,-1 2 0 0,1-1 0 15,-2 1 1-15,0 3 2 0,-2-2 0 0,2-2 1 0,-2-1 0 16,-1-2 0-16,7 2 0 0,1-6 1 0,-2 3 2 15,7-4-2-15,-4-1 1 0,3 0 2 0,4-1-2 16,-4-3 1-16,-2 1 0 0,1-2 1 0,3 0-1 16,-2-1 2-16,0-2-1 0,4 0 1 0,-2 0 0 15,7 0 0-15,-3 0 0 0,3-3 0 0,-2 1 1 16,3 1-3-16,0-4-1 0,0-1-1 0,-2 2 1 16,0-2-2-16,6-2 0 0,-1 2-3 0,0-2 1 15,-1-2-1-15,2 1 0 0,4-1-1 0,0-1-1 16,-1 0 0-16,1 0-1 0,0-2 2 0,1 0-2 15,7 4 0-15,-6-3 2 0,4 1 1 0,3 2 0 16,-2-2 2-16,-1-1-2 0,2 1 1 0,-2-3 1 0,4 0 1 16,-4 2 0-16,1-2 0 0,2 0-2 15,1 4 0-15,-2-4 3 0,-2 3 1 0,-1 1-2 0,-1 1 0 16,3-3 0-16,-4 6 2 0,-2 0 0 0,1-5 0 0,1 6-1 16,0-5-1-16,-1 4 3 0,1-2-2 0,-3 2-1 15,3-2 0-15,-3 1 2 0,0-1-1 0,0 2-1 16,0 1 1-16,-2 0-1 0,1-1 0 0,1 1 2 15,-2 0-1-15,2 2-1 0,-3 0 2 0,1 0-2 16,0 0 0-16,-1 1 1 0,2-1 0 0,-4 1-1 16,2 1 0-16,-1-1 0 0,1 1 0 0,0-1 1 15,-2 2 0-15,0-2 0 0,2 2 0 0,0 0 0 16,-2-1 0-16,2 1 0 0,-2 0 0 0,-1 0 0 16,1 0 0-16,-2 0 0 0,-1 0-1 0,4 0 0 15,-4 0 0-15,0 0 1 0,1 0 0 0,2 0 0 16,-1 0 0-16,1 0 0 0,-1 0 2 0,-2 0-1 15,4 0 0-15,0 0-1 0,-1 1-1 0,-2-1 0 16,1 4 2-16,0-4-2 0,1 3 0 0,-2 0 0 16,1 0 0-16,0-1 0 0,-1-2-1 0,4 3 1 15,-2-3-1-15,-3 3 1 0,2-1-1 0,1-1 1 0,0 1 0 16,0 3-1-16,0 1 1 0,-3-1-1 0,2 0 0 16,1-2 0-16,2 3 0 0,-2 4 0 0,0-2-3 15,1-2 4-15,0 0-1 0,1 4 0 0,0 3-1 0,3 1 0 16,-2-3 2-16,2 0-1 0,0 2 1 15,-1-3 0-15,-1 2 0 0,2-2 0 0,-3-2 2 0,-1 0-1 16,1-2 3-16,-2 1-1 0,1-1 1 0,7 2 0 16,-11-5-1-16,4-1 1 0,0 1 1 0,-1 2-1 15,-2-4-1-15,4 2 1 0,-5-3 0 0,-5 0-3 16,7 0 5-16,0 4-3 0,-1-4 0 0,-4-2 2 16,3 2-1-16,-2-2 1 0,1 1 2 0,1 1 0 15,0-2-2-15,-3 1 3 0,3-1-2 0,-2 0 1 16,2-2 0-16,0 4-2 0,0-4-1 0,0 3 1 0,0-2 1 15,-3-4-2-15,1 4 0 0,1-2 0 0,-6 1-2 16,3-1 1-16,-3-3-1 0,1 3 1 0,1-6-2 16,-1 6 0-16,1-6 0 0,2 3 0 0,-4 2 1 15,3-2-1-15,-1 0-1 0,0 1 0 0,0 1 1 16,4 0 0-16,-4-1-1 0,-6-1 1 0,6 2-2 16,-1-2 2-16,-1 0-1 0,1 0 1 0,-2 0-1 15,-2 0 0-15,7 0 0 0,0 0 0 0,-3 2 0 16,1 1-1-16,2 0 0 0,-2-3-1 0,0 7 0 15,0-4-1-15,-1 3-2 0,3 1 0 0,-2-1 1 16,0 1-3-16,-1 2 0 0,1 2-2 0,-3 2 1 16,0 0 0-16,0 4-1 0,-3-1 1 0,0 4-1 15,-2 2 3-15,-1 5-2 0,-4 0 2 0,-1 0 0 16,-2 5 2-16,-1 2 1 0,-2-4 1 0,0 7 1 16,-1-4 0-16,-4-6 0 0,2 8 1 0,2-3 1 15,-4-2 0-15,2 2-1 0,3-1 1 0,0-6 2 0,0-4-2 0,2 4 1 16,1-2 0-16,1-3-1 0,0-4 0 0,3 2 2 15,-5-2-1-15,2 0-1 0,5 1 2 0,-1-2-1 16,0 1 1-16,3-2 0 0,0-1 1 0,4 1-1 16,4-3 1-16,-3-1 0 0,2 3 1 0,4-5-1 15,-1-2 0-15,3 1-1 0,0-4-1 0,0 2-2 16,1-1 2-16,3 0-3 0,2-1 0 0,2 2-1 16,1-2-1-16,1-1-1 0,6-2 2 0,5-2 0 15,-4 1-1-15,4-1 2 0,3-3-1 0,0-1 1 16,0 0 0-16,1-2 0 0,0-3 0 0,-2 3 1 15,4 0 1-15,-5-2-1 0,-1 1 0 0,3-1 1 16,1-1-1-16,-6 5 1 0,0-2 1 0,1-2-2 0,-1 1 1 16,1 2-1-16,-2-1 0 0,-2 4 0 0,0-1 0 0,3-1 0 15,-2-1 0-15,-1 3 0 0,-3-3 0 0,1 4 0 16,2-2 0-16,-6 4 0 0,1-2 0 0,-1 3 0 16,-1 0 0-16,-1 1 0 0,-2 3-1 0,2-1 0 15,-1 3 1-15,-1-4 0 0,-1 4-1 0,0-1 0 16,1 0-1-16,-3 3 1 0,2 0 0 0,0-3-1 15,0 3 0-15,-1 0 0 0,0 0-1 0,-1 3 3 16,-2-3 0-16,3 0-1 0,2 0-1 0,-1 3 2 16,1 0 0-16,-6-3 0 0,5 2 1 0,1-2-1 15,-3 5 0-15,4-1 0 0,-6-2 0 0,1 0-2 0,3 2 1 16,1 0-1-16,-4 0-1 0,2 3-1 0,0-3 2 16,0 3 0-16,3 2 0 0,-6-4 1 0,3 6-1 15,-1 0 1-15,5 4 0 0,-5-6 1 0,2 4 0 16,-1 5 0-16,0-1-2 0,2-1 2 0,-1 5-1 15,1-2 1-15,-1-3 1 0,4 4-1 0,-1-4 1 16,-4 0-1-16,2-1 3 0,-3-1-2 0,0 0 1 16,4 2-1-16,-6-1 1 0,-1-3-2 0,4 3-1 15,-3-3-2-15,1 3-11 0,4 1-10 0,-4 0-11 16,1 3-39-16,-3 11-163 0,0-6 189 0,0 20-109 16,-2-7-84-16</inkml:trace>
          <inkml:trace contextRef="#ctx0" brushRef="#br1" timeOffset="185548.132">1282 2923 334 0,'0'1'232'15,"0"-2"-107"-15,0-1-80 0,-2-1 52 0,1 0-44 0,1 0-35 0,-2 3-8 16,0-2 0-16,1 2 0 0,-1-3-2 0,2 3 3 0,-1 0 6 15,-3 0 8-15,0-2 2 0,-1 1 6 0,3-4 1 16,-4 2 6-16,0-2-2 0,1 0 0 0,2-1-2 16,-2-2-3-16,0 0-1 0,0 0-3 0,-1 3-3 15,3-1-4-15,0-1-2 0,-4 4-3 0,1-2-2 16,1 1-3-16,0 0-4 0,-1 0 0 0,0-3-1 16,-1 2 1-16,2 1 1 0,-1-1 2 0,0-2 0 15,-4 3 1-15,4-1 2 0,-2 0 1 0,3-1 4 16,-5-1-1-16,2 1 2 0,0 0 0 0,1-1 1 15,-3-1 1-15,2 0-1 0,-2 2-3 0,-1 0 0 16,3-1 0-16,-1 1-1 0,1 1-3 0,-2-3 0 0,2 3-1 16,-1-3-1-16,-2 2 0 0,1-2 0 15,2 2-6-15,0-4 0 0,-1 4 1 0,-1-1 0 0,4 1-5 16,-1 0 3-16,1 2-2 0,-4-3-1 0,2 2 2 16,-1-3 1-16,-1 0-3 0,-1 3 0 0,-3-3 4 15,-1 0-2-15,6-1 0 0,-5 1 2 0,-1 1-3 16,4-2-1-16,-2 2 3 0,1-4 0 0,0 3 1 15,1 0-1-15,0 0 2 0,0 0 1 0,0 4 2 16,-2-8 0-16,2 4 0 0,1 2-1 0,1-4-1 16,-1-1 2-16,-1 2-2 0,5-2-1 0,-4-2-2 15,4 7 0-15,-4-6-1 0,2 0-1 0,2 2 0 16,-2 1-1-16,0 1 0 0,-2 1 1 0,3-2-1 16,-3 2 1-16,4-2 0 0,-2-2 2 0,-4 3-1 15,5-4 1-15,-1 0 0 0,0-1-2 0,1 0 3 0,-1 2-2 16,2-2-1-16,-2 2 1 0,3 0 0 15,0-2 0-15,1 1-1 0,-3-1 2 0,4 3 0 0,-5-1-2 0,3 0 5 16,1 0-1-16,0 0 0 0,1 1 1 0,-5-1-1 16,7-2 0-16,-3 0 0 0,0 1-1 0,-1-1 0 15,3 2-2-15,-3-3-2 0,2 2 1 0,2 1 1 16,-2-2 0-16,-2 1 0 0,2 1 0 0,-4-1-1 16,2-2 3-16,1 0 0 0,-1-1-2 0,-2 4 1 15,3 0-2-15,1-3 1 0,1 1-1 0,-1-4 0 16,-2 1-1-16,-1 4 0 0,1-3-1 0,5-1 0 15,0-2 1-15,-5 1-1 0,3 2 2 0,2-1-1 0,-1 2 1 16,1-4-1-16,-2-1 2 0,1 2-1 0,-3-4 0 16,3 2 2-16,-1-2-2 0,-2-1 1 0,2 3-1 15,-1 1 2-15,3-1-3 0,-3 0 0 0,-1 0 2 16,3 3-1-16,1 0 0 0,-3 0 2 0,3-3-1 16,0-2-1-16,-2 4 2 0,0 1-2 0,6-3 0 15,-4-2-3-15,4 4 2 0,-2 2-2 0,3-2 0 16,-4 3-2-16,6-1 1 0,-1-2 0 0,-3 4 0 15,-1 0 2-15,1-3-1 0,3 2-1 0,-2-4 1 16,-1 1 1-16,-2 1-1 0,3 0 2 0,-1-3-2 16,5 5-1-16,-2-5 0 0,-3 1 1 0,4 2 0 15,-1-1 0-15,0-4 1 0,4 0-1 0,-4 4 1 0,-3-4 1 16,4 0-1-16,2-1 1 0,-2 0 0 16,1 3-1-16,0-2-1 0,-4 0 1 0,6 4 0 0,-2-6-1 15,2 3 0-15,-4-4-1 0,5 5 0 0,-1-2 1 16,-1 2-1-16,2 0 0 0,0-4 1 0,2 6 0 15,-3-2 0-15,3 4 0 0,-1-2 0 0,1-1 0 16,-2 1 0-16,0-1 0 0,2 2 0 0,-2-1 0 16,0 3 0-16,2-4 0 0,-3 2 0 0,1 0 0 15,-3 0-2-15,3 0 1 0,-3 2 1 0,-3 3-1 0,4-3 1 16,-2-2 0-16,-1 3-1 0,0 2-1 0,1 0 3 16,-1-1-1-16,4-2-3 0,-2 3 2 0,-2-2-1 15,3 4-1-15,-1-1 2 0,4-1 0 0,-4 5-3 0,-4-2 1 16,1 1 0-16,3-1 3 0,-5 3-4 0,-1-1 2 15,-1 1 1-15,1-1-2 0,1 0 0 0,0 4 2 16,-1-1-1-16,1 1 0 0,-3-1 1 0,0 1 0 16,0-1 0-16,-1 0 1 0,1 0 0 0,0-2 0 15,0 2 0-15,1 1-1 0,1-1 0 0,1 2 0 16,-1 1-1-16,-2 0 0 0,0-2 1 0,-2 0 0 16,0 1 1-16,2 1 0 0,0 0-1 0,0 0 1 15,0-2 0-15,2 2 0 0,-2-1 0 0,0 1-2 16,-3-2 0-16,1 2 0 0,-1-2 2 0,1 1-1 0,-1 1 1 15,3 1-2-15,-3-1 0 0,-3 0 0 0,7 2-2 16,-2 0 1-16,-1-2-2 0,-1 1 0 0,-3-1-1 16,1 2 0-16,-2-1 1 0,3 3 0 0,-3-4 2 15,-1 4-1-15,-3 1 0 0,2 1 0 0,1-1 0 16,-4 2 1-16,3 1 0 0,-2 0-1 0,-5 1 0 16,0 1 0-16,0 1 0 0,0-2 1 0,-1 4 1 15,-3 0-1-15,-2 3-2 0,1 0 2 0,-1 1 0 16,-2 2 1-16,2 2 0 0,-2 0-1 0,3-2 1 0,-4-2-1 15,-4 6 2-15,4-3-1 0,1 1 0 0,-2-3 0 16,4-1-1-16,-8 5 2 0,1 1-3 0,2-1 4 16,3-1-1-16,-8 1 1 0,2 0-1 0,-3-1 1 15,-2 1-1-15,1 4 0 0,1-2 2 0,-1 1-1 0,2-1 0 16,4 3 0-16,-1 3-1 0,4-3 1 16,1 1 0-16,1-6 1 0,3 5-1 0,1-3 1 0,1 1 0 15,4-2 0-15,-2-6 1 0,3 2 0 0,0-1 1 16,4 1 0-16,-4-8 0 0,3 0 0 0,-2-1-1 15,5-2 3-15,3 1 0 0,-1-2-1 0,3-4 0 16,1-2 1-16,1 3 1 0,1-4 1 0,2 3 0 16,-3-5-1-16,2 1 1 0,1-3 0 0,-3 1-2 15,3 0 1-15,2-2-2 0,1-3 1 0,2 2-1 16,2-5-1-16,1-2 0 0,5-3-2 0,-2 0 0 16,4 0-1-16,1-5 0 0,2-1 0 0,1-6-1 15,2 2-1-15,0-4 1 0,0 3 1 0,4 0 0 16,3-5 0-16,0 3-1 0,5 0 0 0,-1-1 0 15,-4 6 1-15,-2-1-3 0,9-1 1 0,-1-2 0 0,-4 2 1 16,-2 4 1-16,-3-2-2 0,4-3 1 16,2 3 1-16,1-3 0 0,-8 3 0 0,0 5-1 0,0-7 1 15,2 4 0-15,-4-3 0 0,-1 7 2 0,-2-7-2 16,2 4 1-16,-5-1-1 0,2-1 1 0,-4 6 0 16,-1 1-1-16,0 2 1 0,-1-2-2 0,-1 6 0 15,-1 1 0-15,1 1-2 0,-1 0-1 0,-2-2 1 16,2 4 0-16,-1 1 0 0,-2 0 1 0,-1 2-4 15,1 0 2-15,3 1 1 0,-4-1 2 0,2 3-3 16,-1 0 0-16,0 0 1 0,-2 2 0 0,1-1 2 0,-6-1-1 16,2 3 0-16,5-1-2 0,-7 3 2 0,2 0 0 0,-2-4-1 15,5 1 1-15,-2 4-1 0,4-1 1 0,-4 0 0 16,-1 1 0-16,4-3 1 0,3 7-1 0,0 1 1 16,-1-5 0-16,2 7-3 0,0-2 2 0,3 5-3 15,0 0 1-15,0 2 1 0,0 1-1 0,3 0 1 16,0 0 0-16,-2 0 2 0,2 0-1 0,4 5 1 15,-3-2 0-15,4-1-1 0,0 3 1 0,-1 0-2 16,0 1 2-16,4-1-1 0,-3 0 1 0,0-2 2 16,0 2-1-16,-2 0 0 0,2-2 0 0,-1-1 2 15,-1 3-1-15,-3-2 2 0,0-1-2 0,-5-5 0 16,6 5 0-16,-4-5 3 0,-7-4-3 0,2 6 1 16,4-4 0-16,-9-4-1 0,2 4 1 0,1-4-1 0,-4-1-1 15,-2-1-2-15,4 2-1 0,-6-4-7 0,1 0-34 16,1-1-22-16,-3 3-31 0,2-1-45 0,-4-4 98 15,-1-3-77-15,-2 0-29 0</inkml:trace>
          <inkml:trace contextRef="#ctx0" brushRef="#br1" timeOffset="188036.9993">572 317 483 0,'-7'3'354'0,"2"-3"-161"0,1-1-136 16,-3 2 62-16,-1-2-62 0,2 6-52 0,-2-2-15 15,5 2-11-15,-5 4 0 0,1 2 2 0,3-1 6 16,-3-1 8-16,2-1 7 0,-1 0 5 0,1-1 4 16,-1-1 7-16,1-3 2 0,-1 2 2 0,-1 0 0 15,1 0 4-15,0 1-4 0,1 0-1 0,-5 1-3 16,4 1-5-16,0-2-5 0,-2 2 1 0,1 0-6 0,-1-2-2 16,0 5-2-16,0 1 0 0,2-1 0 15,-2 1-1-15,2 3 1 0,1 1-2 0,-3 3 3 0,-2 0 0 16,2 0 1-16,0-1 1 0,2-1-1 0,0 2 2 15,-2 2 1-15,-7 1 2 0,14-1-2 0,-7 3 3 16,3-2 2-16,-1 7-1 0,3-4 2 0,-5 1 0 16,3-1 1-16,3-1 1 0,-7 0 0 0,7 0 2 15,-1-2-2-15,1-1 1 0,1-2 0 0,-2 2 0 16,1-1-2-16,0 0-1 0,1-1 0 0,1-2-4 16,0 1 1-16,0-1-1 0,1 2 0 0,4-1-2 15,1-2 1-15,-1 1-2 0,2 1 2 0,-4-2 0 16,0 0-2-16,7 1 1 0,-2 4-2 0,-4-5 2 0,1 3-2 0,-5 0 2 15,5 3 1-15,1-4-1 0,-6-1 3 0,2 2 0 16,-2 1 1-16,1-1-1 0,4 1 1 0,3-1 0 16,-5-6 0-16,8 6 0 0,-3 0-2 0,-1 4 0 15,1-7 0-15,3 3 0 0,-5-3 0 0,2 4-3 16,0 1 0-16,2-2 0 0,-1 0-1 0,1-1 2 16,-2-1-3-16,1 2 1 0,-1-3 0 0,4 2 1 15,-5-1-1-15,3 1 1 0,0 1 0 0,1-3-1 16,0 1 0-16,0 3 3 0,0-3-1 0,-1 1-2 0,1-1 1 15,0 1 0-15,-1-1 2 0,1 1-1 16,0-1-1-16,-2-1 3 0,3-3-1 0,-1 4 2 0,1 1 1 16,0-5-1-16,-1-1 0 0,2 1 1 0,1 0 0 15,-1 3-2-15,3 0 0 0,-4-4 0 0,1 1-1 0,6 3 0 16,-1 2 0-16,-7-4-1 0,5 2-1 0,0 1 0 16,0-1 2-16,-7-1-3 0,7-1 3 0,-5 2-1 15,4-2 0-15,0 2 0 0,-3-5 2 0,-1 1-2 16,1 0-1-16,-2 1 4 0,3-2-5 0,-4 0 0 15,1 0-1-15,6-1 0 0,-5 0 0 0,0-1 1 16,3-1-1-16,2 2-2 0,-6-1 2 0,6-1-1 16,-5 2 2-16,-3 1-1 0,5 0 0 0,-4-1 1 15,2-1 0-15,-1 1 3 0,1-1-2 0,-3 2 2 0,2-4-1 16,-1 1 1-16,2 1-1 0,-1-2-1 0,-2-3 2 16,0 3-1-16,-2-2-1 0,4 1 1 0,-1-1 2 15,-1 3 0-15,0-4-2 0,-1 1 3 0,1 2 0 16,-2-3-1-16,3 1 1 0,-4 0 2 0,2-3-2 15,-3-1 1-15,4 1 1 0,-1 1 0 0,-2 0-2 16,-1 0-1-16,-1-1 0 0,2 1 1 0,-2-1-3 16,-1-2 0-16,1 1 0 0,-3-1-1 0,2 0 1 15,-1-1 1-15,1 1 0 0,-2-2-2 0,0 2 4 16,-2 0 0-16,1 0 1 0,1 0-1 0,-2 2 1 16,-1-2-1-16,1 0-1 0,1 0 0 0,-1-2-3 0,-1 2 0 15,1 0-2-15,-2 0 0 0,1 2-1 0,-2-2-1 0,2 0 1 16,-2 3-2-16,0 0 2 0,2-3-1 0,-2 2 1 15,-1-2-1-15,2 1 1 0,-2 1 1 0,-2 1 0 16,2-3 1-16,-1 0-1 0,1 2 0 0,-2-2 0 16,-1 0 2-16,2 1-1 0,1-1 1 0,-4-1-2 15,2 1 2-15,0 0 0 0,-3-5 1 0,0 2-1 16,1-1 0-16,-2 1 2 0,1 2-2 0,-1-1 4 16,0-4-2-16,1 6 1 0,-4-2 1 0,6-1 1 15,1-2-2-15,-2-3 1 0,-4 7 0 0,-5-9-1 16,6 4 1-16,-1-1-2 0,6-2 1 0,-5 2 0 15,-6-1 2-15,8 0-2 0,-1-1 1 0,5 1-1 16,-6-2 0-16,-2 2 2 0,3 0-1 0,1-1 0 16,-4-1-1-16,-2-2 1 0,-1-1 0 0,2 2 2 15,-1-4 0-15,2-1 0 0,-4 0-1 0,0-3 2 16,3 2-1-16,2 1 0 0,-4 0 1 0,6-2-4 16,-3 3 2-16,1-5-3 0,-2-2 1 0,3 6-3 15,-1-6 1-15,-2-2 0 0,2 3-2 0,-1-1 2 0,1 0-3 16,0-1 2-16,-2 1 0 0,-2 1-1 0,6 2-1 15,-1 0-1-15,-3-6 2 0,0 1-1 0,0 2 1 16,2 6-1-16,-2-7 0 0,0 1-1 0,0 0 0 16,3 1 1-16,-1 2 0 0,-2-2-1 0,0-3 0 15,0 2 1-15,2 1-1 0,1 1 1 0,-5-3 0 0,9-1-1 16,-9 1 1-16,10-1-1 0,-4-3 0 0,1 3 0 16,-2-3 0-16,2 0 0 0,-7 1 1 0,1-4-1 15,10 4-1-15,-2 2 1 0,1-3 2 0,-5 2-2 16,5-1 0-16,2 1 1 0,-1 4-1 0,1 1 0 15,0-4 0-15,-4 1 0 0,8 3-1 0,-1-3 0 16,2 3-1-16,-3-3 2 0,4 4-1 0,0-1-1 16,0-1 0-16,0 2 1 0,0 0 0 0,4-1 0 15,-1 3 0-15,2-2-2 0,-1 0 2 0,3-4 1 16,2 3-1-16,1-1-1 0,-1-1 1 0,-2-1 1 16,1-2-1-16,1 1 0 0,4-3 0 0,-7 3 0 15,-2-1 1-15,2-2 0 0,7 1 0 0,-2 1 0 16,-2-2 0-16,3 1 1 0,-3 2-1 0,1-1 0 15,4 2 0-15,-8 3 0 0,9-3-1 0,-4-2 0 16,0 7 0-16,3-1 0 0,-1 2 0 0,1-6-1 0,-1 4-1 16,1 0 2-16,-7 0 1 0,6 0-2 15,-5 2-1-15,0-4-1 0,-1 3-2 0,1 2-6 0,2 0-5 16,0 4-8-16,-1-1-7 0,2 7-45 0,-1-1-33 16,-1 6-42-16,3 1-54 0,3 12 139 0,3 0-106 15,3 8-36-15</inkml:trace>
          <inkml:trace contextRef="#ctx0" brushRef="#br1" timeOffset="186409.7608">772 131 655 0,'0'5'323'0,"-5"-9"-240"0,1 3-82 0,-6-5 15 16,1 2-38-16,-4 6-22 0,3 3-5 0,-1-1-1 0,-2 4 12 15,-1 5 13-15,0-3 12 0,-4 2 8 0,2 1 12 16,-1-3 15-16,-2 1 3 0,1-2 3 0,-3 1 1 16,1-2-3-16,1 0-3 0,-4 3-4 0,1-1-4 15,0 6-8-15,-4 0-4 0,1 4-1 0,-6-2-2 16,4 6-6-16,-3 3 2 0,-11-3 0 0,7 3 0 15,-1-2 2-15,-5 2 2 0,1 3-1 0,2 1 3 16,-1-6 4-16,4 2 1 0,1 5 7 0,-7-2 1 16,8-1 4-16,2 0 1 0,3-5 4 0,-3 3 7 15,3-5-2-15,-1 2 2 0,6-5-2 0,1-1 1 0,1-3 3 16,-1 0 1-16,0-6-1 0,4-1-5 0,1 2 7 16,-2-1 0-16,7-7 0 0,-2 3 0 0,6-5 0 15,2 0-2-15,-2 0-1 0,4 0 0 0,3-3-8 16,0-1-3-16,5 1-5 0,-2-3-4 0,0-1-8 15,7 0 0-15,-4-6-3 0,5 5 1 0,-1-2-2 16,-5 5 1-16,0 1 1 0,20-19 2 0,-1-4 3 16,3 3-2-16,2-4 0 0,4-2 0 0,5-4 2 15,1-1-1-15,-11 11-2 0,1-5 1 0,-4 6-1 0,2 2-1 0,5-1 1 16,0-1-3-16,-2 4 0 0,2 2 0 16,-3-2 0-16,4 1-1 0,-2-3 0 0,4 1 0 0,-7 2 0 15,-4-3 0-15,2 2 0 0,-1-3 0 0,-1 4 1 16,-6 3 0-16,7-1 0 0,-7-2 2 0,-1 7-2 15,1 0 2-15,-1 1 0 0,-3 1 0 0,1 1 2 16,-2 0-1-16,-2 0 0 0,-2 1-1 0,2 1 0 16,1-2 0-16,-5 3 0 0,3 1-1 0,0 0-2 15,-1 1 0-15,-1 2-2 0,-2 1 0 0,2 0 0 16,-1 0-1-16,1 1-1 0,0 2 1 0,0 2-2 16,0 0 2-16,-2-2 1 0,2 3 0 0,3 4-3 15,-1-4 2-15,-1 1-1 0,2-2 1 0,-1 6 1 0,4 1-2 16,4 4 3-16,-1-3-3 0,-1 1 4 0,2 2 0 0,1 5 1 15,2-2 0-15,2 0-1 0,-7-3 1 0,8 2 0 16,-5 1 3-16,8-2-2 0,-4 1 1 0,4-2-2 16,0-2 2-16,-3 2 1 0,3 0-1 0,-2-2-1 15,-4 1 0-15,-2 1 1 0,3 0-1 0,-4-4 1 16,-2 1-1-16,-2 0-1 0,1-1 0 0,-1 1-1 16,-3-2-1-16,2-1-4 0,-4-1-2 0,3 3-17 15,-3-3-21-15,-1-2-31 0,2-1-42 0,-4 0 85 16,0-3-61-16,-2-4-28 0</inkml:trace>
        </inkml:traceGroup>
      </inkml:traceGroup>
    </inkml:traceGroup>
  </inkml:traceGroup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5:20.59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1C37D06-83A8-432E-BAC3-2D1854008022}" emma:medium="tactile" emma:mode="ink">
          <msink:context xmlns:msink="http://schemas.microsoft.com/ink/2010/main" type="writingRegion" rotatedBoundingBox="25950,8804 27532,8804 27532,13580 25950,13580"/>
        </emma:interpretation>
      </emma:emma>
    </inkml:annotationXML>
    <inkml:traceGroup>
      <inkml:annotationXML>
        <emma:emma xmlns:emma="http://www.w3.org/2003/04/emma" version="1.0">
          <emma:interpretation id="{606BBA5A-F5D5-4323-95A2-44CD89EF1921}" emma:medium="tactile" emma:mode="ink">
            <msink:context xmlns:msink="http://schemas.microsoft.com/ink/2010/main" type="paragraph" rotatedBoundingBox="25950,8804 27532,8804 27532,13580 25950,135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BF5E58-AA28-47F8-B390-F9C0248918AE}" emma:medium="tactile" emma:mode="ink">
              <msink:context xmlns:msink="http://schemas.microsoft.com/ink/2010/main" type="line" rotatedBoundingBox="25950,8804 27532,8804 27532,13580 25950,13580"/>
            </emma:interpretation>
          </emma:emma>
        </inkml:annotationXML>
        <inkml:traceGroup>
          <inkml:annotationXML>
            <emma:emma xmlns:emma="http://www.w3.org/2003/04/emma" version="1.0">
              <emma:interpretation id="{E980F1D7-2F77-4244-B87A-A29C69AA10AE}" emma:medium="tactile" emma:mode="ink">
                <msink:context xmlns:msink="http://schemas.microsoft.com/ink/2010/main" type="inkWord" rotatedBoundingBox="25950,8804 27532,8804 27532,13580 25950,13580"/>
              </emma:interpretation>
              <emma:one-of disjunction-type="recognition" id="oneOf0">
                <emma:interpretation id="interp0" emma:lang="" emma:confidence="1">
                  <emma:literal>}</emma:literal>
                </emma:interpretation>
                <emma:interpretation id="interp1" emma:lang="" emma:confidence="0">
                  <emma:literal>3</emma:literal>
                </emma:interpretation>
                <emma:interpretation id="interp2" emma:lang="" emma:confidence="0">
                  <emma:literal>]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)</emma:literal>
                </emma:interpretation>
              </emma:one-of>
            </emma:emma>
          </inkml:annotationXML>
          <inkml:trace contextRef="#ctx0" brushRef="#br0">148 40 1113 0,'-5'-8'469'0,"2"2"-324"15,0-2-112-15,0 0 2 0,0-2-3 0,6 10-19 16,2 0-9-16,4 2-6 0,2 3 0 0,7 4-1 0,-2-1 3 15,8 2 3-15,3 1 4 0,3-2 0 0,2-1 3 16,3 2 5-16,5-2 3 0,4-2 1 0,-1 2 1 16,2-1-3-16,3-1 0 0,-4 5-1 0,1-1-3 15,0 4-6-15,-6 2-3 0,0 1-3 0,-1 2-1 16,-5-1 0-16,-4 3-3 0,11 9-1 0,-5-3 0 16,-8-1-2-16,3 4 2 0,-9 0 0 0,4 10-3 15,-12 4 0-15,6-1 1 0,-13-6 1 0,-1 1-2 0,-2 7 3 16,-3-1 0-16,-8 1 2 0,-4-10 2 0,-1 11 0 15,-3-1 1-15,-8 6 0 0,3-2 2 0,-1 5 1 16,1 7-1-16,2-2 1 0,3 3-2 0,1-3 3 16,2 3-3-16,5 0 1 0,-2 2 0 0,5-2 0 15,2 3-1-15,5 2 1 0,-2-2 1 0,6 7-3 16,2 0 2-16,10-2 0 0,-6-3 1 0,8-4 0 16,2 1 0-16,2-8 0 0,1 1 3 0,6-8 2 15,-3-1 1-15,6-6-1 0,1 1 3 0,-5-7 0 0,3-9-1 16,2 7 2-16,2-4-1 0,-4-6-1 0,-2-3 0 15,-3-7-1-15,3 0-1 0,1-1-3 0,-2 0 2 16,-6-8-1-16,-2-5-1 0,2 1-1 0,-7-1 1 16,1 0 0-16,-9 0-4 0,-2-8 2 0,-2 3-3 15,-5 1-4-15,-7 2-7 0,-1-3-2 0,-6 4-2 0,-8 2-1 16,-7 6 1-16,0 4 0 0,-9 5 2 0,0 3 3 16,-8 10 5-16,-2-2 4 0,-3 6 1 0,6 4-1 15,1 2 3-15,-1 3-1 0,4 6 1 0,3 1-1 16,7 7 2-16,7 3-3 0,0 6 1 0,7 5 0 15,4 3 0-15,2-1 0 0,8 6 0 0,-2 2 0 16,5 1 1-16,-1-3 0 0,4 8-1 0,0-6 0 16,-2-4 2-16,6 5-2 0,-4-6 1 0,2 0 0 15,-2-3-2-15,-1-10 3 0,-7-3 0 0,0 0 2 16,-1-2 0-16,-5-6 1 0,-7-8-1 0,2-2 3 16,-8-4 5-16,2-5 2 0,-7 1 1 0,1-7 1 15,-7-9 6-15,-2 2 0 0,-8-8 1 0,2 2-1 16,3-2-7-16,-6-11-3 0,-13-8-7 0,28 4-3 15,15 2-11-15,0 0-6 0,-53-14-18 0,2-9-16 16,4-1-25-16,-4 1-37 0,17-8-34 0,4-14 95 16,16 0-73-16,17-1-24 0</inkml:trace>
        </inkml:traceGroup>
      </inkml:traceGroup>
    </inkml:traceGroup>
  </inkml:traceGroup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5:21.26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ADF8EEC7-DF57-490F-A93A-B4FEEB86DA3F}" emma:medium="tactile" emma:mode="ink">
          <msink:context xmlns:msink="http://schemas.microsoft.com/ink/2010/main" type="writingRegion" rotatedBoundingBox="27911,10113 31052,10324 30878,12903 27737,12692">
            <msink:destinationLink direction="with" ref="{C41DC76B-353F-434D-B5E2-1364B857286E}"/>
            <msink:destinationLink direction="with" ref="{73EDE42F-F853-4EED-8C7B-7BA2058E232A}"/>
          </msink:context>
        </emma:interpretation>
      </emma:emma>
    </inkml:annotationXML>
    <inkml:traceGroup>
      <inkml:annotationXML>
        <emma:emma xmlns:emma="http://www.w3.org/2003/04/emma" version="1.0">
          <emma:interpretation id="{7B43F22A-3166-4990-92D9-271021AE235F}" emma:medium="tactile" emma:mode="ink">
            <msink:context xmlns:msink="http://schemas.microsoft.com/ink/2010/main" type="paragraph" rotatedBoundingBox="27911,10113 31052,10324 30878,12903 27737,126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7EABA6-1E1A-4358-8CE2-AD171F335356}" emma:medium="tactile" emma:mode="ink">
              <msink:context xmlns:msink="http://schemas.microsoft.com/ink/2010/main" type="line" rotatedBoundingBox="27911,10113 31052,10324 30878,12903 27737,12692"/>
            </emma:interpretation>
          </emma:emma>
        </inkml:annotationXML>
        <inkml:traceGroup>
          <inkml:annotationXML>
            <emma:emma xmlns:emma="http://www.w3.org/2003/04/emma" version="1.0">
              <emma:interpretation id="{E4EA8B79-CEC3-4C87-83E8-44E32F1BE5C1}" emma:medium="tactile" emma:mode="ink">
                <msink:context xmlns:msink="http://schemas.microsoft.com/ink/2010/main" type="inkWord" rotatedBoundingBox="27911,10113 31052,10324 30878,12903 27737,12692"/>
              </emma:interpretation>
              <emma:one-of disjunction-type="recognition" id="oneOf0">
                <emma:interpretation id="interp0" emma:lang="" emma:confidence="0">
                  <emma:literal>alyo</emma:literal>
                </emma:interpretation>
                <emma:interpretation id="interp1" emma:lang="" emma:confidence="0">
                  <emma:literal>al yo</emma:literal>
                </emma:interpretation>
                <emma:interpretation id="interp2" emma:lang="" emma:confidence="0">
                  <emma:literal>al go</emma:literal>
                </emma:interpretation>
                <emma:interpretation id="interp3" emma:lang="" emma:confidence="0">
                  <emma:literal>ago</emma:literal>
                </emma:interpretation>
                <emma:interpretation id="interp4" emma:lang="" emma:confidence="0">
                  <emma:literal>al Yo</emma:literal>
                </emma:interpretation>
              </emma:one-of>
            </emma:emma>
          </inkml:annotationXML>
          <inkml:trace contextRef="#ctx0" brushRef="#br0">890 752 331 0,'-49'-1'144'15,"6"-1"-88"-15,-13 2-27 0,3 0 17 0,-12 13-5 16,1 1 1-16,-3 12 12 0,-1 1 5 0,4 8 3 15,2 3 2-15,5 12-1 0,4 5-2 0,10 3-4 16,2-1-6-16,6 2-16 0,8 1-7 0,8-5-2 16,4 3-5-16,7-8-6 0,7-2-4 0,4-7-2 15,3 0-2-15,13-6-3 0,2-3 0 0,5-11 0 0,-1-2 1 16,2-3 2-16,2-16 5 0,11-5 13 16,-1-1 8-16,-5-7 9 0,6-6 7 0,1-2 7 0,2-9 15 15,3-7 4-15,-1 1 1 0,-9 2-8 0,-4-4-2 0,3-11 0 16,-8-5-6-16,4-2-8 0,-11 10-14 0,-4-5-4 15,7-5-5-15,-15 15-5 0,4 1-5 0,-2 8-13 16,-10 10-6-16,-3 6-4 0,0 6-7 0,3 10-12 16,-4 10-1-16,0 14-4 0,-3-2 1 0,2 15 2 15,1 9 3-15,-4 6 3 0,6 1 2 0,-3 4 8 16,4 5 1-16,4-6 3 0,3 1 0 0,2-6 2 16,8-3 1-16,11-10 1 0,-6-1 3 0,6-10 6 15,2-6 3-15,3-13 3 0,1 1 3 0,0-6 3 0,2-17 1 16,10-5 6-16,-2-2-2 0,2-4-4 0,2-7 0 15,0-6-2-15,7-13 0 0,0-11-3 0,2 4 0 16,-13-5-4-16,4-15 3 0,-8-2-3 0,-3-6 1 16,-1 2-3-16,-9-2 1 0,-1-7-1 0,-7 6-1 15,-4-6-1-15,-4 7-4 0,-1 5-1 0,-4-5-1 16,-5 13 0-16,-3 7-3 0,-2 6-2 0,-3 14-1 16,-1 11-1-16,-4 11-6 0,-3 2-2 0,0 12-5 15,-3 2-2-15,-5 13-3 0,3 6-3 0,-6 5-2 16,0 11 1-16,-5 14 8 0,-3 4 2 0,-3 17 4 15,6 7 3-15,2 9 7 0,-7-2 1 0,15 15 2 16,-7-4 0-16,13 3-1 0,-1-1-1 0,15-2-4 0,1 3 0 16,5-6-20-16,11 2-13 0,7-11-13 0,-1 0-15 15,12-7-46-15,5-9-24 0,10-8-31 0,-3-3-45 16,7-13 135-16,7-7-91 0,-1-13-18 0</inkml:trace>
          <inkml:trace contextRef="#ctx0" brushRef="#br0" timeOffset="359.3201">2178 1068 953 0,'-6'-8'448'0,"-2"1"-277"0,2 3-120 0,-2 2 14 0,-2 5-13 16,-1 7-17-16,-7 11-19 0,4 1-16 0,-3 5-3 15,1-3 0-15,0 16-1 0,0-5-1 0,-5 1 3 16,7 1 1-16,9-4 1 0,0-1 1 0,2-3 4 16,3-5 3-16,2-7 4 0,4 2 3 0,10-7 7 15,-5-4 3-15,5-4 1 0,0-2 1 0,8-2 1 16,0-5 1-16,1-6-4 0,2-2 1 0,2-3-4 15,1-4-2-15,-1-9 2 0,-2 0 1 0,-3-6 4 16,-2-3-1-16,-4-7 3 0,-1 2 1 0,-2 2-3 0,-6 4-1 16,-3-1 3-16,6 2-2 0,-9 4-10 0,0 13-1 15,0 1-3-15,-1 5-8 0,-2 9-5 0,0-4-4 16,-2 9-9-16,-4 13-5 0,3-1 2 0,-5 13-4 16,0 12 0-16,-5 10 3 0,-1-1 0 0,-1 16 4 15,-1 3 2-15,-1 11 3 0,-5 3-2 0,-2 2 2 0,1 11 0 16,1-1-1-16,-2 0 4 0,-1 6-3 15,1-8 1-15,6-4-2 0,1 4 1 0,-1-16-2 0,7-3-2 16,2-9-11-16,2-2-9 0,4-7-11 0,-5-6-17 16,8-11-51-16,3-5-20 0,-1-7-24 0,7-11-26 15,6-21 108-15,-4 8-86 0,22-51-14 0</inkml:trace>
          <inkml:trace contextRef="#ctx0" brushRef="#br0" timeOffset="654.6861">2728 972 1085 0,'-21'18'454'0,"-1"2"-301"0,11-4-116 16,0 4 9-16,-7 11-6 0,5 0-19 15,2 0-19-15,-5 12-3 0,3 5-2 0,1 3-1 0,-4-3 2 16,8-2-2-16,5-3 2 0,-2 7-3 0,11-4 2 16,-1 2 1-16,3-17 1 0,8 1 4 15,0 0 4-15,5-10 6 0,4-6 3 0,7-8 15 0,0-3 2 16,8-5 6-16,1-8 4 0,0-8 0 0,6 0 0 15,-1-9-3-15,-5-6-1 0,-1-2-7 0,-3-4-1 16,-6-2-1-16,-4 2 1 0,-6-4 2 0,0-1-1 16,-8 4-1-16,-5-7-2 0,-8 1-6 0,0 2-4 15,-5-4-4-15,-6 5-7 0,-4 1-13 0,-2 2-7 16,-2 6-8-16,-5 6-6 0,-3 9-20 0,0-2-10 16,-8 17-12-16,0-1-15 0,-10 11-79 0,4-3-66 15,-18 23 158-15,9 4-111 0,-4 6-71 0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3:23.22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7C6615A-8AE0-4565-9F39-94A2E1FD4A46}" emma:medium="tactile" emma:mode="ink">
          <msink:context xmlns:msink="http://schemas.microsoft.com/ink/2010/main" type="writingRegion" rotatedBoundingBox="17542,3748 21527,6265 20146,8451 16161,5933">
            <msink:destinationLink direction="with" ref="{B36CB2AA-3655-4845-A34A-FA601F973ADD}"/>
          </msink:context>
        </emma:interpretation>
      </emma:emma>
    </inkml:annotationXML>
    <inkml:traceGroup>
      <inkml:annotationXML>
        <emma:emma xmlns:emma="http://www.w3.org/2003/04/emma" version="1.0">
          <emma:interpretation id="{31C21D09-73B7-42B0-AE66-8568CE63EC3F}" emma:medium="tactile" emma:mode="ink">
            <msink:context xmlns:msink="http://schemas.microsoft.com/ink/2010/main" type="paragraph" rotatedBoundingBox="17542,3748 21527,6265 20698,7577 16713,50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6C4CE3-ADAD-4653-B293-AA02496C7EF1}" emma:medium="tactile" emma:mode="ink">
              <msink:context xmlns:msink="http://schemas.microsoft.com/ink/2010/main" type="line" rotatedBoundingBox="17542,3748 21527,6265 20698,7577 16713,5060"/>
            </emma:interpretation>
          </emma:emma>
        </inkml:annotationXML>
        <inkml:traceGroup>
          <inkml:annotationXML>
            <emma:emma xmlns:emma="http://www.w3.org/2003/04/emma" version="1.0">
              <emma:interpretation id="{A60E3288-C7CD-4797-956D-360BDED1D9B4}" emma:medium="tactile" emma:mode="ink">
                <msink:context xmlns:msink="http://schemas.microsoft.com/ink/2010/main" type="inkWord" rotatedBoundingBox="17542,3748 20142,5390 19313,6702 16713,5060"/>
              </emma:interpretation>
            </emma:emma>
          </inkml:annotationXML>
          <inkml:trace contextRef="#ctx0" brushRef="#br0">15451 3550 60 0,'-5'0'43'0,"-1"0"-9"0,1-3-14 0,2 3 13 16,-2-2 0-16,0-1-2 0,2 1 3 0,0 1-7 0,0-3-2 16,-2 1 5-16,2 2-2 0,-2-3-4 0,2 3 0 15,1-1 0-15,-4-1 3 0,3 0-2 0,-2 1 1 0,3 1-6 16,-1-2-3-16,-2-1-1 0,2 3 1 16,0 1-2-16,0-2-3 0,-2 2 3 0,2 0 1 0,-2 0-2 15,2 2 5-15,-2-2 1 0,2 1 0 0,0-1 1 16,0 2-2-16,-1-2 1 0,3 2 1 0,-1-1 1 15,2-1 0-15,-1 0 2 0,1 0 2 0,0 0 1 16,0 0 3-16,1 0 4 0,1 0 0 0,-1 0-1 16,1 0 1-16,1 0-1 0,-1 0-3 0,1 0-3 15,0 0-2-15,2 0-4 0,0 0-1 0,1 0 0 16,0 0-3-16,-1-1-3 0,2-1-2 0,2 2 2 16,1-2 1-16,-2 2-5 0,3-1-2 0,-2 1-1 0,4-2 1 15,3 2 1-15,0-1-1 0,-3-1 0 0,6 2-1 16,-2-2 0-16,2 1 2 0,4-1-1 0,-1 1-1 15,2 1-1-15,1 0 2 0,1-2-3 0,-1 2 0 16,1 0 1-16,-2 2-2 0,1-2 2 0,4 0-1 16,-8 0 0-16,4-2-1 0,4 4 2 0,-5-6 0 15,3 3-1-15,-2-1 1 0,-1-3 1 0,0 4 1 16,6-2-1-16,-6 1 1 0,0 0 1 0,1 1-1 16,1-1 1-16,-2 2 2 0,0-1-3 0,1-2 5 15,-1 1-1-15,0 0-1 0,1 1 2 0,3-2-1 16,-3-1-1-16,2 3-3 0,0-2 1 0,2 3-3 15,0-2-1-15,1 2 1 0,-5-3-2 0,1 0-2 16,-1-1 1-16,1 4 0 0,-2-3 2 0,-2-2-2 16,0 1 2-16,0 1 0 0,1-1 0 0,-3 1 2 15,1 0 0-15,-2 0 1 0,2 1-1 0,-2 1 3 16,-3-3-1-16,2 3-1 0,-3-4 2 0,-2 3-1 0,-2 2-2 0,2-1 3 16,0-1-2-16,-2 1-2 0,0 1 1 0,-1-2-1 15,-1 2 2-15,1 0-3 0,1-3 2 0,-3 1-1 16,0 2 2-16,1 0-1 0,3 0-1 0,-3 0-1 15,-1 0 0-15,5 0-1 0,-2 0 0 0,-3 0-2 16,5 0 0-16,-4 0 0 0,2 0 0 0,4 0-1 16,-4 0 1-16,0 0 1 0,2 0 0 0,1 0-1 15,-4 0 0-15,2 0-1 0,0 0 2 0,-6 0 1 16,3 0-1-16,1 0 2 0,-2 0-2 0,2 0 2 16,-1 0-2-16,-3 0 3 0,4-1-1 0,-4 1 0 0,4 0 2 15,0 0-4-15,-4-2 2 0,2 2 0 16,1 0-1-16,-2 0-1 0,4 2-2 0,0-4 0 0,-1 2-1 15,-1 0 1-15,1 0-1 0,-1 0 1 0,2-1 1 16,-1-1-2-16,0 0 1 0,-2 2 0 0,1 0 0 16,1 0 1-16,-2 0 0 0,1 0-1 0,-1 0 2 15,-2 0 0-15,2 0-1 0,-3 2 1 0,2 0-1 16,-1-2 2-16,-1 0-2 0,0 0 0 0,-2 0-1 16,1 0 3-16,0 0 0 0,2-2-1 0,-3 2 1 15,2 0-1-15,0 0 2 0,-4 2-1 0,4-2 0 16,0 0 1-16,-2 0 0 0,0 1-1 0,0-1 0 15,-1 0-1-15,1 0 1 0,-3 0-1 0,3 0 0 16,-3 2-1-16,2 1-2 0,0-3 1 0,-2 0 0 16,0 1 1-16,3 3-4 0,-2-1 2 0,-1 0 1 0,4-1-1 15,-4 1 1-15,1 0 0 0,2 0-1 0,-3 0 0 16,0-1 1-16,2 1-1 0,0 2 0 0,1-2 0 16,-2 2 0-16,1 0 0 0,0 1 0 0,1 2 0 15,-2-5 0-15,1 7 0 0,-1-1 0 0,1-1 0 16,0 2 0-16,1-1 0 0,-2-1 0 0,3 3 0 0,-1 5 0 15,0-3-1-15,-1-3 0 0,1 2 1 0,0 1-1 16,0 3 0-16,0 2-1 0,2-1 2 0,-2-4 0 16,0 4 1-16,2 4-1 0,2 0 1 0,-3-2 0 0,3 0 0 15,-1 3 1-15,-1-1-2 0,1-2 1 0,-1-1-1 16,0-1 0-16,0-1 0 0,-4 6 0 0,4-7-1 16,-2 1 0-16,2 1 1 0,-3-2 0 0,2 2 1 15,0 1-1-15,0-4 0 0,-1-1 1 0,-1 3 0 16,1-1-1-16,0 1 0 0,2 4-1 0,-2-5 0 15,-1 1 1-15,3 2 0 0,-2-4 0 0,2 4 0 16,-4-4 1-16,3-1-1 0,-1 3 2 0,-2 3-1 16,-1-6 2-16,3 3-3 0,-3-1 1 0,0 3 1 15,2-1-2-15,-2 3 0 0,0-4 1 0,0-1 0 0,0 3-1 16,0 1 0-16,0-1-1 0,0-3 0 0,0 5 1 16,2-3 0-16,-2 2-2 0,0-3 2 0,1 3 0 15,2 0 0-15,1-1 1 0,-4-4 0 0,1 2 0 16,1-2 0-16,-1 1 0 0,1-2-1 0,0-4 0 15,-1 4 1-15,-1-2 1 0,0 0-2 0,2-1 0 16,-2 1 1-16,0 0-1 0,1 0 2 0,-2-1-1 16,1-1-1-16,-2 2 0 0,2 1 0 0,-1-4 1 0,-3 3 0 15,4-3-1-15,-3 3 0 0,2 2 0 0,1-6 0 16,0 3 1-16,0 1-1 0,0 0 0 0,0-3 0 16,-2 3 2-16,2-1 0 0,0 0 0 0,-3-2 0 15,3-1 0-15,0 1 0 0,-2 0 0 0,2 0 1 16,2 0-2-16,-2 0-1 0,0 2 1 0,0-2-1 15,0 1 0-15,0-1 0 0,1 0 0 0,1 2 1 0,-2 1-2 16,0-1 0-16,3 1 1 0,-1 0 0 16,-2-2 0-16,1 1 0 0,-1 1 1 0,2 0-1 0,0-4 1 15,-1 2 1-15,-1-2-1 0,0 2 0 0,3 1 1 16,-3-4 0-16,0-3 0 0,0 5-1 0,0-3 0 16,0 1 1-16,0-2-1 0,2-1 1 0,-2 1-2 15,0 1 1-15,0 0-1 0,0 1 0 0,0 1-1 0,2-1 1 16,-2 1-2-16,1 0 1 0,-2-2 0 0,1 2-1 15,1-1 2-15,-1-1-2 0,0 4 1 0,0-2 0 16,-1-3 1-16,1 4-3 0,3 0 1 0,-2 2 0 16,-1-2 1-16,0 0 0 0,5 0-1 0,-5-3 0 15,3 4-1-15,-3-4 0 0,0 3 0 0,0-2 0 16,0 1-3-16,2-3 0 0,-2 3-5 0,3-1-12 16,-3 2-9-16,0-3-16 0,5 0-22 0,-5-2-73 15,5 5-44-15,-4-5 126 0,4 8-100 0,-10-6-63 16</inkml:trace>
        </inkml:traceGroup>
        <inkml:traceGroup>
          <inkml:annotationXML>
            <emma:emma xmlns:emma="http://www.w3.org/2003/04/emma" version="1.0">
              <emma:interpretation id="{21DB4EAA-5784-486E-A9F0-6463BB1F431C}" emma:medium="tactile" emma:mode="ink">
                <msink:context xmlns:msink="http://schemas.microsoft.com/ink/2010/main" type="inkWord" rotatedBoundingBox="20444,5922 21373,6509 20849,7338 19920,675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41399.8455">19589 5224 117 0,'-2'-5'110'0,"0"0"-28"0,-1-1-28 15,2-1 29-15,-4 1-10 0,2-1-1 0,1 3-10 16,-3-4-5-16,2 1-8 0,2-2-4 0,-3 4-8 16,3-1-8-16,1 1-3 0,0 0-5 0,0 2-8 15,0 3-4-15,1 0 0 0,-1 2-4 0,0 2-7 16,2 3 0-16,0 5 1 0,-1 4-1 0,-1-1-3 15,0 5 3-15,0 4-1 0,2-1 0 0,-2 2 2 16,0 1 0-16,3-1-1 0,0-1 0 0,-1-2 3 16,1-1-1-16,2 1 2 0,-1 0 0 0,3-4 1 15,-4-2-1-15,-1-2 1 0,1-1 3 0,0 0-1 0,0-2 1 16,-3-5 2-16,3-1 3 0,-1 0 3 0,-2-4 3 16,1 1 2-16,-1-2 0 0,0-3 4 0,2 0 2 15,-2-2 1-15,0-3 3 0,2-2-2 0,-1-2-1 16,-1-1-1-16,0-5 1 0,0-1-1 0,-1-1 0 15,1-3-2-15,-4-4 0 0,1 3 1 0,0-4 1 16,2-3 0-16,-3 1-3 0,1 0-4 0,0-2-1 16,0 2-1-16,0 3-6 0,-2-4-4 0,-2 7-1 15,4 2-1-15,-2 6-4 0,-1-4 1 0,3 8-2 16,-2 3-2-16,0 1-3 0,2 3 0 0,-2 5 0 16,1 0-6-16,-1 6-1 0,-2 4-1 0,0 4 0 15,2 4-1-15,-2 4 3 0,-1 5 1 0,5 7-2 16,-3-2 4-16,3-2 4 0,-1 6 0 0,4-4 0 0,2 0 2 15,1-2-1-15,2-6 0 0,0-1 1 16,0-4 1-16,3 0-1 0,-2-5 1 0,0-3 0 16,2-1 2-16,-1-4 2 0,-3-3 2 0,0-1 2 0,2 1 1 15,-3-3 3-15,-1 0 0 0,1-5 3 0,-3 1 2 16,2 2 0-16,-2-6-1 0,1-1 0 0,-1-4 2 16,3-5-3-16,-3 1 2 0,0 1-2 0,3-3-1 15,1-4-1-15,-3 1-1 0,2 0 0 0,1-5-3 16,-3 6-1-16,2-6-2 0,1 0-2 0,-3 3 0 15,2 0-3-15,-1 2-2 0,1 3 1 0,-1 6-3 16,1-3 0-16,-1 8 0 0,-2 0-3 0,0 8-3 16,0 0 1-16,-2 6 0 0,-3 7 1 0,0 5 0 15,1-2 2-15,-3 12-1 0,2 4 1 0,-1 3 4 16,0-3-1-16,1 6 3 0,-1-1-2 0,4-5 2 16,-3 6 0-16,5-13 1 0,-1 3 2 0,1-8 2 0,0 4 2 15,0-11-2-15,1 0 3 0,1-5 3 16,-1-4 1-16,-1 0 2 0,0-1-2 0,0-3 3 0,0-2 1 15,2-3 2-15,-2 1-2 0,0-3-1 0,2-2 1 16,-2-1-1-16,0-1 1 0,0-3-2 0,0-2-2 16,-2-2-1-16,0 1 0 0,-1-4-1 0,0-3-2 15,3 2 0-15,-2-1-3 0,1 4-2 0,1-1-2 16,-2-1 0-16,1 7-2 0,1 1-3 0,-2 8-4 0,-4 0-5 16,2 2 1-16,1 3-2 0,-3 7 0 0,0 10 0 0,-2-4-4 15,-4 14-3-15,1-5 3 0,0 7-2 0,0 3-20 16,-3 0-11-16,-1-1-28 0,3 0-47 0,2 5 90 15,2 1-60-15,2-4-23 0</inkml:trace>
          <inkml:trace contextRef="#ctx0" brushRef="#br0" timeOffset="38023.7889">19479 5268 77 0,'0'-3'65'0,"0"1"-10"0,-2 2-22 16,1-1 18-16,1 1-5 0,-2-2-1 0,-1-1-3 16,1 1-2-16,1 1-2 0,-1-1-6 15,-1 1-2-15,0-3-3 0,1 4-1 0,2-1 1 0,-2-1-3 16,1 1 1-16,-1-3-5 0,2 1 3 0,0 0-3 16,-1 3 1-16,1-3-1 0,0 1-4 0,0 2 2 15,0 0 1-15,0 0-3 0,0 0-2 0,0 0 4 16,0 0 1-16,-2 0-5 0,2 0 2 0,-2-1-1 0,2-1-1 15,0 1 2-15,-1-3-2 0,1 3-1 0,0 1-1 0,0 0 5 16,0 1-1-16,0-2 1 0,-2-2-1 16,2 3 3-16,-1 0 0 0,1 0-2 0,0-2-2 0,0-1-6 15,0 3 0-15,0 0-3 0,0 0-1 0,0 0-6 16,0 0-3-16,0 0 1 0,0 0-6 0,-2 0-3 16,2 0-5-16,0 0-2 0,0 0-4 0,2 0-5 15,-2 0-3-15,1 1-8 0,-1 1 1 0,3 0-21 16,-3-1-18-16,0 6-38 0,0-7 78 0,0 4-61 15,0 3-32-15</inkml:trace>
          <inkml:trace contextRef="#ctx0" brushRef="#br0" timeOffset="40376.0234">18665 5254 112 0,'-2'-2'94'0,"-2"4"-17"16,0-5-34-16,1 3 30 0,0-2-6 0,1 2-1 16,1-2-5-16,-2 2-9 0,3-4-4 0,1-1 1 15,-1 5-5-15,0-2-10 0,2-1-3 0,1 0-4 0,-3 0-4 16,2 3-3-16,-2 0-2 0,1 0-9 0,2 0 1 16,-1 1 0-16,0 1-4 0,-2-1 0 0,0 1 1 0,0 1 0 15,1 0-1-15,2 7 1 0,-3-4-1 16,-1 2-2-16,1 3 1 0,-2 2 0 0,2 0-3 0,-1 0 0 15,-4-2 0-15,3 3-1 0,-1-1 1 0,1 0 1 16,-1-2 0-16,2-2 0 0,-4 1 2 0,2-2 0 16,-1-3 0-16,0-2 0 0,0 2-1 0,3-2 2 15,-4 0 2-15,0-1 0 0,1 1 0 0,0-2 2 16,3-1-1-16,-2 2 4 0,-2-2 2 0,2 0-1 16,3 0 1-16,-5 0 0 0,3 0 6 0,-1-2 0 15,0 2 2-15,0-1 1 0,-2-1 0 0,-1-4 2 16,1 1 2-16,0 0 1 0,0 0-5 0,2-1 0 15,-3-2-1-15,4 0-4 0,-1 0 3 0,1 2-7 16,1-4-5-16,1-1-3 0,-5-2-1 0,5 2-2 16,0-1-2-16,-3-1-1 0,1 0-1 0,2 2-1 15,2 0 1-15,-1 3 0 0,6 1 0 0,-9-1-2 16,5 4 0-16,-1 0-3 0,1 3-2 0,-3 1-3 0,0 0-2 16,-8-2 2-16,8 7-2 0,0 0 1 0,-1 8 0 0,-1 1 5 15,0 0 0-15,1 2 4 0,1 5 1 0,1 0-1 16,-4-1 2-16,0-1-1 0,1 1 1 0,-1-1-1 15,2-2 1-15,1-1 1 0,1-2 0 0,2-2 3 16,-3-4-2-16,5-1 4 0,-2 5 0 0,2-11-1 16,1 2 1-16,-4-1 2 0,3 0 0 0,-4-1 0 15,4 1 3-15,0-2-2 0,-3 0 2 0,1 0 1 16,-3-3 1-16,0 1 1 0,0-1 1 0,3-4 1 16,-3-1-1-16,-3 1 5 0,0-3-3 0,3-1 1 0,0 1 1 15,0-2-2-15,-2-1 0 0,0-2-1 0,2 1 0 16,4-2-5-16,-4 0-1 0,-5-1-1 0,2-1-4 15,3 2-1-15,0 5-4 0,0-3 0 0,3 1-2 16,-6 2 0-16,7 5-2 0,0-1 1 0,-1 2-5 16,0 4-1-16,0-2-1 0,-1 3-1 0,-2 3-2 15,0 3-2-15,1 2 1 0,-2 2-1 0,1 6 6 16,0-4-2-16,-2 7 3 0,-1 1 1 0,1 2 3 16,-1-3 0-16,2 3 1 0,1-1 1 0,1-3-1 15,-1 1 3-15,2-2 0 0,-4-1 1 0,2-6 1 16,0 4 1-16,0-6 1 0,3 0 0 0,-4-3 2 15,-2 1 1-15,3-3 2 0,4-1 0 0,-4-2 2 0,0-2 1 16,0-1-1-16,0 0 1 0,0-2 2 16,4-3-1-16,-6 2-2 0,-4-4 0 0,4-1-3 0,0 1 2 15,2-1-3-15,0-3 1 0,-1 1-3 0,2-3-1 16,-1-1-1-16,0-1-2 0,2 6 1 0,-2-8-2 16,0 3 0-16,0 1-2 0,0 2-2 0,0-1 0 15,5 6 0-15,-5-2-3 0,0 3-1 0,0 4-2 16,0 1-1-16,0 2-1 0,1 1-2 0,-1 1 1 15,0 4-1-15,0 0 3 0,0 0 2 0,0 3-1 0,0 1 2 16,0 2 4-16,4 0 3 0,-1 2 1 0,-5-3 0 16,2 1 1-16,2-2 0 0,-2 3 2 0,1-4 1 15,-1-4 0-15,-1 1 0 0,2-2-1 0,6-3 2 16,-1 2-1-16,-3-2 3 0,2 0 0 0,1 0-1 16,-2-5 3-16,2-1 0 0,-3-1 2 0,-3-1 0 0,2-1 0 15,-2-5 0-15,0-2 1 0,-2 0 0 0,4-2-1 16,-4 2-1-16,2-3-1 0,2 0 0 0,-4-2-1 15,1 4-3-15,-1-2-2 0,2 1-1 0,-5 2 0 16,5 5-4-16,-5 2-4 0,1 4-1 0,-1-3-4 16,3 5 1-16,-1 4-2 0,-3 10-2 0,4-1-1 15,-4-1 4-15,3 9 0 0,-4-1 2 0,6 7 0 16,-3 5-2-16,1 0 2 0,0-5 1 0,3 3-3 0,2 0-10 16,1 1-5-16,2-5-9 0,1-1-8 0,4 2-60 15,-1 0-51-15,9-5 110 0,-7 2-80 0,14-5-54 16</inkml:trace>
        </inkml:traceGroup>
      </inkml:traceGroup>
    </inkml:traceGroup>
    <inkml:traceGroup>
      <inkml:annotationXML>
        <emma:emma xmlns:emma="http://www.w3.org/2003/04/emma" version="1.0">
          <emma:interpretation id="{1B7B3E50-388F-4B90-A9E5-15A7B4FA0DD4}" emma:medium="tactile" emma:mode="ink">
            <msink:context xmlns:msink="http://schemas.microsoft.com/ink/2010/main" type="paragraph" rotatedBoundingBox="17915,4872 20068,7314 19231,8052 17078,56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52A028-D675-4ED4-9006-2FC265D6ABB4}" emma:medium="tactile" emma:mode="ink">
              <msink:context xmlns:msink="http://schemas.microsoft.com/ink/2010/main" type="line" rotatedBoundingBox="17915,4872 20068,7314 19231,8052 17078,5610"/>
            </emma:interpretation>
          </emma:emma>
        </inkml:annotationXML>
        <inkml:traceGroup>
          <inkml:annotationXML>
            <emma:emma xmlns:emma="http://www.w3.org/2003/04/emma" version="1.0">
              <emma:interpretation id="{FAD915D6-B50E-4CA2-ACB2-CA6F694610EE}" emma:medium="tactile" emma:mode="ink">
                <msink:context xmlns:msink="http://schemas.microsoft.com/ink/2010/main" type="inkWord" rotatedBoundingBox="17831,4946 19040,6316 18287,6981 17078,561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950.2028">16746 5239 86 0,'1'-3'50'0,"-1"-2"-23"0,2 4-14 16,-2-4 4-16,0 0 1 0,0 2-3 0,0-2 5 0,0 1-4 15,0-1 5-15,-2-2-3 0,2 1 2 0,0 1 3 16,0-3 0-16,-1-1 1 0,1-1 1 0,0 4 0 15,0 1 1-15,0 0 0 0,0-1 2 0,0 0 1 16,0 2-1-16,0 0 0 0,0-1-3 0,0 2 3 16,0-2-4-16,0 3 1 0,0 1-3 0,0-3-1 15,0 3-2-15,0 1-3 0,0 0 0 0,0 0-2 16,0 0 2-16,0 0 0 0,0 1-1 0,0-1 3 16,0 0 2-16,1 0 2 0,-1 0 4 0,0 2 3 15,0 0-3-15,0-1 1 0,0 4-1 0,0-3-2 16,-1 1-4-16,-1 6 0 0,2-1-7 0,0 5-3 15,0 1-2-15,2 4-4 0,-2 1-3 0,0 2-1 16,0 4-1-16,0-4-2 0,0 8-7 0,0-1-1 16,0 4-6-16,1-2-3 0,-1 9-20 0,2-1-16 15,-2 8-31-15,2-1 60 0,-2 9-49 0,0 5-25 0</inkml:trace>
          <inkml:trace contextRef="#ctx0" brushRef="#br0" timeOffset="2504.3498">15879 4021 271 0,'-6'-6'171'0,"4"3"-66"0,2-1-57 0,0 1 35 0,2 3-13 15,0-1-8-15,6 1-10 0,1 0-7 0,-1-2-5 16,6 0 1-16,2 1-2 0,5-1-7 0,3 1 1 16,1-4-4-16,3-1-2 0,3 2-8 0,1 0-2 15,3-1-4-15,-1-2-4 0,1 1-4 0,0 0-1 16,-2 4-4-16,-2-1 0 0,-1 0-3 0,2-2-5 16,-7 0-4-16,5 0-3 0,-4 5-15 0,-1-1-15 15,-4-6-17-15,1 6-30 0,-4 1 63 0,-2 0-43 16,-3 0-16-16</inkml:trace>
          <inkml:trace contextRef="#ctx0" brushRef="#br0" timeOffset="2815.3136">16362 4029 329 0,'-3'-3'203'0,"1"0"-96"0,-4 1-68 0,-2-4 16 15,5 4-7-15,1 2-15 0,2 0-15 0,-5 0-12 16,2 0 0-16,3 0 2 0,0 7-2 0,2-1 2 15,-2-1 6-15,3-1 0 0,-5 6 1 0,4-2 3 16,1 5-1-16,-3-2 0 0,3 5 1 0,-1-2-2 0,-2 5 0 16,5 0 0-16,4 4 0 0,-7-1-2 15,6 5-1-15,1 2 1 0,-4-1 1 0,1 4-3 0,6 0 0 16,-4 3-1-16,-2 0 2 0,4 0-1 16,-9-5 1-16,2 1-1 0,8 1 1 0,-4-2 2 0,-7-6-2 15,5-2 0-15,-1 0-1 0,3-1 0 0,-6-2-1 16,4-3-2-16,-5-2-1 0,0-1-2 0,0 1-1 15,-3-4-3-15,1 1-2 0,2-1-4 0,-3-2-7 16,2 1-4-16,-1 1-7 0,0-4-5 0,4 2-38 16,-2 0-29-16,2-2-40 0,-6-1 92 0,4 2-82 15,0-4-42-15</inkml:trace>
          <inkml:trace contextRef="#ctx0" brushRef="#br0" timeOffset="3376.169">16595 4437 499 0,'-2'-8'269'0,"0"-2"-147"0,2 1-80 0,2-1 52 16,4 2-56-16,1 0-14 0,-1 3-4 0,2-1-5 16,2 1-5-16,2-1 0 0,-1 0 0 0,5-1-1 0,-1 1-2 15,1 1 0-15,1-1 0 0,1 1 0 16,-1-1-1-16,1 2-2 0,-4 1 0 0,0 2-1 15,1 1 1-15,-3 0-2 0,1 0 0 0,-2 3-2 0,-1 3 2 16,-1-1 0-16,-2 3-2 0,-1 3 1 0,-1-1-1 16,1 1 1-16,-2 1 0 0,-1 4 0 0,0-3 3 15,-2 3-1-15,-1-3 1 0,0 3-2 0,0-2 4 16,-1 0 0-16,-2 1 1 0,0-3-1 0,-2 3 1 16,-2-2 2-16,3-1-1 0,-4 1 3 0,1-2 1 15,-1-1-2-15,2 2 1 0,-4-2 1 0,1 0-2 16,-1-1 0-16,1 1 0 0,1-2 0 0,-2 3-3 15,2-6-2-15,-1 3 3 0,-1-2-1 0,5 0-1 16,-1-3-2-16,1 2 0 0,-1-3 0 0,3 1 2 16,-2 0-1-16,2-1 0 0,1 1-1 0,0-1 1 15,1 1 0-15,-1-2 3 0,2 3-3 0,0-4 1 16,0 3 1-16,2-3 0 0,-1 0 0 0,4 0 0 16,0 0 0-16,5 0-3 0,-2 0 2 0,3 0-1 15,1-2-1-15,3 1-3 0,1-1 3 0,3-1-3 0,0 0 2 16,2 3 1-16,1-4-1 0,0 3 2 0,2-1 1 15,-2 1 0-15,2-1 0 0,-1 2 3 0,-3-3-1 16,3 0-1-16,-3 3 2 0,-2-2 0 0,1-1-1 16,-5 3 4-16,2-2-2 0,-3 1 1 0,-7-1-3 0,2-1 5 15,-1 1 0-15,-1 2-2 0,-1 0-2 0,0 0-1 0,-5-1-2 16,1-1-3-16,2 2-1 0,2 2-7 16,0 1-11-16,-5-3-7 0,1 0-12 0,-1 1-21 0,2 4-108 15,1 0 128-15,-3 0-76 0,-3 6-51 16</inkml:trace>
        </inkml:traceGroup>
        <inkml:traceGroup>
          <inkml:annotationXML>
            <emma:emma xmlns:emma="http://www.w3.org/2003/04/emma" version="1.0">
              <emma:interpretation id="{124A1506-DA38-4B75-B3DB-B3BD995541A4}" emma:medium="tactile" emma:mode="ink">
                <msink:context xmlns:msink="http://schemas.microsoft.com/ink/2010/main" type="inkWord" rotatedBoundingBox="19517,6689 20068,7314 19284,8005 18733,738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252.407">18049 6157 469 0,'-7'0'320'0,"2"-3"-171"0,-1-2-103 0,6 5 72 15,-2-2-95-15,2 1-6 0,0 1-17 0,-3 1-1 16,3 1-4-16,-1-2 1 0,-3 0 3 0,4 3 1 0,-1-3 5 15,-2 2 2-15,3 1 0 0,-3-2-1 0,1 3 6 16,2-1-3-16,-2-2 0 0,1 1-1 16,-1 0 0-16,-1-1-2 0,1 1 0 0,1-2-1 0,-2 1-1 15,3 1 1-15,-4-2 2 0,3 0 2 0,1 0 2 16,-2 0 3-16,2 0 0 0,2 0 4 0,1-3 0 16,-1 1 2-16,-1-1-4 0,2 0 0 0,1 1 0 15,0-1 1-15,1 0-2 0,-3 0-2 0,2 1-1 16,1 0-2-16,0 1 0 0,-2-1-2 0,0 2 0 15,1-1-3-15,-3-1-1 0,2 2 2 0,-3 0-2 16,0 0 2-16,0 0 2 0,0 2 2 0,0-2 3 16,0 0 0-16,-3 0 0 0,0 1 0 0,1 1 0 15,-2-2-1-15,-1 1-3 0,-2-1-3 0,1 0-3 16,0 2-4-16,3-2-2 0,-4 0-5 0,1 0-6 16,1 0-5-16,0 0-6 0,2 0-24 0,-2 0-15 15,2-2-19-15,2 2-24 0,-4 0 68 0,5-1-52 16,-2 1-15-16</inkml:trace>
          <inkml:trace contextRef="#ctx0" brushRef="#br0" timeOffset="1876.8276">18343 5814 721 0,'7'-3'297'0,"-7"-5"-208"0,-4 2-71 15,4 3 22-15,-1 1-33 0,1 0-4 0,0-2-4 0,0 4-3 16,-3-2 2-16,1-1 1 0,0 1 1 16,2 2 0-16,-3-3 1 0,0 3-1 0,-3 0 1 15,2-3 0-15,1 3-1 0,-1 0 0 0,-4-2 0 0,0 2 0 16,-2 4-1-16,0-1 1 0,1 2 0 0,1-2 0 16,5-2 0-16,0 2 0 0,-12 9-2 0,1 2 1 15,1 2-1-15,-3-3 1 0,5-2-1 0,3 5 1 16,-1-2 0-16,1 0 1 0,3-4 0 0,2-4 1 0,-1 7 0 15,1-3 0-15,3 1 0 0,-1-3 2 0,2 1 0 16,1-1 0-16,1 2 0 0,0-1-1 0,2-2 3 16,0-1 0-16,3 4 2 0,-2-6-1 0,2 1-1 15,2 0 1-15,-2 0 1 0,1 0-1 0,1 2 1 16,-1-3-2-16,2 0 0 0,-1 1-2 0,0 0 1 16,1 0-2-16,-2 0 1 0,1-1 0 0,-4 1-4 15,1 0 2-15,-3 1-1 0,1-1 1 0,0 5 2 16,-4-4-1-16,1 2 1 0,-2 1-2 0,3 1 6 0,-6 0-4 15,-2 1 4-15,1 0 0 0,-3-2-2 0,-1 3 2 16,-1-3 1-16,-3 4 5 0,1-2-1 0,0-1 3 16,2-1 0-16,-4-1 0 0,-1 2 5 0,-1-2 1 15,4-4 1-15,0 0-2 0,0 0 3 0,-2 0 1 16,3-3-1-16,1 1 2 0,1-2 0 0,-2 0 1 16,4 0 2-16,1-2-1 0,-1 1-1 0,1-3 2 15,2-5-2-15,1 1-1 0,1-2-6 0,1-1-2 16,0 0-4-16,1-3-3 0,4-4-6 0,1 2-3 0,4-1-1 15,0-1-3-15,4-1-1 0,2-3-1 0,0-2 1 16,0 5-1-16,0 0 4 0,-2 0-1 0,3-2 0 16,1-1 2-16,-5 4 2 0,-1 2 0 0,0 0 0 0,-1-1 1 15,0 1-1-15,-3-2-1 0,-2 4 2 0,-1 1-1 16,1-1-3-16,-2-1-4 0,-4 1-3 0,0 5-7 16,-2-3-25-16,2 3-14 0,-3 3-20 0,-4-1-25 15,-4 2-111-15,0 4 151 0,-8 2-98 0,-2-1-49 0</inkml:trace>
          <inkml:trace contextRef="#ctx0" brushRef="#br0" timeOffset="847.8846">17762 5660 363 0,'-10'-3'160'0,"2"3"-101"0,0-2-39 0,-1 1 4 0,1-1-1 16,0 2-5-16,2 0-1 0,-1 3-5 0,2-1 0 15,2-2 2-15,-3 1 5 0,1 2 4 0,2 1 0 16,0-3 2-16,-4-1 0 0,3 0 6 0,-1 0 0 15,2 2 0-15,-1-1-3 0,0 1-1 0,0 0-1 16,1 4-4-16,0 0-2 0,0 2-7 0,-3 2-1 16,-4 4-3-16,4 1-1 0,-1 2-2 0,-1 4 1 15,2 4 0-15,-2-1 2 0,0 5 1 0,2 3 0 16,-4 1 1-16,4 1 2 0,-2-3 1 0,1 3-1 0,1-1 0 16,1 1-1-16,-1-2-1 0,3-1 3 0,1-2-3 15,-1 1-1-15,1 4-1 0,2-4 3 0,-1-3-3 16,1 0 4-16,0-3-1 0,0-6-3 0,3 4 6 15,0-5 1-15,-1-2-1 0,4-2 0 0,0-1-1 0,2-2 3 16,0-2-1-16,2 1 1 0,-1-2-2 0,-1-3-2 0,2-2 1 16,3-2 0-16,-1 0 2 0,-2 0-4 0,4-2 2 15,-3-2 2-15,4-1-3 0,-1 2 3 0,0-4 0 16,2-1 1-16,-4-4 2 0,-1 2 0 0,-2 1 1 16,-1-6 0-16,5 4-3 0,-8-3 0 0,-2-1-2 15,2 4-3-15,-4-5-2 0,-1 4-2 0,2-3-5 16,-4-2 0-16,2 4 0 0,-5-1-1 0,-1-1-2 15,1 4-2-15,-3 3-2 0,2-6 0 0,-4 6 1 16,1 2-3-16,-5-1-4 0,4 2-2 0,2 2-2 16,0 3-3-16,-3-1-4 0,1 1-10 0,-1 3-5 15,0 0-7-15,3-1-4 0,-1 1-11 0,-1 2-39 16,4-1-25-16,1 6-25 0,2-7-40 0,1 3 120 16,-1 1-90-16,3-6-25 0</inkml:trace>
        </inkml:traceGroup>
      </inkml:traceGroup>
    </inkml:traceGroup>
  </inkml:traceGroup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5:22.32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41DC76B-353F-434D-B5E2-1364B857286E}" emma:medium="tactile" emma:mode="ink">
          <msink:context xmlns:msink="http://schemas.microsoft.com/ink/2010/main" type="inkDrawing" rotatedBoundingBox="27311,12678 31812,12510 31814,12564 27313,12732" semanticType="underline" shapeName="Other">
            <msink:sourceLink direction="with" ref="{ADF8EEC7-DF57-490F-A93A-B4FEEB86DA3F}"/>
          </msink:context>
        </emma:interpretation>
      </emma:emma>
    </inkml:annotationXML>
    <inkml:trace contextRef="#ctx0" brushRef="#br0">61 165 786 0,'-29'6'423'0,"12"-3"-214"16,6-3-120-16,4-1 45 0,2-1-9 0,4 1-62 16,2 1-15-16,12-2-9 0,5 2-9 0,15 2-17 15,7-1-3-15,22 1-4 0,3-2 1 0,-1 1 1 16,36-1 2-16,21 0 5 0,4 0 2 0,-6 0 0 15,20 0-2-15,-1-4 2 0,-34 2 1 16,-53 1-3-16,1 1 1 0,171-8-5 0,19 1-1 0,-16 1 1 0,1-4-2 16,-3 2 0-16,25-6-5 0,-4 3 2 15,-57 0-1-15,-13 0-1 0,-16-1 0 0,2 1 0 0,-16-2 0 16,-13 2 0-16,-22 3 0 0,3-1 0 0,-22 2 0 16,-10 3-1-16,-19 2-3 0,0 0 1 0,-14 2-4 15,-13 0-7-15,-11 0-18 0,-2 4-10 0,-12-1-12 16,-8 0-11-16,-18 2-27 0,-4 0-16 15,-11 1-15-15,-14 0-15 0,-31 4 83 0,-6-4-52 0,-26 4-7 16</inkml:trace>
  </inkml:traceGroup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5:22.65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3EDE42F-F853-4EED-8C7B-7BA2058E232A}" emma:medium="tactile" emma:mode="ink">
          <msink:context xmlns:msink="http://schemas.microsoft.com/ink/2010/main" type="inkDrawing" rotatedBoundingBox="27330,13016 31787,12713 31799,12891 27342,13194" semanticType="underline" shapeName="Other">
            <msink:sourceLink direction="with" ref="{ADF8EEC7-DF57-490F-A93A-B4FEEB86DA3F}"/>
          </msink:context>
        </emma:interpretation>
      </emma:emma>
    </inkml:annotationXML>
    <inkml:trace contextRef="#ctx0" brushRef="#br0">83 427 1051 0,'-19'3'536'0,"0"2"-324"16,0-2-146-16,9-3 26 0,2-2-22 0,4 1-28 0,-1-1-15 16,6 1-14-16,4-1-7 0,0 2-5 0,11 0-2 0,9 0 0 15,12 0-1-15,27-2 2 0,4-1 2 0,23-2 8 16,-5 2 3-16,48-5 1 0,-5-1 2 0,25-1 0 16,9-3-1-16,9 1-3 0,1-1-2 0,7 2-6 15,10-4-2-15,-2 3-2 0,1-1 0 0,-6 3-1 16,2 2 1-16,-5 2 1 0,-2-2 0 0,-7-1 6 15,-7 4 0-15,-10 2 3 0,-1-2 2 0,-13-6 6 16,-11 3 2-16,-15-2 1 0,-8 2 4 0,-12 3 2 16,-16-6-2-16,-12 0 1 0,-4 3-2 0,-15 5-5 15,-16-2-4-15,1-3-2 0,-4 0-4 0,-5 2-7 0,-9-4-4 16,0 6-12-16,-1-6-67 0,-4 0-71 0,1 1 349 16,-7-10-204-16,-3-24 27 0,-5 3 50 0</inkml:trace>
  </inkml:traceGroup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6:00.40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56A29F6-64FF-4AD2-BD96-8D9F0704DF87}" emma:medium="tactile" emma:mode="ink">
          <msink:context xmlns:msink="http://schemas.microsoft.com/ink/2010/main" type="inkDrawing" rotatedBoundingBox="13195,17005 16155,16790 16344,19392 13384,19607" hotPoints="16113,16874 16189,19447 13617,19523 13541,16950" semanticType="enclosure" shapeName="Square">
            <msink:sourceLink direction="with" ref="{285A02E9-E3F7-4341-A28D-1EF394239694}"/>
          </msink:context>
        </emma:interpretation>
      </emma:emma>
    </inkml:annotationXML>
    <inkml:trace contextRef="#ctx0" brushRef="#br0">2343 233 474 0,'6'-8'297'0,"-4"1"-148"0,-1 1-91 15,1 1 36-15,-2-3-22 0,1 0-21 0,1-1-11 0,-2 2-7 16,0-1 0-16,0 0 2 0,0 0 5 0,-3-3 6 15,0 2 8-15,-1 1 5 0,-2-2 1 16,0 1 1-16,-1-1 3 0,-2 2-15 0,-2-1-9 0,-1-1-5 16,-2 4-3-16,-2-1-16 0,-1 3-5 0,-1-1-4 15,-4 2-16-15,-2 3 9 0,-5 0 0 0,1 0-1 16,2 0-10-16,-10 0 9 0,-6 8 1 0,-2-5 2 16,2 0 2-16,-4 2-1 0,-3-1 0 0,-6 0 2 15,-2 0 0-15,0 3 1 0,4-6 0 0,2 3-1 0,-8 2 2 16,-3-1 0-16,-1-2 1 0,8 2-1 0,-10-1 0 15,1 1 1-15,1 2-1 0,-1-3 0 0,2-2-2 16,0 3 2-16,8-2-2 0,-7 2 0 0,10 0-1 16,0-2 1-16,2 3-1 0,1-3 0 0,3 4-2 15,4-3 1-15,-4 3 1 0,6-1-2 0,0-3 2 16,3 2-2-16,4-2-1 0,2 0 1 0,-1 2 1 16,6-2-1-16,4 2 0 0,-1-2 1 0,6 4-1 15,2-1-1-15,4 2 0 0,-1-2 0 0,3 1 1 0,3-1-1 16,0 2-2-16,1-3 1 0,0 3 0 0,0-3-1 15,0 1 2-15,0 0-4 0,-1 6-1 0,0-4 1 16,2 0 0-16,-2 3 1 0,2 1-1 0,1 1 1 16,-1 0 0-16,2 3 1 0,-1-2 1 0,-1 2-1 15,1 3-1-15,-1 2 0 0,1-2 0 0,1 3 0 0,-2 2-1 16,-2 5 2-16,2 1-3 0,0 4 2 0,-1 1 1 16,1 9 1-16,-2-2-3 0,2 7 1 0,2 5 1 15,-3-3 0-15,3 3 1 0,-1 4 0 0,-1-1-2 16,1 0 1-16,1 2 2 0,-1 0 0 0,2 5-2 15,0 1 1-15,0-3 1 0,0 3-1 0,-3-1 2 16,2-7 0-16,1 6 2 0,-2-16-1 0,-1 3 3 16,0-9 1-16,1-4 0 0,-3-5-1 0,4 1 1 15,-3-4-1-15,1-4 0 0,0 1 1 0,-2-4-1 16,2 2 0-16,-2-3-1 0,4-1 2 0,-2-2-1 16,-1-2 1-16,1-4 0 0,2 0-1 0,-1 2 0 15,2-3 0-15,0 2 0 0,0-4 0 0,0-2 0 0,3 1-1 16,-1 1-2-16,-1-1 1 0,1-1-1 15,0-4 0-15,-1 3-2 0,4 2 0 0,-2 0-1 16,3-2 1-16,1 2-1 0,-1 0 1 0,2 0-1 0,2 2-1 16,-1-2 2-16,4-2-1 0,0 1 1 0,4 2-1 15,-1-2 0-15,5-3 0 0,1 6-1 0,2-2 2 16,3 0-1-16,7 3 0 0,-4 0-1 0,3-3 1 16,6 5 0-16,0 0 0 0,4-5 1 0,2 3-1 15,1-2 1-15,2 2 0 0,0 1 0 0,4-1-1 16,1 0 1-16,3 2-1 0,-2-2 0 0,8 3 1 15,3-1-2-15,2-4 1 0,1 2 0 0,-5-3 1 0,0-4-2 16,7 2 0-16,2-1 2 0,-11-4-2 0,-1 1 2 0,2 1 0 16,8 0-1-16,2-1 0 0,-2 1 0 15,-8-1 3-15,-1 1-2 0,7 0 0 0,-1-3 1 0,-8 2 1 16,-7-2-1-16,7 0 2 0,-3 1 1 0,-2 2-3 16,0-3 1-16,-3 2 1 0,2 1 2 0,-2-3-2 15,-3 2 0-15,-4-2-1 0,-1-2 2 0,-5-3 0 16,-1 1 0-16,-5 0-1 0,-5-2 0 0,-1 1 0 15,-4-1 2-15,0-2-2 0,-4 2-1 0,-1 1 2 16,1-2-1-16,-4 0 1 0,-3-1 1 0,-3 1 0 16,2-2 0-16,-1 2 2 0,-4 1-1 0,0-4 2 15,0 1 1-15,-2 1 1 0,0 0 0 0,-1-2 1 0,1 1 2 16,-3-6 0-16,1 1 2 0,1 1-2 0,-1 1 0 0,-1-6 1 16,0-1 0-16,0-5-1 0,-1 0-1 0,1-4 3 15,-3 0-1-15,1-10 0 0,-1 3 0 0,0-8 2 16,0-1-3-16,-2-4 0 0,2-3-1 0,-4-2-5 15,2-1 2-15,-4-8-2 0,1 2 0 0,-5-9-3 16,2-1 2-16,0-5-2 0,-5-1 0 0,-2-1 3 16,3-4-1-16,0 5-1 0,1-2 1 0,0 1 1 15,-2 4 0-15,1-2 0 0,1 3 0 0,1 9-3 16,-3 7-1-16,4-9-2 0,-3 1-1 0,4 10-2 16,0 8-1-16,0-2-1 0,-4-2-1 0,6 11 0 15,-1-4 1-15,1 8 2 0,1 4-1 0,-2-4 1 16,2 7 0-16,-3-3 0 0,2 9 2 0,1-2-3 0,0-1 0 15,3 6 1-15,-2 1-2 0,-2 2 0 0,7 5 0 16,2 3 1-16,2-2-1 0,-2 2 3 0,0 2-1 16,-5 3 1-16,4-5-1 0,4 6 1 0,-3-1-2 15,-5 2-2-15,5 1-3 0,0 0-5 0,0 3-5 16,-5 2-5-16,-4 3-5 0,-9 4-16 0,-4 6-14 16,-28 17-44-16,-13 8-97 0,12-10 150 0,-102 45-86 0,-64 0-78 15</inkml:trace>
  </inkml:traceGroup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5:39.96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37DFDC9-6F0C-4DD4-9E9E-895C198EDE0C}" emma:medium="tactile" emma:mode="ink">
          <msink:context xmlns:msink="http://schemas.microsoft.com/ink/2010/main" type="inkDrawing" rotatedBoundingBox="14966,18128 17998,18030 18002,18137 14970,18235" semanticType="strikethrough" shapeName="Other">
            <msink:sourceLink direction="with" ref="{285A02E9-E3F7-4341-A28D-1EF394239694}"/>
          </msink:context>
        </emma:interpretation>
      </emma:emma>
    </inkml:annotationXML>
    <inkml:trace contextRef="#ctx0" brushRef="#br0">13647 10825 1050 0,'1'4'536'0,"-1"-6"-312"0,0-4-154 0,-1 1 63 16,-1 0-41-16,2 0-68 0,0 4-13 0,0-4-9 0,2 2-4 15,3 0-5-15,-2 1-1 0,2-1 1 0,4-2 1 0,4 0 0 16,6 4 2-16,2-4 1 0,3 2 3 0,7-4 1 16,-2 1 0-16,16-2-1 0,2 2-1 0,6-1-2 15,11 1 0-15,9-1-1 0,0 3-1 0,12 1-2 16,5 3 2-16,12 0 0 0,-5 0 1 0,5 0 2 15,7 3 1-15,2 0 0 0,-3-2 1 0,6-1 3 16,-6 2 1-16,-5-4 2 0,4-1 0 0,0 3 4 16,-7-4 1-16,-3-1 1 0,-1-2 1 0,-15 3 2 0,-3 2-3 15,3-1 2-15,0-2-1 0,-17-1-2 0,-5 2-2 16,-5 1-1-16,5 2 1 0,-14-2-3 0,-2-1-1 16,-7 3-1-16,-7 1-1 0,1 0-2 0,-7 0-3 15,-4 3 1-15,-3-3-5 0,-2 3-6 0,0 0-5 16,-6 2-5-16,2 0-6 0,-2 1-28 0,-5 2-15 15,2-5-26-15,-2 5-25 0,2 2-104 0,-2-4 161 16,0 2-107-16,4 0-49 0</inkml:trace>
  </inkml:traceGroup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3:08.21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81BD118-3E74-4CC0-B26A-CB8C67B6C99A}" emma:medium="tactile" emma:mode="ink">
          <msink:context xmlns:msink="http://schemas.microsoft.com/ink/2010/main" type="inkDrawing" rotatedBoundingBox="23547,5516 23878,8863 22725,8976 22395,5630" shapeName="Other"/>
        </emma:interpretation>
      </emma:emma>
    </inkml:annotationXML>
    <inkml:trace contextRef="#ctx0" brushRef="#br0">21632-1686 1157 0,'-9'-19'486'0,"5"-7"-316"0,-7 4-118 16,3-4 46-16,5 9-67 0,-5 7-8 16,0 4-1-16,-3 6-8 0,-5 9-6 0,0 4 1 0,2 1-8 0,-4 20-1 15,1 15 5-15,-7 20 1 0,-3 18 1 0,1-1 5 16,-1 32 3-16,-1-5-1 0,4 32-1 0,-2-5 1 16,2 16-5-16,7 12-3 0,7 0 0 0,2 1-3 15,8 5-2-15,5 3 0 0,14-7 0 0,5-4-1 16,14-17-4-16,13-1-2 0,18-17-1 0,-1-4-4 15,25-18-15-15,12-15-20 0,30-15-31 0,4-5-61 16,26-11 103-16,25-15-67 0,15-13-31 0</inkml:trace>
  </inkml:traceGroup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3:30.44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A53FFDC-E9CC-416F-A1E6-A447E0A0C359}" emma:medium="tactile" emma:mode="ink">
          <msink:context xmlns:msink="http://schemas.microsoft.com/ink/2010/main" type="inkDrawing" rotatedBoundingBox="10690,11747 14199,11524 14203,11575 10693,11798" semanticType="underline" shapeName="Other">
            <msink:sourceLink direction="with" ref="{5E08A156-74BB-4E34-AC7B-B6665BAA1E61}"/>
            <msink:sourceLink direction="with" ref="{7854F0D1-F205-4723-96B3-67A3E1021DE8}"/>
          </msink:context>
        </emma:interpretation>
      </emma:emma>
    </inkml:annotationXML>
    <inkml:trace contextRef="#ctx0" brushRef="#br0">9369 4367 488 0,'-2'-2'263'15,"2"-2"-129"-15,2 4-78 0,6-2 35 0,-3 0-5 0,12 2-19 16,-2-1-7-16,10 1-12 0,-4 3 3 0,20-1-5 16,-3-2 2-16,7 1-2 0,8 1 0 0,6-2-3 15,1 1-1-15,1-1-6 0,2-1-4 0,9-1-1 16,3 1-5-16,8-4-8 0,1 0-4 0,5 0-2 16,-4-1-1-16,12 1-6 0,0-4 1 0,3 1-2 15,1 1 0-15,-3-2 0 0,6 1 1 0,-2-2 1 16,-2 2-2-16,-8 2 2 0,-7 3-3 0,18-5 4 15,-5 0 1-15,-14 5-2 0,-1-2 0 0,-4 2 0 0,9-2 3 16,-7-2 0-16,4 3 1 0,-20-1 0 0,0 3 0 0,7-1 3 16,-4 2 1-16,-6-4 1 0,-6 5-1 0,2-2 2 15,2-1 1-15,-12-3-1 0,0-1 1 0,-10 1-2 16,-2-4 1-16,-7 9-2 0,0-7-1 0,-7 0-3 16,-4 3-1-16,-4-1-3 0,0 2-3 0,-4 3-11 15,-2-2-6-15,-3 3-8 0,-1-4-10 0,-2 4-36 16,-2 0-23-16,-2-1-31 0,1 1-39 0,-9 0 106 15,-1 0-79-15,-8 3-22 0</inkml:trace>
  </inkml:traceGroup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7:02.95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659063E3-A248-4F8B-9ABD-5F463D9A8442}" emma:medium="tactile" emma:mode="ink">
          <msink:context xmlns:msink="http://schemas.microsoft.com/ink/2010/main" type="inkDrawing" rotatedBoundingBox="17448,11829 22680,11554 22688,11697 17456,11973" semanticType="underline" shapeName="Other">
            <msink:sourceLink direction="with" ref="{56055BD8-5431-42EE-8D1E-E0AF24341449}"/>
          </msink:context>
        </emma:interpretation>
      </emma:emma>
    </inkml:annotationXML>
    <inkml:trace contextRef="#ctx0" brushRef="#br0">8 384 161 0,'-6'0'102'0,"-1"-4"-48"0,4-3-39 0,1 2 32 16,-1-1-30-16,3 1-27 0,0 2-4 0,0-2 2 15,0 1 1-15,3-1 3 0,2-2 4 0,5 1 3 16,-5-2 1-16,6 0 11 0,0-1 7 0,3-1 3 16,0 0 3-16,4 1 4 0,0-2 0 0,1 3 1 0,3 0 1 15,2 0-3-15,3 1-2 0,6 7-3 0,-1-3 2 16,-2 2-6-16,7 1-6 0,14 1 3 0,3-1-3 15,-3 3-2-15,8-3-1 0,-2 0 3 0,17 0 1 16,12 0 1-16,-5 0 5 0,3 2-3 0,13-2 6 16,1 0-1-16,10 0 3 0,-3 0-1 0,7 3-1 15,1-3 0-15,0 0-1 0,8-5-2 0,-5 4 0 16,0-1 0-16,7-2-3 0,6 0 0 0,-2-4 1 16,1 0-2-16,1 2 0 0,-7 0 1 0,12-1-2 15,1 1 0-15,-2-2 1 0,-8-2-2 0,0 6 1 16,0-3 1-16,0 2 0 0,4 1 1 0,-18-4 3 15,-3 1 2-15,1-1 3 0,-7 5 1 0,-5-3 2 0,2-1 2 16,-21-2-1-16,3-1 0 0,-8 4-2 16,4 0-2-16,-19-4-3 0,3 1-1 0,-13-1-5 0,-2 2 0 15,-8 3-2-15,-1-1-1 0,-7-1-2 0,-6 3 2 16,-2 2-2-16,-1-1 0 0,-5 3 1 0,-3-2-4 16,-1 1 1-16,-2-1-3 0,-2 2-3 0,-2 0-2 15,1 2-3-15,-1 1-2 0,-3-3-8 0,0 5-2 16,-3-2-3-16,5 2-6 0,-3 1-31 0,-2-3-20 15,-3 2-27-15,-1 0-32 0,3 0 90 0,-9 1-71 0,-1 5-49 16</inkml:trace>
  </inkml:traceGroup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7:07.447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1C019C5-D24D-4AAD-ADE0-AF31C586801B}" emma:medium="tactile" emma:mode="ink">
          <msink:context xmlns:msink="http://schemas.microsoft.com/ink/2010/main" type="inkDrawing" rotatedBoundingBox="1796,13196 7270,12900 7395,15204 1920,15500" hotPoints="7129,13066 7254,15152 1982,15467 1857,13382" semanticType="enclosure" shapeName="Rectangle">
            <msink:sourceLink direction="with" ref="{E2A56434-D7A1-4B7C-BF4A-F0CD674BBFCC}"/>
            <msink:sourceLink direction="with" ref="{80A6E22B-25DE-4991-BE77-3C318711FD43}"/>
            <msink:destinationLink direction="with" ref="{AD5DBEB5-D757-4789-B753-D55047A529FC}"/>
          </msink:context>
        </emma:interpretation>
      </emma:emma>
    </inkml:annotationXML>
    <inkml:trace contextRef="#ctx0" brushRef="#br0">5431 115 684 0,'-2'-7'374'0,"0"-2"-214"15,-1-4-114-15,-3 2 51 0,-1 4-43 0,-1-2-58 0,2 2-5 16,-3 3 0-16,-7-6-1 0,-7 7-1 0,3 1 3 16,1 1 8-16,-9-4 0 0,-7 0 8 0,-6-1-2 0,-4 3 2 15,4 3 2-15,-15-7 1 0,1 2 0 0,-16 5-2 16,3-1-1-16,-5 2-5 0,-12 1 0 0,-1 6 0 15,-3-6-2-15,-3 9-2 0,-5 0-1 0,-2 2-1 16,-1 3-1-16,-4-1 2 0,-6 5 0 0,-6-3-1 16,4 2 2-16,-5 2 1 0,-5 0 0 0,-8-2 2 15,6-2 2-15,-4-1 1 0,-2 2 0 0,5-2 1 16,0 3-1-16,-6-5 2 0,7 0 0 0,8-4 1 16,-9 4-1-16,19-1 0 0,4-7-1 0,-8 7-1 15,-3-5 3-15,24 0-3 0,1 0 0 0,4 0 0 0,-6-3 0 16,9 0-1-16,3 1-1 0,11-3 2 0,8 0 0 0,-6 0 0 15,6 1 1-15,2-4-2 0,9 0 5 0,-1 0 0 16,-2 0 3-16,4 0-1 0,0-2 0 0,4-1 2 16,1 1-2-16,6 1 3 0,1-1-3 0,1 1-1 15,5-3 1-15,6 4 0 0,-5-1 0 0,6 1-2 16,0-2 1-16,0 1-1 0,2 1-1 0,1 0 0 16,2-2-3-16,-1 2-4 0,6 0 0 0,-4 2-4 15,3-1 0-15,5 2-2 0,-5 2-1 0,4 0-4 16,-1 1 0-16,-1 2 0 0,-2 2-1 0,5-4 2 15,0 5-4-15,-4 5-1 0,0-3 3 0,1 0 0 0,3 3 2 16,-4 1-3-16,2 1 4 0,0 1 0 0,1 1 3 16,-2 0 0-16,0-1-2 0,4 5 2 0,-1-2 0 15,-1-1 2-15,2-2-1 0,-4 6-2 0,6-4-1 16,-4 3 0-16,6 1-1 0,-7-1-2 0,5 5 1 16,2 3 0-16,2 4-2 0,-3 1-1 0,4 3 2 15,-3 6 2-15,3 3 1 0,3 2 1 0,1 7 0 16,-4-6 0-16,1 4 3 0,4 1 2 0,0-3-1 15,-1 4 2-15,1-7 0 0,-2-2 1 0,4 4 0 16,1-2 1-16,-2-2 0 0,1-1 2 0,-4-1-2 16,5 0 1-16,-2-4 2 0,-1 1 0 0,3-4-1 15,0-2 2-15,-3-4 3 0,2-4-1 0,-3-3 1 16,0-3 2-16,1 0 0 0,-5-5 2 0,0-3 2 16,0-2-1-16,2 1 1 0,-1-6 1 0,1-1 2 0,1 0-2 15,0 0-2-15,1-3 1 0,0-2 1 0,-2 2-2 16,1-2-2-16,0 0-2 0,-3 2-3 0,0-4 2 15,2 3-2-15,3-1-2 0,-2-2-3 0,0 1-1 16,-3 1 1-16,3-3-1 0,8 2 0 0,-4 1-1 16,-1-1-3-16,-1 1 0 0,1-2 2 0,4 6 0 0,1-6-1 15,-1 3-1-15,4 0 1 0,-1 1 0 0,6 1 1 16,-3-1 0-16,6 0-1 0,-1-2 1 0,4 5 1 16,1-3-2-16,1 1 2 0,1-1 0 0,4-2 1 15,2 4 1-15,2-3 2 0,2 3-1 0,5-2 3 16,4 1 1-16,0-1 0 0,1-1 1 0,8 1 1 15,0 2-1-15,1-1 1 0,0-3-1 0,4-1 0 16,3-1-1-16,6 4-1 0,-5-5 0 0,5 2-2 16,3-1 3-16,1-1-1 0,-1 0 1 0,-8 0-2 0,2-1-1 15,8-2 3-15,3-1 2 0,-14 1-3 0,3 0 0 16,3 0-2-16,11-2 2 0,-2 0-1 0,1 0 2 16,-10 1-3-16,8-3 0 0,3 1 1 0,-6 0-2 15,0-2 2-15,-5 1-3 0,3-1 2 0,-4 4 0 16,1-4-1-16,-5 3 1 0,2-3-1 0,-3 3 1 15,-5 2 0-15,1-5 0 0,-1 5 0 0,-3 0 0 16,3-1 0-16,-5 1-2 0,-3-2 1 0,2 1 1 0,-1-1-2 16,-1 2 1-16,2-2-2 0,-6 0 0 15,0-1 0-15,-1 3 0 0,3-2-1 0,-3 0 0 0,2 3 0 16,-3 1 0-16,-1-1 2 0,-1 2 0 0,0-3-1 16,-6 3 1-16,4 0 2 0,-9-3 0 0,8 0 0 15,-10-1-1-15,1 0 0 0,-4-1 0 0,0 0 0 16,1 2 0-16,-2-2-2 0,4 4-1 0,-4-3-1 15,1 1 1-15,0 2-1 0,0-3 0 0,1 4 0 16,1 0-1-16,-2-1 1 0,2 1 1 0,0 0 0 16,-1 0 0-16,4 0 0 0,-5 0 0 0,2 0 1 15,-1 0 0-15,0-2 2 0,-3 2-2 0,2-1 1 16,-6 1 0-16,3 0-2 0,1-5 3 0,1 5-1 16,-6-2 1-16,1-3-2 0,-2 1 1 0,3 2 1 15,-2-1 0-15,-3 0 4 0,-1 0-1 0,-2 1 1 0,-1 0 1 16,0 1 2-16,1-1 2 0,-6 1-2 0,0-3 4 15,0 1 1-15,-2-2-1 0,2 1-1 0,-3-1 0 16,0 0 0-16,1-1-4 0,1 4 3 0,-3-1-7 16,1 0-1-16,2-4 0 0,-4 3-1 0,2-1-1 15,-1-2 0-15,3 0 2 0,-1 0-3 0,-1 1 6 16,0 1 0-16,-1-1-1 0,1 1 3 0,0-3 2 16,0 3 3-16,1 0-1 0,-3-6 2 0,1 2-2 0,-4 1-1 15,4-5 4-15,-1-3 0 0,-1 3-2 0,0-1-2 0,-2-5 0 16,0-2 1-16,1-6-2 0,2 0 3 0,-3 1-3 15,2 1-3-15,-2-8 3 0,0-4-2 0,-3-1 4 16,1 6-1-16,-3-10 2 0,1 1-1 0,-1-2-1 16,0 0 1-16,0-2-3 0,1 1-1 0,-3-7-3 15,-1 3-2-15,2 0-2 0,-2-4-1 0,2 1 0 16,-2-2-1-16,-2 1 0 0,4 2 1 0,1 6-2 16,-3-4 0-16,5 3 0 0,-4 4 0 0,3 3-1 15,-3-4 0-15,2 6 2 0,1-1-2 0,2-1 0 16,-1 1 2-16,0 5-1 0,1 4 0 0,-3-4-2 15,4 3 1-15,-2 1 0 0,-1 5-1 0,0-1-1 0,-1 0 1 16,0 4-1-16,0-4-1 0,0 6 4 0,1-2-1 0,1 1-1 16,-1 3 1-16,1-4 1 0,-2 8-1 0,2-6 0 15,0 2 1-15,-2 2-3 0,4 0 1 0,-4-1-1 16,2 3 0-16,1 2 0 0,2-1-1 0,-2 1-3 16,2 1-2-16,0 1-1 0,-1 0-3 0,1 0-8 15,0 0-8-15,0 5-6 0,-2-2-13 0,1 0-48 16,1 2-30-16,-3 3-46 0,-1 0-63 0,-2 8 157 15,-4-2-116-15,-9 10-39 0</inkml:trace>
  </inkml:traceGroup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7:22.011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57B40AF-1E7C-484D-887C-5CEB13F45510}" emma:medium="tactile" emma:mode="ink">
          <msink:context xmlns:msink="http://schemas.microsoft.com/ink/2010/main" type="writingRegion" rotatedBoundingBox="1889,16046 4840,16046 4840,17300 1889,17300"/>
        </emma:interpretation>
      </emma:emma>
    </inkml:annotationXML>
    <inkml:traceGroup>
      <inkml:annotationXML>
        <emma:emma xmlns:emma="http://www.w3.org/2003/04/emma" version="1.0">
          <emma:interpretation id="{9B024809-6D0D-470D-A670-E1E5F0E80897}" emma:medium="tactile" emma:mode="ink">
            <msink:context xmlns:msink="http://schemas.microsoft.com/ink/2010/main" type="paragraph" rotatedBoundingBox="1889,16046 4840,16046 4840,17300 1889,173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BDCF40-8D0B-4163-B813-1DAF353DF1B9}" emma:medium="tactile" emma:mode="ink">
              <msink:context xmlns:msink="http://schemas.microsoft.com/ink/2010/main" type="line" rotatedBoundingBox="1889,16046 4840,16046 4840,17300 1889,17300"/>
            </emma:interpretation>
          </emma:emma>
        </inkml:annotationXML>
        <inkml:traceGroup>
          <inkml:annotationXML>
            <emma:emma xmlns:emma="http://www.w3.org/2003/04/emma" version="1.0">
              <emma:interpretation id="{DB92706B-E467-4BFD-99F3-F4AD563D7F8F}" emma:medium="tactile" emma:mode="ink">
                <msink:context xmlns:msink="http://schemas.microsoft.com/ink/2010/main" type="inkWord" rotatedBoundingBox="1889,16046 4840,16046 4840,17300 1889,17300"/>
              </emma:interpretation>
              <emma:one-of disjunction-type="recognition" id="oneOf0">
                <emma:interpretation id="interp0" emma:lang="" emma:confidence="0">
                  <emma:literal>+</emma:literal>
                </emma:interpretation>
                <emma:interpretation id="interp1" emma:lang="" emma:confidence="0">
                  <emma:literal>t</emma:literal>
                </emma:interpretation>
                <emma:interpretation id="interp2" emma:lang="" emma:confidence="0">
                  <emma:literal>G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x</emma:literal>
                </emma:interpretation>
              </emma:one-of>
            </emma:emma>
          </inkml:annotationXML>
          <inkml:trace contextRef="#ctx0" brushRef="#br0">164 136 1035 0,'-16'-2'432'0,"0"-3"-311"0,6-8-103 15,-1 1 32-15,-2 1-66 0,5-4-15 0,-3 6-4 16,-1-1 0-16,4 5 7 0,0-3 9 0,1 2 5 16,-2-2 10-16,9 5 17 0,-8-4 10 0,5 3 3 15,-2-1 3-15,-2 2 4 0,4-2-4 0,2 3-3 16,-1 2-3-16,-1-1-17 0,0-1-5 0,3 2-7 16,4 0-6-16,4 3-5 0,2 2-2 0,3 1-1 15,4 4 1-15,2 1 7 0,5 4 3 0,5-1 1 16,0 2 3-16,2 1 5 0,3 2 0 0,4 1 3 15,0-1 0-15,1-2 2 0,4 2 1 0,-4-3 4 16,3 3 1-16,1-3 2 0,-5 0 1 0,2-3 1 0,-5 1 3 16,-3-4 1-16,0-1 0 0,-5 2 3 15,3-4 2-15,-8 1-3 0,-4-3 3 0,-4-1-1 0,7 1 4 16,-13 0-2-16,1-3 1 0,2 2-2 0,-6 1-2 0,2-5 2 16,-4 3 0-16,-2 0-1 0,-2 1-5 0,2 0 1 15,-1 0-2-15,-3 0-5 0,0 3 1 0,1 2-6 16,-1 2-3-16,-3 2 0 0,-1 2-3 0,-2 0-2 15,-1 3 0-15,-2 7 0 0,-4-2-1 0,-10 7 1 16,1 3 1-16,-4 2-3 0,0 4 3 0,-6 5-1 16,-3 2-1-16,0-1 0 0,0 4-3 0,1-1-6 15,-1 3-7-15,1 5-10 0,-1-5-21 0,-2 0-140 16,-1 1 153-16,-7 3-86 0,-8-4-66 0</inkml:trace>
          <inkml:trace contextRef="#ctx0" brushRef="#br0" timeOffset="-459.7896">-2093 771 740 0,'0'2'351'0,"0"-2"-222"15,-3-2-96-15,1-1 49 0,2 3-66 0,2 0-16 16,4 0-2-16,1-3-5 0,7 3 1 0,0 3 2 16,5-2 3-16,-1 1 3 0,7-2 4 0,1 0 6 15,4 0 0-15,5 2 2 0,-1-2 2 0,1-4 0 0,6 3 0 16,2-4 0-16,6 2-3 0,-4-2-5 15,6 0 2-15,6 2-1 0,4 0-1 0,-2 0-1 0,6 0-2 16,0 1 1-16,2-1-1 0,3 1 3 0,-3-4-2 16,3 1 1-16,2 0-1 0,3 0 2 0,1 1 1 15,-3-4-1-15,4-2 2 0,2 1-1 0,-4-1 2 16,3 0-2-16,-6-2 3 0,3 1-1 0,5 3 0 16,-9-2-2-16,-2 2 2 0,2 3-1 0,-12-3-1 15,5 4 2-15,-5-1-2 0,-11-2 0 0,-7-1 2 16,4 4 2-16,-10-1 1 0,-7 2-2 0,7-2 5 15,-6 0 3-15,-3 0 1 0,-4 2 1 0,-1 0 0 0,-1 1 6 16,-5-1-2-16,2 2 5 0,-4-3-5 0,-4 4-3 0,4 0 1 16,-3 0-4-16,-5 2 0 0,1-2-8 0,0 0-3 15,1 2-2-15,-3-2-2 0,0 1-3 0,-3-1-4 16,1-1-3-16,-1 1-3 0,-1 0-6 0,0 0-19 16,-1 0-13-16,-6 0-12 0,6-2-21 0,-6 2-64 15,3 0-101-15,-9-3 174 0,-3 1-116 0,-6-1-74 16</inkml:trace>
        </inkml:traceGroup>
      </inkml:traceGroup>
    </inkml:traceGroup>
  </inkml:traceGroup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4:24.68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7BC18ED-AC4C-42C4-A22B-C5EB21790039}" emma:medium="tactile" emma:mode="ink">
          <msink:context xmlns:msink="http://schemas.microsoft.com/ink/2010/main" type="writingRegion" rotatedBoundingBox="5818,16411 7640,15631 8109,16727 6288,17508"/>
        </emma:interpretation>
      </emma:emma>
    </inkml:annotationXML>
    <inkml:traceGroup>
      <inkml:annotationXML>
        <emma:emma xmlns:emma="http://www.w3.org/2003/04/emma" version="1.0">
          <emma:interpretation id="{73792AF9-F1D8-4C6E-B914-A2BDC9E0D129}" emma:medium="tactile" emma:mode="ink">
            <msink:context xmlns:msink="http://schemas.microsoft.com/ink/2010/main" type="paragraph" rotatedBoundingBox="5818,16411 7640,15631 8109,16727 6288,175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147095-25A0-480B-92B9-85630E6C137E}" emma:medium="tactile" emma:mode="ink">
              <msink:context xmlns:msink="http://schemas.microsoft.com/ink/2010/main" type="line" rotatedBoundingBox="5818,16411 7640,15631 8109,16727 6288,17508"/>
            </emma:interpretation>
          </emma:emma>
        </inkml:annotationXML>
        <inkml:traceGroup>
          <inkml:annotationXML>
            <emma:emma xmlns:emma="http://www.w3.org/2003/04/emma" version="1.0">
              <emma:interpretation id="{C82C90BD-0C91-40E9-B3A8-29CAB2888311}" emma:medium="tactile" emma:mode="ink">
                <msink:context xmlns:msink="http://schemas.microsoft.com/ink/2010/main" type="inkWord" rotatedBoundingBox="5818,16411 7640,15631 8109,16727 6288,17508"/>
              </emma:interpretation>
            </emma:emma>
          </inkml:annotationXML>
          <inkml:trace contextRef="#ctx0" brushRef="#br0">10135 8477 995 0,'-11'13'482'0,"-2"-3"-286"16,-1-2-145-16,1 4 79 0,-1 3-107 0,-1 2-23 16,-2 1-6-16,-1 14-7 0,1-5-2 0,3 8 0 15,-2 1 2-15,3-2 0 0,2-1 3 0,3 2 2 16,3-4 2-16,5-4 2 0,0-2 2 0,2-6 2 16,6-3 2-16,1-2 1 0,1-4 3 0,1-4 10 15,0-4 0-15,3-2 4 0,-1-2 4 0,1-6 8 0,4-3-1 16,-2-5 2-16,0 2 0 0,1-7-4 15,-1-3 0-15,-3-4-2 0,1 1-4 0,-1 3-6 0,-5-3-3 0,0-2 0 16,0 4-3-16,-2 2-6 0,-1 7 0 0,-3 4-3 16,2-1-4-16,-2 10-6 0,1-2-1 0,-1 5-5 15,-2 0-4-15,1 6-5 0,1 2-4 0,0 10-2 16,2-2 2-16,3 8 0 0,-4-2 1 0,10 11 0 0,1 1 2 16,0 2-3-16,5 3-4 0,1-3-3 15,3 1-12-15,0 0-50 0,1-1-33 0,4-4-39 0,3 0 111 16,7-5-105-16,3-3-51 0</inkml:trace>
          <inkml:trace contextRef="#ctx0" brushRef="#br0" timeOffset="200.7405">10683 8479 1126 0,'-2'-2'500'0,"2"1"-310"15,0 2-137-15,5 6 51 0,2-2-66 0,2 7-22 16,-1-2-11-16,14 12-8 0,-1-1-4 0,6 9-1 15,7 5 1-15,4 5-2 0,2 1 2 0,1 2 3 16,5 4 0-16,5 0-1 0,-8-5-2 0,5-2-6 16,-2-4-5-16,-1-6-3 0,-4 2-11 0,1-5-45 15,-7-6-33-15,-8-5-34 0,4 0-58 0,-5-3 136 16,-5-4-102-16,-10-6-36 0</inkml:trace>
          <inkml:trace contextRef="#ctx0" brushRef="#br0" timeOffset="412.9006">11083 8528 1334 0,'-10'5'585'0,"9"-5"-386"15,-1 2-147-15,0-2 51 0,-4 1-79 0,0 1-22 0,-2 4-14 16,4 7-14-16,3 8-10 0,-2 3 0 0,-2 7 1 16,-3 3 0-16,8 9 10 0,-3 6 3 0,3 2 4 15,0-1 1-15,-2 1 0 0,4 0-1 0,1-2-4 16,3 0 1-16,-1-7-5 0,1-7-4 0,1 5-17 15,-6-1-12-15,4-8-10 0,-2-4-20 0,-1-7-20 0,3 1-114 16,3-7 158-16,-3 2-104 0,6-16-36 0</inkml:trace>
          <inkml:trace contextRef="#ctx0" brushRef="#br0" timeOffset="605.2822">11613 8498 1329 0,'14'11'562'0,"-9"-4"-383"0,2-1-135 0,-4 7 15 16,0-4-24-16,3 17-25 0,-1-2-10 0,0 9-14 16,3-3-2-16,0 21-2 0,3-4 1 0,-2 3 2 15,1 5 1-15,-4-4-2 0,2-2-2 0,-3-1-8 16,1-5-5-16,-1-5-9 0,-5 0-12 0,0-6-47 16,0-3-25-16,0-10-38 0,-1 3-58 0,-3-9 146 15,1-5-105-15,-1-8-29 0</inkml:trace>
          <inkml:trace contextRef="#ctx0" brushRef="#br0" timeOffset="750.1009">11600 8031 1460 0,'7'13'567'0,"-7"-16"-432"0,1 0-133 15,-1-4-73-15,-1 1-81 0,1 3-98 0,6 3 178 16,8 3-176-16,1-1-91 0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4:06.78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A83A223-9BA1-42C6-92CC-52237F54379A}" emma:medium="tactile" emma:mode="ink">
          <msink:context xmlns:msink="http://schemas.microsoft.com/ink/2010/main" type="inkDrawing" rotatedBoundingBox="21536,3663 23655,5667 21893,7530 19775,5526" semanticType="verticalRange" shapeName="Other">
            <msink:sourceLink direction="with" ref="{838CA57E-D6AA-4D23-85A5-38A175A204ED}"/>
            <msink:sourceLink direction="with" ref="{CF528028-8EB5-4A54-8882-9C7CF82D259A}"/>
          </msink:context>
        </emma:interpretation>
      </emma:emma>
    </inkml:annotationXML>
    <inkml:trace contextRef="#ctx0" brushRef="#br0">483 2272 219 0,'-5'-3'171'0,"-3"-2"-62"15,2 2-59-15,-1 0 33 0,4 1-16 0,-2 1-30 16,1-2-10-16,0 3-5 0,1-2-4 0,-2 0 0 15,2 2 0-15,-1-1 6 0,-3-1 7 0,2-1 17 16,1 2 4-16,-3-1 5 0,2-1 5 0,-1-2 1 16,0 2 0-16,-1-4-1 0,4 1-4 0,-3 1-12 15,-1-3-5-15,4 0-5 0,-3 4-4 0,3-3-8 16,-2-1-3-16,3-1-4 0,-1-1-2 0,0-3-2 16,0 4 3-16,0-9-3 0,3 2 1 0,-4 0-2 15,3-3 3-15,-2-3-2 0,1 1 0 0,0 1 0 16,1-4 0-16,-6 1-2 0,4-4 0 0,-2 5-1 15,1-3 0-15,-1 1 1 0,-1 0-2 0,-1 0-1 16,2 0-1-16,4 2 0 0,-6-2 0 0,1 0-1 16,1 0-1-16,-1 3-1 0,1-1-2 0,0 3 0 0,-1 1-1 0,0-5 0 15,-1 3-1-15,4 3 1 0,0-1-1 0,-3 1 0 16,1-2 0-16,0-4 1 0,2 4 1 0,-2 3-1 16,-1 2 0-16,-4-8 1 0,4 1 1 0,-1 0-2 15,1 4 0-15,-2-1 1 0,0-4 0 0,6 3-2 16,-6-2 4-16,5 4-4 0,0 1 0 0,-3-2 2 15,1 1-1-15,5 1-2 0,-3 0 1 0,-2-5 3 16,2 4-3-16,-2-1-1 0,2 1 2 0,-2 1-1 16,0-2 1-16,5 1 1 0,0 2-1 0,-4 1-1 15,2 0 1-15,-1-1 2 0,1-1-2 0,2 4 0 16,0 1 2-16,-5-2-3 0,4 3 0 0,-2-1 0 16,-2-2 2-16,5 7-1 0,0-4-1 0,-2-1-1 15,1 0 1-15,-4 0 1 0,5 1-1 0,0 3 0 0,0-6 0 16,-5 0 1-16,0 2 0 0,5 3 1 0,-6-6 0 15,6 2 0-15,-2-2-1 0,-1-2 1 0,2 2 0 16,1 0-2-16,-2-4 1 0,-1 2 0 0,3-1-1 16,-3 4 0-16,1-5 1 0,2 2-1 0,-3-1 0 15,3 1 0-15,0 0 0 0,-2-2-1 0,2 4 1 16,0-3 0-16,-3 1 0 0,0 0 1 0,1 3-1 16,1 0 0-16,-1 4 1 0,-3-2 1 0,5 1-1 15,-1 0-1-15,1 3 0 0,0-3 0 0,0 0 0 16,0 1 0-16,1-1 0 0,2 2 0 0,-3-1 0 15,4-1 0-15,-4-1 0 0,0 0 0 0,3 0 1 16,-2 0 0-16,3 1-2 0,-3-1 2 0,-1 0-1 0,2 1 0 16,-2-3 1-16,0 6-1 0,3-1 0 15,-3-2 0-15,0 2 0 0,0-2 1 0,0 3-1 16,3 0-2-16,-3 2 2 0,2 1 0 0,-2-1-3 16,1 0 1-16,3-1 0 0,-3-1 0 0,1 4 0 0,3-5 2 15,-2 0-2-15,0 0 1 0,0 2 1 0,-3-1 0 0,6 3 0 16,-4-1-1-16,0-1 1 0,2 2-1 0,-2 4-2 15,0-4 1-15,2 2-3 0,0 0 1 0,-4 2 1 16,1 0-2-16,-1 0-1 0,2-1-1 0,1 1 3 16,2 0-2-16,-5 0 2 0,4 0 0 0,0 0-1 0,0-2 2 15,3 2-1-15,-2 0 2 0,-4 2 0 16,2-2-2-16,1 0 0 0,0 0-1 0,3 3 1 0,1-1-1 16,-5 1 2-16,8 0-2 0,0-1 0 0,-1 2 0 15,-2 0-1-15,1-1 2 0,6 0-1 0,-6 0 1 16,5-3 1-16,2 3 0 0,0 0 2 0,2-3 1 15,3 2 2-15,-1 0-1 0,-4-2 2 0,5-2 1 16,-4 2 0-16,4-5 0 0,-2 2 0 0,2 0 1 16,0-2-2-16,-2 0 3 0,1 2-4 0,3 0 0 15,-3 1 2-15,0-1-2 0,0 2 1 0,1 1-1 16,0-2 1-16,-4 2 0 0,7 0 2 0,-5-5 0 16,2 4-3-16,4-1 1 0,-4 2 0 0,0-6-1 15,1-1-1-15,5 4 0 0,-6-2-1 0,0 4 0 16,-1-2 1-16,1-2 1 0,0-2 0 0,1 6-1 0,-6-4-1 15,1 2 1-15,4 1 1 0,-2 2-2 16,-1-3 1-16,-1 3 2 0,-1 0-1 0,-2 0 3 0,-1 0-1 16,2-3 1-16,-6 1 0 0,1-1 0 0,1 2 2 15,-2 1-3-15,1-5 2 0,-1 3-2 0,-1 1 1 16,-1 1-2-16,2 0 1 0,-1 0-2 0,0 1 0 16,0-4-2-16,2 5 1 0,-1-1-1 0,3-1-1 15,-1 0 2-15,0-1-2 0,2 1-1 0,1 0 2 16,0-2-1-16,4 0 1 0,-4 2 0 0,5-3 0 15,-3 5 0-15,3-1 1 0,-1-1 0 0,1 2 0 16,-3 0 1-16,-3-1-2 0,2 1 1 0,-7-2 0 0,4 0 0 16,-1-2-1-16,-5 2 1 0,0 0-1 0,4 0 1 0,-2 3 0 15,2-1-1-15,-1 0 1 0,2-1 0 0,-1 2 0 16,1-3-1-16,-2 2 2 0,3-2-2 0,-4 0 2 16,4 1-1-16,-4 1 0 0,-1-4-1 0,5 2 2 15,0 2-2-15,-3-2 0 0,-1 0 0 0,5 2-1 16,-4-4 1-16,3 4 0 0,2 2 0 0,-6-2 0 15,1-2 0-15,3 3 0 0,-1 0 1 0,-5-3 0 16,4 5-1-16,-2-5 0 0,0 2 0 0,-2 1 0 16,-1 0 1-16,-1 0-1 0,0 2-1 0,0-2 0 15,0 2 1-15,-1-2-1 0,-3 4 2 0,1-4-1 16,3 2 0-16,-3-1-2 0,-1 3 2 0,2 1 0 16,-1 0 0-16,3 1 0 0,-1-1-3 0,-2 2 1 15,2-1 0-15,1 4 2 0,0-3-1 0,1 1-2 16,0 0 2-16,-2 3 1 0,2-1-1 0,1 1 1 15,-1 1-1-15,0-3 1 0,0 4 0 0,-2-1-1 16,2-1 0-16,-1 2 0 0,0 3 1 0,-1 0-1 16,-2 2 0-16,1 3-1 0,0-2 1 0,-1-1 1 0,2 9-2 15,-1-1 1-15,0 1-1 0,1-3 1 0,0 3 0 16,-2-1-2-16,3 6 3 0,-1-3 0 0,-2-2 0 16,3 0 0-16,-1-1 0 0,0 0 1 0,2-1 0 15,-2-1 0-15,3 2-1 0,-2 0 0 0,2-4 1 16,-1 1-1-16,-1 1 1 0,1 1 1 0,-2-1-2 15,4 1 1-15,-4 2-1 0,0-3 0 0,2 5 0 16,-3 0 0-16,1-1 0 0,0 1-1 0,-2 2 1 16,-1-6 0-16,0 3 0 0,0-1 0 0,0-5 1 0,2-2 2 15,0 1-2-15,-2-2 2 0,3-1-2 16,-2 1 1-16,1-5-1 0,3 2 2 0,-4-1-1 0,7 1 0 16,-6-1 0-16,3 1-1 0,-2-2 0 0,2 1 0 15,-4-1 1-15,-1 2-1 0,5-3-1 0,-5 2 0 16,2-2 3-16,1 0-2 0,-2 1 2 0,3-2-3 15,-1 0 2-15,-2 3 0 0,3 0 0 0,-4-3-1 16,1 5-1-16,-1-3 1 0,0-1-1 0,-1 2 1 16,-1-3 0-16,0 1 0 0,2 3 0 0,0 1 1 15,0-6-1-15,-1-1 1 0,1 1-1 0,-2 0 3 16,2 1-1-16,-1-7 0 0,-1 1-1 0,-1-2 2 16,3 2 1-16,0-3 0 0,0 1 1 0,-3-2-2 0,3 1-1 15,0 0 1-15,-5-1 1 0,2-2-3 0,3-1 0 16,-2 4-1-16,1-1 0 0,1 0-1 0,-4-4 2 15,4 3-2-15,0-1-2 0,-1 0 0 0,-1 0 1 16,1 0-9-16,-1 1-3 0,0-1-6 0,2-2-38 16,0 3-29-16,4 3-47 0,-3-3-98 0,1-3 163 15,1 4-109-15,0-3-49 0</inkml:trace>
  </inkml:traceGroup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8:06.444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5725761-0D53-49F4-BA15-44978952D4C4}" emma:medium="tactile" emma:mode="ink">
          <msink:context xmlns:msink="http://schemas.microsoft.com/ink/2010/main" type="writingRegion" rotatedBoundingBox="1358,1284 18177,548 18376,5085 1557,5821">
            <msink:destinationLink direction="with" ref="{2E990DE6-87C3-4561-B8A5-0C7FA5B1C753}"/>
          </msink:context>
        </emma:interpretation>
      </emma:emma>
    </inkml:annotationXML>
    <inkml:traceGroup>
      <inkml:annotationXML>
        <emma:emma xmlns:emma="http://www.w3.org/2003/04/emma" version="1.0">
          <emma:interpretation id="{801E72BD-BB0F-48FA-ACF8-E56D3A382050}" emma:medium="tactile" emma:mode="ink">
            <msink:context xmlns:msink="http://schemas.microsoft.com/ink/2010/main" type="paragraph" rotatedBoundingBox="1358,1284 18177,548 18255,2327 1436,30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193272-6097-4123-BCCD-FBA9C5B7FCFC}" emma:medium="tactile" emma:mode="ink">
              <msink:context xmlns:msink="http://schemas.microsoft.com/ink/2010/main" type="line" rotatedBoundingBox="1358,1284 18177,548 18255,2327 1436,3063"/>
            </emma:interpretation>
          </emma:emma>
        </inkml:annotationXML>
        <inkml:traceGroup>
          <inkml:annotationXML>
            <emma:emma xmlns:emma="http://www.w3.org/2003/04/emma" version="1.0">
              <emma:interpretation id="{D5042A7C-DDDA-4670-AE95-539F83D4A2AC}" emma:medium="tactile" emma:mode="ink">
                <msink:context xmlns:msink="http://schemas.microsoft.com/ink/2010/main" type="inkWord" rotatedBoundingBox="1358,1284 4980,1125 5058,2905 1436,306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1093 5 986 0,'-15'1'351'0,"-2"-1"-278"16,-12-6-67-16,-1 6-5 0,1 0-7 0,-6 3-10 15,3 5-1-15,-1 7 0 0,-5-4 0 0,-4-2 6 16,-4 4 3-16,-5-3 1 0,-2-2 4 0,2 1 5 16,-6-6 3-16,6-3-2 0,-1 2 5 0,5-2 0 15,11 1-2-15,-7-1 1 0,3 0-2 0,8 0-3 16,2 0-2-16,3 7 0 0,0-1-2 0,1 4-4 15,-1-2 2-15,6 3-3 0,1 6 1 0,4 4-1 16,0 0 0-16,5 6 2 0,3 11 2 0,3 0 1 0,7 12 2 16,4 4 2-16,7 5 1 0,-5-2 1 15,9 7 0-15,1-2 1 0,4 6 1 0,-4-2-1 16,4 1-1-16,-1 6-1 0,-1-2-1 0,1 3 1 0,0 4-1 16,1-8-1-16,0-2-1 0,-1 1 0 0,1-10 0 15,-1-4-2-15,-2-2-9 0,2-4-7 0,-2-1-12 16,-2-5-19-16,-1-3-114 0,2 0 129 0,-5-4-76 15,-1 1-56-15</inkml:trace>
          <inkml:trace contextRef="#ctx0" brushRef="#br0" timeOffset="205.545">191 1351 1440 0,'-1'-2'450'0,"2"-8"-352"0,5-1-82 0,7 2-23 16,14 4 16-16,-1-1-10 0,-1 1-8 0,15 5-2 0,13-5-6 16,14 5-4-16,7 0-3 0,-8 0-3 0,5-8-21 15,7 3-7-15,-14-11-9 0,5 5-10 0,-6-2-19 16,-9-7-11-16,-1-4-15 0,0 0-17 0,-7 2 86 16,0-2-50-16,2 2-9 0</inkml:trace>
          <inkml:trace contextRef="#ctx0" brushRef="#br0" timeOffset="4223.5162">1508 1148 497 0,'-14'2'328'16,"3"-10"-161"-16,3 0-112 0,3 3 96 0,-3-1-117 16,2 1-14-16,6 5-6 0,-4-6-2 0,4 6-5 15,0 1 1-15,-3 4 3 0,3-2 1 0,5 0 6 16,-3 1 4-16,1-3 3 0,3 2 1 0,4-1 6 15,2-2-1-15,6-10-1 0,1 4 1 0,-5 0-6 0,10-5-4 16,8-5-1-16,-3 0-3 0,1 0-5 0,4 1-4 16,-1-2-1-16,7-1-1 0,0-2-3 0,-4 1-2 15,-2 3 0-15,-4-2-1 0,0-1-1 0,-3 0 0 0,-1 1-1 16,-10 2-2-16,-7 1-2 0,7-3 0 16,-14 5-7-16,1-1-5 0,-3 3-7 0,-8 1-2 0,-8 2-4 15,-1 2-2-15,-4 1 0 0,-8 0 2 0,-3 4 4 16,2 1 4-16,-5 0 9 0,-2 3 1 0,7 10 5 15,-2-5 2-15,5 6 2 0,3 5 2 0,7 3-2 16,-2 2 3-16,4 5 0 0,6 1 1 0,4 7 1 16,0-2 0-16,4 3 5 0,2 4 1 0,7-1 3 15,0 2-1-15,0-5 3 0,6-4-2 0,6-3 5 16,-1 4 5-16,3-4-1 0,2-9 1 0,3 4 0 0,5-9 6 16,8-3 0-16,-4 2 4 0,1-8-4 0,7-3 2 15,-2-2 0-15,2-4 0 0,1-6-1 0,0-4-5 16,-1 0-1-16,-1-5-3 0,-3-1-1 0,-5-6-1 15,7 1-3-15,-9-4 0 0,-1-7-1 0,-2-2 0 16,-1-3 0-16,-2-7-2 0,-3-4 1 0,-2-2-3 16,0-5-2-16,-3-1 0 0,-1-2-1 0,-2-2-2 15,-3-1-2-15,-2 0 0 0,0-3-1 0,-3-5-1 16,-3 3-1-16,-4-5-2 0,-1 5 1 0,-3 4-1 16,1-3-1-16,1 18-1 0,-5-1 1 0,1 11-1 15,2-2-1-15,-1 24-5 0,3-3-5 0,-2 6-9 16,-2 9-4-16,2 5-3 0,1 2-2 0,-1 10-1 15,3 5 1-15,-5 9 2 0,5 1 6 0,2 14 7 16,-1 4 5-16,4 14 2 0,-2 1 3 0,4 4 2 16,5 8 3-16,4-1-2 0,0-2 2 0,-3 5 4 15,6-6-1-15,2-1 1 0,-2-3 1 0,-2-4 1 0,1-2-1 0,-2-2 2 16,0 4 0-16,1-12 0 0,-6-4 1 0,1-9 1 16,0 4 0-16,-2-18 1 0,-2 2 2 0,0-5-1 15,-7-6-1-15,6 0 2 0,-6-5 0 0,1 1-1 16,0-4 1-16,-2-3 4 0,0 4 2 0,1-8 0 15,1 2 4-15,1-3 0 0,0-1 2 0,3-4-1 16,-1 0-1-16,6-2-2 0,2 0-3 0,3-2 0 16,2 1-4-16,4-5-1 0,3 1-1 0,4-2-2 15,1-2-1-15,4 3-2 0,2-3-1 0,6 3-4 16,-2-2 0-16,1 1-9 0,4 2-7 0,2 1-7 16,-4-2-11-16,4 3-44 0,-4 1-31 0,-4-4-47 15,1 5 108-15,-2-1-78 0,-3 0-38 0</inkml:trace>
        </inkml:traceGroup>
        <inkml:traceGroup>
          <inkml:annotationXML>
            <emma:emma xmlns:emma="http://www.w3.org/2003/04/emma" version="1.0">
              <emma:interpretation id="{A7D85998-A9D1-4F77-81E2-3919835A4598}" emma:medium="tactile" emma:mode="ink">
                <msink:context xmlns:msink="http://schemas.microsoft.com/ink/2010/main" type="inkWord" rotatedBoundingBox="5858,1447 7882,1358 7939,2665 5915,275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514.9035">4493 304 997 0,'5'-14'363'0,"1"3"-275"0,-3-10-76 15,2 4-16-15,0 5 9 0,-1 0-2 0,3 2-8 0,-2 9-4 16,3-1 1-16,-2 2 1 0,-1 2 3 0,1 4 1 16,-1 0 2-16,1 4-1 0,1 4-3 0,-1-1 4 15,-1 8-1-15,1 7 1 0,-1-2-1 0,3 9 2 16,-3 0 0-16,-1 8-1 0,3-2 3 0,-1 4-2 16,0 1 2-16,2-1-2 0,-1 4-1 0,4 2-1 15,-1 1-2-15,-1 6-3 0,-1-2-5 0,2 6-1 16,-1-2-6-16,-2-1-8 0,0-2-5 0,0-1-10 15,4-5-15-15,0-8-88 0,-1 0 111 0,2-9-64 16,3-3-41-16</inkml:trace>
          <inkml:trace contextRef="#ctx0" brushRef="#br0" timeOffset="4938.5914">5499 338 572 0,'-1'-8'245'0,"-4"3"-158"0,2-5-60 0,0 6 0 0,-1-3 9 16,3 2-3-16,7 4-5 0,0-1-6 0,-4 2 9 15,8-1 2-15,4 1 1 0,-1-3 4 0,4 3 3 16,-1-2 1-16,3-4-3 0,2 1 0 0,4-2-7 15,1-1-3-15,1 0-4 0,0 1-3 0,-1-3-9 16,-1 4-4-16,1-1 0 0,-3 2-3 0,-2 2-5 16,0 0-2-16,-4 3-2 0,2 0-3 0,-4 2-1 15,-2 1-4-15,-1 2-1 0,-1 1-3 0,-1 0 2 0,-2 7-1 16,1 3-1-16,-1-2 1 0,-1 4 1 0,1 3 2 16,-3 2 0-16,4 11 2 0,-3 4-2 0,2-1 2 0,-1-1 5 15,-4 3-3-15,3 4 3 0,1 1 0 16,-1 4 2-16,0-7 1 0,-1 12-1 0,2-7 1 15,1 8-2-15,1 0 2 0,-2 4-2 0,0 1 0 16,-2-5-1-16,5-3-1 0,-4-2 0 0,1-3-2 0,4-7-3 16,-7-1-3-16,4-11-12 0,2-2-9 0,-4-4-13 15,1 0-18-15,-1-8-75 0,-1-2 102 0,-2 1-64 16,2-4-38-16</inkml:trace>
          <inkml:trace contextRef="#ctx0" brushRef="#br0" timeOffset="5131.6611">5614 1002 881 0,'-14'-5'368'0,"10"-12"-250"0,3 4-86 0,7 2 12 16,1-1-13-16,5 8-5 0,7-1-8 0,10 2-7 16,-3-2-2-16,12 2 0 0,2-2-1 0,6 0-3 15,5 0-3-15,3 1-1 0,0-4-3 0,11 0-13 16,-3 1-8-16,9-1-11 0,2-1-15 0,-2-2-77 15,0 0 96-15,5 3-60 0,2 4-36 0</inkml:trace>
        </inkml:traceGroup>
        <inkml:traceGroup>
          <inkml:annotationXML>
            <emma:emma xmlns:emma="http://www.w3.org/2003/04/emma" version="1.0">
              <emma:interpretation id="{31B3A8D5-8355-4043-A345-5F3424375D3E}" emma:medium="tactile" emma:mode="ink">
                <msink:context xmlns:msink="http://schemas.microsoft.com/ink/2010/main" type="inkWord" rotatedBoundingBox="9145,1017 9361,1007 9419,2333 9203,234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03.7701">7853 987 1506 0,'-9'16'557'0,"4"-25"-449"0,0 1-115 0,2-2-40 15,0 2-18-15,6 16-20 0,0 0-23 0,5 7-87 16,3 5-74-16,3 9 182 0,1-4-123 0,1 1-72 16</inkml:trace>
          <inkml:trace contextRef="#ctx0" brushRef="#br0" timeOffset="5737.6722">7945-178 1200 0,'2'6'529'0,"-2"-23"-402"0,0 2-114 16,-2 7-12-16,2-3-17 0,0 3-10 0,2 10-8 16,-2-2-6-16,3 5-14 0,2 1-6 0,0 3-8 15,0-2-9-15,3 2-62 0,-2 1-55 0,-1-1 134 16,1 4-97-16,-1 2-61 0</inkml:trace>
        </inkml:traceGroup>
        <inkml:traceGroup>
          <inkml:annotationXML>
            <emma:emma xmlns:emma="http://www.w3.org/2003/04/emma" version="1.0">
              <emma:interpretation id="{714E3A65-2874-4EE9-ADA1-DA1087BD9534}" emma:medium="tactile" emma:mode="ink">
                <msink:context xmlns:msink="http://schemas.microsoft.com/ink/2010/main" type="inkWord" rotatedBoundingBox="11350,1120 13409,1030 13469,2391 11409,248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015.4276">10060 2 620 0,'-11'-13'265'0,"2"-1"-170"0,-1-6-63 0,1 8 4 16,-3-4 7-16,5 11-5 0,0-5-3 0,2 1-7 15,1 3-2-15,2 4-1 0,-1-1 4 0,3 3 1 16,1-2 1-16,4-1 0 0,0 0-3 0,3 3 0 16,3-2-1-16,7 1-1 0,-1-1-4 0,7-1-5 15,6 3-2-15,8 0-5 0,7 1 1 0,-2 1-6 16,10 1-2-16,1 0-1 0,0-1-1 0,3 3-4 16,-1 0-2-16,-3 6-2 0,-7-3-2 0,-2 0 0 15,-10 6-6-15,2 2-9 0,1 5-2 0,-11-4-6 0,-3 2-5 16,-7 0-5-16,0 8-11 0,-13-1-1 0,2 1 0 15,-3-3 6-15,-12-3-2 0,-6 6 1 16,-8 0 3-16,-4 1 8 0,-2-2 10 0,-6 3 5 0,1-1 7 16,-1-2 6-16,-2-1 7 0,7-1 13 0,3-3 6 15,9-4 6-15,3 4 3 0,4-10 12 0,12 3 1 16,-1-7 3-16,2 4 3 0,7 2 4 0,2-7 0 16,4 0-2-16,-3-4 2 0,5 1-8 0,5 2-1 15,5-2-4-15,1 0-4 0,0-3-10 0,6 2-3 16,2-2-4-16,0 5-5 0,-1-4-4 0,1 7-5 0,5 2 0 15,-1-2-3-15,-7 0-2 0,2 3-3 0,-2 2 0 0,-2 1-9 16,-8 0-5-16,0 1-3 0,-3-3-2 0,-9 3-4 16,-2 2-4-16,-8 1-1 0,-8 6-1 0,-5-5 7 15,-7 8 0-15,2-2 5 0,-25 6 2 0,5-1 4 16,-8 5 4-16,-7 0 3 0,-4 2 4 0,1-1 2 16,-8-1 6-16,2 3 0 0,6-9 1 0,-4 3 0 15,4-5 5-15,0-6 0 0,9-9 0 0,-1 4-1 16,11-8 0-16,4-4 0 0,11-1-2 0,1-3-3 15,8-3-35-15,8-5-24 0,7-8 47 0,9-3-34 16,13-12-32-16</inkml:trace>
          <inkml:trace contextRef="#ctx0" brushRef="#br0" timeOffset="7508.74">11768 14 1063 0,'-13'-17'413'0,"-3"4"-311"0,3-3-91 0,-4 0-13 16,-1 4-13-16,7 5-10 0,-6 2-8 0,-4 5-8 15,5 2 2-15,-8 4 3 0,3 1 4 0,2 2 13 0,-9 4 4 0,-6 0 6 16,4-2 4-16,3 3 4 0,0-1 2 16,1-2 1-16,-2 3 3 0,4-4-1 0,0 1 2 0,5 0-1 15,3 0-3-15,1-1 4 0,4 3-1 16,7-4 0-16,-1 1 0 0,5 4 4 0,0-1 1 0,9 0-1 15,2 1 3-15,9 0 0 0,3 4 3 0,5-1 0 16,2 4-1-16,6 0-2 0,4 1 0 0,5 7-1 16,-2-5 0-16,1 3-1 0,6 1-3 0,-6 3 1 15,1-7-1-15,0 3 0 0,-4-5-3 0,-3-3 0 16,-1 3-1-16,-9-3-3 0,1-3 0 0,-8 0-3 16,1 0-1-16,-9 0-4 0,-5-2-3 0,-2 2 0 15,-1 0-2-15,-2-1 0 0,-6 1-3 0,-5-4-2 16,-5 3 1-16,2 1 3 0,-10-7 2 0,-4 4 0 0,-8-2 0 15,-17 0 2-15,9-1 4 0,-9-5 0 0,-1 2 6 16,0 0 2-16,-1-4 8 0,4-1 5 0,7-6 18 16,1 0 7-16,10-4 7 0,9 0 9 0,3-5 15 15,2-1-1-15,12-4 0 0,2-3-2 0,5 2-10 16,0-3-4-16,7-3-7 0,3-7-8 0,7 5-16 16,0-7-5-16,5 1-4 0,4-5-3 0,4-1-8 15,2 3-2-15,3-4-5 0,7 5-3 0,-4-5-16 16,4 7-11-16,1-1-14 0,0 2-21 0,1 2-74 15,-1 3-70-15,-5 3 149 0,5 3-109 0,-4 2-72 16</inkml:trace>
        </inkml:traceGroup>
        <inkml:traceGroup>
          <inkml:annotationXML>
            <emma:emma xmlns:emma="http://www.w3.org/2003/04/emma" version="1.0">
              <emma:interpretation id="{D344E9FF-7EB4-43B4-880A-1E3957A25017}" emma:medium="tactile" emma:mode="ink">
                <msink:context xmlns:msink="http://schemas.microsoft.com/ink/2010/main" type="inkWord" rotatedBoundingBox="14532,1054 18193,894 18249,2185 14588,2345"/>
              </emma:interpretation>
              <emma:one-of disjunction-type="recognition" id="oneOf4">
                <emma:interpretation id="interp4" emma:lang="" emma:confidence="1">
                  <emma:literal>18</emma:literal>
                </emma:interpretation>
                <emma:interpretation id="interp5" emma:lang="" emma:confidence="0">
                  <emma:literal>l 8</emma:literal>
                </emma:interpretation>
                <emma:interpretation id="interp6" emma:lang="" emma:confidence="0">
                  <emma:literal>| 8</emma:literal>
                </emma:interpretation>
                <emma:interpretation id="interp7" emma:lang="" emma:confidence="0">
                  <emma:literal>1 8</emma:literal>
                </emma:interpretation>
                <emma:interpretation id="interp8" emma:lang="" emma:confidence="0">
                  <emma:literal>, 8</emma:literal>
                </emma:interpretation>
              </emma:one-of>
            </emma:emma>
          </inkml:annotationXML>
          <inkml:trace contextRef="#ctx0" brushRef="#br0" timeOffset="8151.6744">15182-143 567 0,'10'-13'277'0,"1"-1"-180"0,-11 3-72 15,3 1 59-15,-4 0-90 0,4 10 6 0,-3-3-3 16,4 3-2-16,-2 0 1 0,-2 0 3 0,0 5 2 15,2 3 4-15,-2-3 3 0,-4-2 2 0,3 3 3 0,-4 4-1 16,4-1 0-16,-3 3 1 0,0-1-2 0,-4 6-3 16,1-1 0-16,2 6-6 0,-1 2-2 0,1 10 0 15,-1-1 0-15,0 10 0 0,1 5-2 0,5 8-1 16,0 3 0-16,-3 6 2 0,3 7-1 0,3-4 1 16,-2-1-1-16,6-2 1 0,-4-3 0 0,-1-6 0 15,2 0 2-15,-1-8 1 0,-1-4-1 0,0-6 1 16,-2-2-1-16,-2-5 0 0,2-13-1 0,3 4-1 15,-4-1-5-15,1-8-7 0,3-5-6 0,-2-4-12 0,7 0-55 16,-4-4-39-16,0 3 90 0,0-11-67 0,0-8-52 16</inkml:trace>
          <inkml:trace contextRef="#ctx0" brushRef="#br0" timeOffset="9301.4423">16625 35 94 0,'3'-6'87'16,"-1"-1"-33"-16,-4 3-36 0,2-1 15 0,-1 2-22 15,-4-2-11-15,7 3-18 0,1-1-9 0,-3 3-13 16,1 0 0-16,4 0 21 0,-5 2-16 0,3-1-2 16,-3 1 27-16,0-1-10 0,0-1 7 0,2 0 19 15,-2-3-8-15,-3 0 31 0,3 0 7 0,0 0-12 16,0-4 11-16,3 3 3 0,-3-1-3 0,0 2-5 16,5-2-3-16,-2-2-5 0,2 4-1 0,-5 0-7 15,0-2-3-15,-5 5-2 0,5-4-2 0,-2 4 1 0,2-4-3 16,0 4 5-16,-1 0 2 0,1 0 2 0,0 0 0 15,1-3 2-15,-1 3 8 0,0-1 2 0,-5-1 3 16,2 0 1-16,2 1 0 0,-2-2 9 0,-1-1-1 16,-2 0 1-16,4-1-6 0,-2-3 2 0,2 3-3 15,-1-3-3-15,0 0-2 0,-4-1-12 0,2-1-2 0,2 2-1 16,-3 2-5-16,0-1-5 0,-4 1-1 0,-4 0-3 16,4-2-2-16,-3 3 1 0,-1-3 0 0,-5 3-1 15,1-3 1-15,-2 3 0 0,-3-1 0 0,1 4 3 16,-2-4-1-16,-4 4-2 0,0 1 0 0,0 1-1 15,-1 3 2-15,2-1 0 0,0 9-2 0,-6-5 0 16,1 7 0-16,3-2 4 0,0 2 0 0,5 1 0 0,-6 0 1 16,2 1-1-16,0-1 2 0,6-1 1 0,-3 0-1 15,2 3 1-15,-2-1 1 0,7 1 1 0,6-3 3 0,-1 5 4 16,-3-2 4-16,14-4 1 0,1 1 3 0,1 0 7 16,0-2 1-16,5 2 2 0,-2-2-1 0,6 0 2 15,1 0-1-15,1 2-2 0,3 1-2 0,5 1-6 16,2-1-2-16,1-1-2 0,2 1-1 0,0-1-6 15,5-1-1-15,1 1 1 0,-1 0-2 0,-4 0-3 16,4 1 0-16,-4-1 0 0,3 1 0 0,-5-1-2 16,-3-4 0-16,0 6-1 0,1-4-1 0,-2-2 1 15,-3 3 0-15,-3-3-1 0,3 4-1 0,-4 1 0 16,1 2 1-16,-2-5 0 0,-3 4-2 0,0-3 1 16,-1 4-1-16,-3 2 0 0,0-5-1 0,-4-1 0 15,0-1-2-15,-2 2-1 0,0 3 2 0,-1 0-2 16,-3 0 2-16,-1 0-1 0,-2-5 1 0,1 5 0 15,-5-3 3-15,0 3 0 0,-1-4 0 0,0 1 1 0,-1 1 0 16,0-4 0-16,-1 3 3 0,-4-2-1 16,5-2 2-16,-3 1 0 0,-1-2 1 0,-2-3 2 15,-1-1 1-15,1 4 2 0,-1-4 1 0,3 0 2 0,-7-2 0 0,6-2 4 16,-1 0 3-16,2 0 0 0,3-5 3 0,2 0 5 16,-4-1 16-16,5-3 3 0,4-1 6 0,-1 0 5 15,4-4 3-15,-1-5 12 0,3-5 0 0,0-5-4 16,6 1-14-16,9-12-3 0,-4 2-7 0,13-18-9 15,-1 7-7-15,8-4-15 0,10-7-6 0,8 2-5 16,-2-2-4-16,4 2-18 0,9 4-7 0,2-2-10 0,5 4-11 16,7-2-50-16,2 1-31 0,8-7-94 15,1 2 156-15,3-1-122 0,9-1-63 0</inkml:trace>
          <inkml:trace contextRef="#ctx0" brushRef="#br0" timeOffset="7795.6191">13244 575 109 0,'-11'8'73'0,"6"2"-7"0,-3 1-18 0,2 1 17 0,1 3 20 16,0-7 9-16,4 3 10 0,-3-5 11 0,6 2 3 15,4-1 9-15,1-6-3 0,9-1-5 0,-4 0-4 16,9-3-23-16,5-2-14 0,9-3-10 0,-2 0-14 15,10 0-27-15,6-3-7 0,7 2-9 0,5 1-10 16,4-2-16-16,8 2-6 0,1-1-8 0,0-1-9 16,-5 4-8-16,-5 1-17 0,14-3-85 0,-4 0 109 15,-5 0-63-15,-4 2-33 0</inkml:trace>
        </inkml:traceGroup>
      </inkml:traceGroup>
    </inkml:traceGroup>
    <inkml:traceGroup>
      <inkml:annotationXML>
        <emma:emma xmlns:emma="http://www.w3.org/2003/04/emma" version="1.0">
          <emma:interpretation id="{0FBAC809-21AC-4FE0-9499-375378ED91E4}" emma:medium="tactile" emma:mode="ink">
            <msink:context xmlns:msink="http://schemas.microsoft.com/ink/2010/main" type="paragraph" rotatedBoundingBox="1702,4102 17026,3048 17167,5107 1843,61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0EABF2-3C80-49B3-96BD-51306A760EBA}" emma:medium="tactile" emma:mode="ink">
              <msink:context xmlns:msink="http://schemas.microsoft.com/ink/2010/main" type="line" rotatedBoundingBox="1702,4102 17026,3048 17167,5107 1843,6161"/>
            </emma:interpretation>
          </emma:emma>
        </inkml:annotationXML>
        <inkml:traceGroup>
          <inkml:annotationXML>
            <emma:emma xmlns:emma="http://www.w3.org/2003/04/emma" version="1.0">
              <emma:interpretation id="{2ADBC041-4C84-423F-BA93-D74E5F0EAB73}" emma:medium="tactile" emma:mode="ink">
                <msink:context xmlns:msink="http://schemas.microsoft.com/ink/2010/main" type="inkWord" rotatedBoundingBox="1702,4102 4996,3876 5117,5633 1823,5859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3970.9311">430 4281 786 0,'5'3'317'15,"-5"-3"-222"-15,0 0-72 0,0 0 18 0,-2 0-22 0,2 0 0 16,2 2-1-16,-1-2 2 0,1 0 5 16,1 0 4-16,-1 1 5 0,1-2 1 0,-1-2 7 15,1-4 2-15,1-4 0 0,0 1-1 0,0-7 1 0,1-5-4 16,-2-10-3-16,1-2-3 0,2-7-12 0,-1-8-4 15,3-14-4-15,-4 1-4 0,0 3-7 0,0-7-1 0,3-13-2 16,1 5 0-16,-3 2 1 0,-1 5-1 0,1-3 0 16,0-8 0-16,0-2-1 0,-2 5-2 0,0 7 1 15,-5 6-2-15,1 0-3 0,-4 8 0 0,2 17-1 16,1 7-1-16,-2 4-11 0,0 1-3 0,4 23-5 16,2 1 0-16,1 9-1 0,0 6-1 0,7 13 0 15,1 3 2-15,3 10 13 0,5 11 3 0,7 8 3 0,-4 0 3 16,12 5 5-16,-1 4 0 0,5-7-2 0,-1-1 4 15,0-1-1-15,2-8 1 0,0-8 0 0,0-2 0 16,-2-9 4-16,0-6 2 0,-2-10 3 0,0-2 1 16,-5-4 2-16,-1-17 2 0,4-1 9 0,-3-1 0 15,-4-4-3-15,-1-6 1 0,1 0-1 0,-1-10 3 16,-4-4-1-16,0 2-2 0,-5 1-4 0,-2-7 0 0,-3-7 0 16,-6-9-1-16,1-2-3 0,-3 5-4 0,2-6 0 15,-2-3-2-15,-1 7-2 0,-2-2-2 0,5 9-2 16,-4 7-1-16,-1 12-4 0,5 1-3 0,-6 9-8 15,1 10-1-15,1 7-3 0,1 4 0 0,3 14-2 16,-1 3 0-16,3 18 3 0,-3 2 1 0,6 15 6 16,1 12 1-16,4 5 0 0,2 3 0 0,-4 9-1 15,6 5-2-15,3 9-3 0,0-1-3 0,6-7-13 16,-1 8-5-16,1-10-8 0,-2 0-10 0,-1-5-7 0,1-25-16 16,1 9-50-16,0-4-26 0,-2-12-28 0,-2-12 116 15,2-12-88-15,7-2-57 0</inkml:trace>
          <inkml:trace contextRef="#ctx0" brushRef="#br0" timeOffset="14299.7208">2273 4123 256 0,'17'-41'206'0,"-2"-2"-47"16,-3 3-68-16,-1 3 61 0,-1 7-14 0,-4 0-8 15,-2 9-5-15,-3-1-7 0,1 6-21 0,-4 6-10 0,-1 6-14 16,-3-3-14-16,-2 6-28 0,0 1-6 0,-4 1-9 16,0 4-7-16,-1 1-8 0,-3 4-1 0,0 1-3 15,2 2 2-15,-1 0 0 0,0 4-3 0,-5-3 2 16,3 2 1-16,4 0-2 0,-1-3-1 0,6 0 2 0,-5-2-3 15,13 0-2-15,-6-3 3 0,6 2-1 0,6-4-1 0,-4 0-1 16,4 1 1-16,-1-4 0 0,4 0 1 16,-2-5 2-16,2 2 1 0,4-6 0 0,-3 0 2 0,4-2 4 15,4-3 4-15,-3-4 3 0,3 3 3 0,-2-4 9 16,0-2 2-16,-2-1 3 0,0 0 2 0,-2 0-2 16,-1-2-2-16,-3 2 0 0,1 3-5 0,-2 2-7 15,-3 4-5-15,0 5-4 0,-1-1-5 0,-2 6-3 16,-1 3-5-16,2 8-2 0,-2-4 0 0,2 5-7 15,-2 4 1-15,3 3-3 0,-2 1-2 0,3-1-3 16,0 5-5-16,1-2-19 0,1 5-11 0,1-6-10 16,-1 1-15-16,4-5-20 0,1 4-84 0,5-8 127 15,-3 3-83-15,3-8-22 0</inkml:trace>
          <inkml:trace contextRef="#ctx0" brushRef="#br0" timeOffset="25345.52">2432 3896 663 0,'0'-7'263'16,"-2"-4"-185"-16,1 5-60 0,-4-6 11 0,3 8-13 0,-1 4-5 15,0-3-5-15,1 3-3 0,1-4 2 0,-1 4 2 16,-1-3 2-16,0 5 4 0,0-2 2 0,-1-3 6 16,1 3-1-16,-5 0 0 0,4 1 4 0,-3 2-3 15,2 2-1-15,-1-3-6 0,-2-2 0 0,2 4-5 16,-2-2-1-16,3 4-1 0,-3-1-6 0,2 3-1 15,-2-3 0-15,1 6 0 0,1 2-4 0,0-2 2 16,1 8-1-16,-2-3-1 0,3-3 1 0,-3 6 0 16,2 2 0-16,2-7 0 0,-1 5 1 0,-1-5 1 15,5 2 1-15,-3-3-1 0,1 3 1 0,2-3 0 16,0-1 0-16,0 1 1 0,0-2 0 0,0-3-2 0,2 2 0 16,-1-1 2-16,1-2 0 0,-1-2 0 0,1-1-1 0,3 3 1 15,-1-4 1-15,0-2-1 0,-1 1 3 0,3 1-3 16,-1-3 1-16,3 2-1 0,0-2 4 0,-2 0-3 15,1-2 2-15,1 2 1 0,3-1-3 0,-2-3 3 16,1 1 3-16,-1 0 0 0,-1-2 0 0,2 2 1 16,0-2 2-16,-3 1 2 0,1-1 0 0,2-3 0 15,-2 1 1-15,0 0 1 0,-2-3 1 0,2 0-1 16,-3 2 1-16,0-1-1 0,0-1 1 0,-1 2-1 0,0-1-1 16,-1 1-1-16,2-6-2 0,-4 2 1 0,4 1-2 15,-2-2-3-15,0 4-1 0,-1-7 0 0,1 2-3 16,0 1 0-16,0 3 0 0,1-1 2 0,-3-3-2 15,1 3 2-15,-2-5 1 0,1 8 3 0,1 0-1 16,-2 0 3-16,0 2-1 0,0-1 1 0,2 1 1 16,-2 3-2-16,0 3 0 0,0-2-1 0,0-1-1 15,0 3 0-15,0 0 1 0,0 0-5 0,0 1 2 16,0-1 2-16,0 0-1 0,0 0 2 0,0 2 1 16,-2 0-1-16,2-2 2 0,0 0 1 0,0 1 1 15,0-1-3-15,0-1 2 0,0 1-4 0,0 0 0 16,0 0 0-16,0 0-1 0,0 0-2 0,0 0 0 15,0 0-1-15,0 0 2 0,0 0 0 0,-2 0 0 16,2 1-2-16,0 1 1 0,0-1 1 0,0-1 0 16,0-1-1-16,0-1-3 0,0-1 2 0,0-2-1 15,0 8-1-15,0-3 0 0,0 0 0 0,0 5 1 0,0-3-1 16,0-1 1-16,0 4-1 0,0-6-1 0,0-3 1 16,-1 4 0-16,-1-1 0 0,1 1 0 0,-1-3-1 15,-3-1 0-15,4 3-1 0,-3-1 1 0,0 2 1 16,0 0-1-16,1-5 1 0,-1 7-1 0,-3-4 1 15,4 2-1-15,-2 0 0 0,0 0 0 0,1-1 0 0,-3 1-1 16,2 0 0-16,2 0 0 0,-1 1 0 0,-3 1 0 16,2-2 2-16,1 2-3 0,-3 1 0 0,2-2 1 15,1 3-1-15,-3-1 1 0,3-2 0 0,-1 3 0 16,-2-1 0-16,3-2 0 0,-1 3 1 0,-2-1 0 0,3-3-1 16,-3 3 0-16,4 2 0 0,-2-4 0 0,1 4-2 15,-1 0 1-15,2-4 0 0,-2 6-1 0,2-2 2 16,-2-1-1-16,0-2-2 0,2 3 2 0,0-2 0 15,-2 2 1-15,2 1-2 0,-2-1 1 0,2-2 0 16,-2 5 0-16,3 2 0 0,-2-4 1 0,0 0 0 16,3 2-2-16,-1-1 2 0,1 2-1 0,-1-1-2 15,2-1 0-15,-2 0 1 0,1 0-1 0,1 2 0 16,0 1 0-16,0 0-2 0,0 1 1 0,0-2 1 16,0 4 2-16,3-2-4 0,-1 0 2 0,1 2-1 15,0 0 1-15,0 3 1 0,0-4-2 0,2 4 1 16,-2 2 0-16,4-2 1 0,-2 3 0 0,-1 0 0 15,1-1 1-15,0-1 0 0,1-1 0 0,-1 3 1 0,1-3 0 16,-1 0 0-16,0-2 0 0,0 1 2 16,-1-3-1-16,1-1-1 0,2 4 1 0,-3-7 0 0,1 1 1 15,-2-2-1-15,4 1 1 0,-2-4-2 0,-2-2 1 0,5 1 1 16,-2 2 1-16,0-5 0 0,2 2-1 0,2-2 0 16,-1 0 1-16,3-4 1 0,0 4 1 0,-2-4 0 15,-1-4-2-15,6 3 2 0,-2-5-1 0,2-1 1 16,1 5-2-16,0-5 2 0,2 0 0 0,-1-2-1 15,1 2 1-15,-2-1-1 0,0 0 2 0,-2-1 0 16,-1-1 0-16,1 1 0 0,-1 0 2 0,-5 4-2 16,1-4 2-16,3 0 3 0,-6 4 0 0,-3-1-2 0,2-1 2 15,-4 1-2-15,1-1-1 0,-2-2 2 0,2 2-2 16,-2 0-3-16,0-2-1 0,0-1-1 0,0 1 2 16,0 2-1-16,1 0-3 0,1-3 1 0,-2 3 0 15,-2-2-1-15,2 2 0 0,-1 1 1 0,-1-1-1 16,2 0 0-16,-3 0 1 0,0 3-1 0,1 1 0 0,-3-4-1 15,2 0 1-15,2 0 0 0,1 5-1 0,-4-2 0 16,1-2 0-16,6 10-1 0,-1-6 0 0,0 4 0 16,-1 2 0-16,-1 0 1 0,2-2-3 0,1 4-1 15,-5-4 3-15,-1-2 0 0,2 4-1 0,1 0 1 16,-2 1 1-16,2 1-1 0,0-1 1 0,-3-1 0 16,1 2 1-16,2 0-1 0,-1-1 2 0,1-1-1 15,0 2-1-15,-2-1 0 0,-1 1 0 0,6 3 1 16,-1 1-1-16,-1 4 0 0,1-4-3 0,-2-1 2 0,0 6 0 15,5 2 0-15,1 1 1 0,-6-3-1 0,2 5 0 16,-1 0-1-16,9 3 2 0,-1 0-2 0,-2 0 0 16,4-3 1-16,-5 2-2 0,5 1 0 0,0-2-1 15,2 1 0-15,0-2-3 0,-2 0-1 0,2 1-4 16,0-4-5-16,6 1-8 0,0-1-10 0,3-2-8 16,0-4-18-16,5-1-62 0,0-1-52 0,4-2 122 15,-1-1-89-15,-3-9-60 0</inkml:trace>
          <inkml:trace contextRef="#ctx0" brushRef="#br0" timeOffset="25768.0476">2599 4096 374 0,'2'-13'227'15,"-7"2"-122"-15,3 5-76 0,1-2 58 0,-1 2-73 16,2 1-12-16,0-2-3 0,2 4-6 0,6 2 7 15,-2-3 4-15,-1 0 5 0,1 1 6 0,1-1 16 16,1 1 6-16,3 0 3 0,-6-3 6 0,-1-1 6 16,4 1 3-16,-5-5 0 0,2 3 0 0,-3-3-8 0,1 3-2 0,-1-4 5 15,-2 1-1-15,0 0-8 0,1 3-5 0,-1 0-2 16,-5-1-4-16,1-1-5 0,-1 2-3 0,-2-1-9 16,1 4-5-16,-2-3-3 0,0 5 0 0,-5-4-4 15,7 6-3-15,-7-1-5 0,-3-1-4 0,0 8-8 16,2-2-4-16,-8 3-18 0,3 7-14 0,-8 1-17 15,1 4-33-15,-7 9 71 0,-4 2-48 0,-6 7-14 16</inkml:trace>
          <inkml:trace contextRef="#ctx0" brushRef="#br0" timeOffset="14580.9374">3028 3552 769 0,'8'-13'385'0,"-7"5"-226"16,2 5-113-16,-3 1 67 0,3 2-99 0,-3 3 6 16,5 8-17-16,2 4-10 0,-1-3-1 0,4 11-1 15,-1-1 2-15,4 8 3 0,0-1 2 0,-1 4-2 16,1 4 2-16,0-2 0 0,1 3 1 0,-1 1 2 16,0-3 1-16,-4-1 3 0,1-3 2 0,-4-5 3 15,2-5 4-15,-3 2 7 0,-4-9 6 0,-1-4 5 16,4-2 9-16,-4-4 13 0,-2-3 5 0,0-2 4 15,1 0 3-15,1-5 1 0,0-1-1 0,0-7-4 16,-2 0-5-16,4 0-15 0,-1-6-8 0,6-5-6 0,-4 2-8 16,0-2-10-16,7-6-7 0,4-7-11 15,0-1-7-15,1 1-10 0,4-4-9 0,8 1-11 0,2-9-32 16,12-2-19-16,-3 0-17 0,-1 6-17 0,6 5-31 0,8-7 96 16,-2 1-70-16,2-5-4 0</inkml:trace>
        </inkml:traceGroup>
        <inkml:traceGroup>
          <inkml:annotationXML>
            <emma:emma xmlns:emma="http://www.w3.org/2003/04/emma" version="1.0">
              <emma:interpretation id="{04CC66D4-76B8-49FD-BA15-F3CEA8DE929B}" emma:medium="tactile" emma:mode="ink">
                <msink:context xmlns:msink="http://schemas.microsoft.com/ink/2010/main" type="inkWord" rotatedBoundingBox="6062,4351 7802,4231 7882,5393 6142,5513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5271.669">4986 3268 683 0,'-9'-10'328'0,"-2"1"-193"0,6-1-92 0,-3 7 28 15,-2 0-31-15,1 5-20 0,1-2-11 0,-8 11-16 16,3 3-4-16,-4 8-1 0,2 2-1 0,-4 5 2 16,-1 9 2-16,-3 4 4 0,1-3-1 0,8 6 3 15,-4 1 1-15,13-1 1 0,-4 3 0 0,6-4 0 16,6 1 1-16,8-9-1 0,5 7 2 0,5-8 4 15,2-3 2-15,0-9 1 0,4-3 2 0,-2-2 6 0,2-17 2 16,7 4 10-16,-7-5 0 0,-3-6 3 0,3-7 1 16,0 0 0-16,0-6 6 0,-1-6 0 0,-3 2 1 15,-5-5-8-15,1-1 9 0,0-1 0 0,-3-4-2 0,-3 2 1 16,-2-4 0-16,-3 1-2 0,-2-2-3 16,-3 2-2-16,-4-3-8 0,1 1-5 0,-6-3-3 0,-2 2-4 15,-7 0-12-15,4 1-4 0,-5-1-5 0,0 2-5 16,-3 8-15-16,-2-2-9 0,-1 5-7 0,0 7-12 15,-2 9-28-15,0-1-20 0,-1 10-33 0,2 5-53 16,1 9 129-16,1 4-84 0,2 6-26 0</inkml:trace>
          <inkml:trace contextRef="#ctx0" brushRef="#br0" timeOffset="15767.7328">5889 3028 948 0,'2'3'370'16,"4"3"-269"-16,-1-6-85 0,-2-3 20 0,4 3-36 0,4 3 0 16,-2-1 1-16,11 6 1 0,-3 1 7 0,4-2 9 15,-2 1 5-15,6 0 1 0,-1 1 1 0,-3-4-4 16,1 0-3-16,4 3-2 0,-2-2-5 0,-2 4-5 15,-1-3-5-15,-4 1-4 0,-1 2-3 0,5 9-11 16,-8-5-5-16,-6 6-4 0,1-3-9 0,-1 4-17 16,-4 3-7-16,-8 4-4 0,2-2-5 0,-10-4-1 15,-3 5 2-15,-1-3 5 0,-1-2 7 0,-1 1 21 0,3-9 7 0,2-1 12 16,0 3 10-16,2-4 12 0,6-4 8 0,5 0 8 16,1 2 13-16,7-2 6 0,-2 1 7 0,2 1 1 15,4 0 4-15,3-1 12 0,0 1 0 0,6-1-1 16,-1 2-9-16,0 2-2 0,3-2-3 0,4 2-7 15,-7-2-6-15,8 3-15 0,-3 1-4 0,-2 1-7 16,0 0-2-16,-4 0-9 0,1 1-2 0,-5 4 0 16,1-1-5-16,-6 4-1 0,-4 3-2 0,-5 1-1 15,0-5-2-15,-7 8 3 0,-5-3-2 0,-7-1-1 16,-2-1 2-16,-8-2 1 0,-6 0-2 0,-1-2 3 16,-1 0 0-16,2-4 1 0,-2-2-1 0,4-2 0 15,-5 0 1-15,9-2 0 0,5-5 0 0,0 1-5 0,0 0-12 16,13-4-9-16,0-3-7 0,0 2-8 0,6-1-9 0,2-2-41 15,4-5-15-15,7-3-19 0,7 0-21 0,5-9 94 16,-5 6-69-16,39-16-16 0</inkml:trace>
        </inkml:traceGroup>
        <inkml:traceGroup>
          <inkml:annotationXML>
            <emma:emma xmlns:emma="http://www.w3.org/2003/04/emma" version="1.0">
              <emma:interpretation id="{37FD418A-BA6C-4C4C-8095-AEE56B5A7AF7}" emma:medium="tactile" emma:mode="ink">
                <msink:context xmlns:msink="http://schemas.microsoft.com/ink/2010/main" type="inkWord" rotatedBoundingBox="9016,4443 9116,4436 9182,5387 9082,539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935.9716">7654 3208 1303 0,'0'0'515'0,"3"7"-383"16,-3-14-113-16,0 3-13 0,5 1-13 0,-5 3-18 16,10 5-14-16,-4 1-16 0,3 7-25 0,6-2-10 15,-6 5-17-15,-1-3-22 0,3 1 83 0,-6 4-54 16,0-2-13-16</inkml:trace>
          <inkml:trace contextRef="#ctx0" brushRef="#br0" timeOffset="16097.8232">7719 4123 1379 0,'-8'13'634'0,"12"-13"-456"0,-1 0-141 0,0-3 1 0,2 1-24 16,-4 2-15-16,1-3-17 0,1 1-16 0,2 2-25 16,1 0-18-16,1 4-28 0,1 0-40 0,7 0 98 15,1 0-67-15,7 0-21 0</inkml:trace>
        </inkml:traceGroup>
        <inkml:traceGroup>
          <inkml:annotationXML>
            <emma:emma xmlns:emma="http://www.w3.org/2003/04/emma" version="1.0">
              <emma:interpretation id="{591D64C6-EA93-458D-B8C2-267E7BE3BFAE}" emma:medium="tactile" emma:mode="ink">
                <msink:context xmlns:msink="http://schemas.microsoft.com/ink/2010/main" type="inkWord" rotatedBoundingBox="11908,3960 15814,3691 15908,5058 12002,532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7775.584">10615 2899 609 0,'-10'-24'291'0,"-1"-2"-181"16,3 2-69-16,2 4 5 0,-2 0-2 0,1 3-2 0,1-1-2 15,1 10-7-15,0-1-5 0,2 3-7 0,0 1-6 16,0 2-2-16,3 3-3 0,0 3-4 0,0 3-4 16,0 2-2-16,1-2 0 0,1 14 1 0,0-3 1 15,1 10 1-15,-2 2-2 0,4 6 1 0,0 2 0 16,-2 6 0-16,5 4-1 0,0 4-1 0,-2 5 0 16,2 1-2-16,-1 5-1 0,1 1 0 0,-2-3-1 15,0 4-2-15,1-2 0 0,1-2-1 0,-3 4 0 0,-1-5-2 16,0 3-1-16,-3-6-3 0,1 0-1 0,-1-7-3 15,1-11-6-15,-4 2-27 0,1-3-19 16,-2-9-29-16,1-7-50 0,2-5 103 0,-2 3-93 0,4-11-46 16</inkml:trace>
          <inkml:trace contextRef="#ctx0" brushRef="#br0" timeOffset="18480.5031">11707 2891 762 0,'11'-15'321'0,"-6"-2"-220"16,-8-1-78-16,3 4 24 0,0 3-26 0,-6 1-20 15,2-1-4-15,-2 5-3 0,0 1-2 0,-6 3 3 16,1-1-1-16,-1 2-1 0,-4 1 2 0,-3 4 4 16,-2 1 0-16,-6 1 1 0,1 6 1 0,-4 0 0 15,3 4 0-15,-2 5 0 0,2 1-2 0,3 5 0 16,-1 0-1-16,7 5-3 0,-2 0 0 0,7 2-2 15,-1-1 2-15,7-3-3 0,-2 4 2 0,7-4-4 16,2 0 2-16,2-9 1 0,4 1 2 0,5-4 4 0,2-4 1 16,6-1 2-16,2-7 3 0,1-6 10 0,7 2 2 15,1-5 4-15,2-2 3 0,1-5 9 0,-1-4 4 16,3-8 1-16,-3 7 3 0,1-7 4 0,-2-2-3 16,-6 0-1-16,-1-1-2 0,-2 1-8 0,-6-2-6 0,0 1 4 15,2-5-4-15,-9 7-8 0,1-1-1 0,-1 5-2 0,-1-3 0 16,-4 6-2-16,2 0-1 0,-3 3-8 15,-3 9-3-15,3 0-7 0,-3 4-1 0,2 4-1 0,3 5-5 16,-5 7-1-16,0-2 0 0,0 17 1 0,8-4 3 16,-7 9 2-16,2 6 0 0,1 9 1 15,-1 0 1-15,5 3-1 0,-2 6 0 0,5-2 1 0,-4-1-1 16,2 2-1-16,4-5-2 0,-2-1-2 0,2 1-3 16,0-5-7-16,-2 1-7 0,1-4-10 0,1 2-10 15,1-9-58-15,1 1-49 0,2-10 111 0,2 1-80 16,-3-7-33-16</inkml:trace>
          <inkml:trace contextRef="#ctx0" brushRef="#br0" timeOffset="18725.9953">12972 3313 1029 0,'20'16'528'15,"-5"-18"-325"-15,7-3-152 0,-1 4 111 0,12 2-155 16,9 4-9-16,12 5-2 0,-2-4-2 0,1 2 4 0,9 5 1 16,8 3 0-16,3-2 1 0,-12-5 0 0,-1 3 2 15,-1-4-1-15,8-1 0 0,-5-3 0 0,2-3 0 16,-10 1 0-16,-3-2-1 0,2-5-6 0,-2-3-9 0,-4 2-8 16,-4-2-12-16,8-5-68 0,-3 5-55 15,9-5-88-15,-4 1 174 0,12-6-157 0,5-1-82 0</inkml:trace>
        </inkml:traceGroup>
        <inkml:traceGroup>
          <inkml:annotationXML>
            <emma:emma xmlns:emma="http://www.w3.org/2003/04/emma" version="1.0">
              <emma:interpretation id="{535FF86F-8B95-452C-853B-4399D9641C21}" emma:medium="tactile" emma:mode="ink">
                <msink:context xmlns:msink="http://schemas.microsoft.com/ink/2010/main" type="inkWord" rotatedBoundingBox="16992,3638 17066,3632 17167,5107 17093,5112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8991.8675">15628 2480 1384 0,'7'-18'495'0,"2"1"-391"16,-6-6-105-16,2 9-7 0,0 8-20 0,-2 2-7 15,3 0 0-15,2 18 0 0,0 2 4 0,-3 5 13 16,3 7 7-16,-3 4 5 0,0 2 4 0,-1 4 6 16,-2 2 2-16,1 1 2 0,-1-1 1 0,-1 6 0 15,-1-1 1-15,4 4-1 0,-3 2 1 0,1 5-4 16,1 4-2-16,-2 7-2 0,3 0-1 0,2-2-2 16,-1 7-3-16,-2-5-2 0,0 0-2 0,2 0-10 15,-2-7-9-15,-1-4-13 0,-1 3-21 0,-1-10-29 16,2-7-55-16,6 5 101 0,-5 1-72 0,-1-18-20 15</inkml:trace>
        </inkml:traceGroup>
      </inkml:traceGroup>
    </inkml:traceGroup>
  </inkml:traceGroup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8:27.01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E990DE6-87C3-4561-B8A5-0C7FA5B1C753}" emma:medium="tactile" emma:mode="ink">
          <msink:context xmlns:msink="http://schemas.microsoft.com/ink/2010/main" type="inkDrawing" rotatedBoundingBox="20151,-14 21162,5700 17809,6293 16797,578" semanticType="verticalRange" shapeName="Other">
            <msink:sourceLink direction="with" ref="{D5725761-0D53-49F4-BA15-44978952D4C4}"/>
          </msink:context>
        </emma:interpretation>
      </emma:emma>
    </inkml:annotationXML>
    <inkml:trace contextRef="#ctx0" brushRef="#br0">674 65 599 0,'-2'-6'269'15,"-1"-10"-195"-15,0 8-57 0,-1-2-4 0,4 4 5 16,-1-3-6-16,1 7-1 0,3 2-2 0,2 0 9 16,3 0 3-16,1 3 4 0,6 4 3 0,2-3 5 15,4 6 5-15,6-5-1 0,3-1 2 0,7 6-2 16,6-5-2-16,8-5-4 0,-3 3 0 0,4-3-3 16,7 0-5-16,2 0 1 0,-3 0-2 0,5-3-5 15,-1 1-2-15,1 1-1 0,-2-1-2 0,3 0-4 16,-1 1 0-16,-4-1-2 0,-1 2-2 0,-7-1-1 15,-10-1-3-15,4 2 2 0,1 0-2 0,-11 0-1 0,-5 0 1 16,-3 5-2-16,3-2-1 0,-6 3 1 0,2 1 2 16,-10-4-2-16,1 5 1 0,1 0-1 0,-6 0-1 15,3 0 2-15,-6 3-2 0,1-2 1 0,-1 4-2 16,3 0 0-16,-4 1-1 0,-2 4 2 0,-1 1-1 16,-2 3-2-16,6 2 5 0,1 0-2 0,-2 6 0 15,-2 4 0-15,4 5 1 0,-1 3-2 0,3 6 1 16,0 7 2-16,-4 3-2 0,5 2 0 0,-2 9 0 15,-3-4 1-15,5 0-1 0,1 5 1 0,1-4 1 16,4 4-1-16,-2 8 0 0,-1-8 2 0,5 13-1 16,1-4 0-16,-3 3 1 0,0 0 1 0,2-2-1 0,0 1 1 15,1 4 0-15,2-1 0 0,0 4 0 0,0-2 0 16,0 0-1-16,1 4 2 0,-1 1-1 16,1 0-1-16,-2-2 1 0,-1 0 0 0,5 5 1 0,-1-5-1 15,-4-1 2-15,2 1-1 0,-4-6 1 0,1 5 1 16,1-7 0-16,-4-2 0 0,-1-1 0 0,-2 1 2 15,-1-9 0-15,-1-7-2 0,3 11 2 0,0 2-2 16,-4-15 1-16,3-1-1 0,-4 1-1 0,5 5 2 16,0 3-2-16,-2-4 1 0,-1-6 0 0,-4-5 0 0,1 8 0 15,1-4 1-15,-3-6-2 0,-2-7 2 0,-1 4 1 16,3-1 2-16,-3-7-1 0,-3-1 1 0,1 0 0 16,-2-5 1-16,-1-1-1 0,0-4 0 0,2 2 0 15,-2-4 0-15,0-1 0 0,0-1-1 0,-2-2 2 16,1-2-2-16,1-3 1 0,0 3 0 0,-2-6 2 15,2 2-2-15,-1-2 1 0,1-3 0 0,0-1 1 16,-2-1-1-16,2 4 2 0,-2-7 0 0,2 3-3 16,0 0 0-16,0 2 0 0,0-2 0 0,0-1-2 0,2-1 0 15,-4 1-2-15,2 2 1 0,0-5 0 0,0 1-1 16,0 0 1-16,0 1 0 0,-1-2 0 0,-1 1 1 16,1 0-1-16,-1-4 4 0,-1 4-1 0,0-1-1 15,-1-3 1-15,3 3 2 0,-1-2-2 0,1-2 2 16,-2 0 0-16,1 2-2 0,-1-2 3 0,0 0-2 15,1-1 1-15,-4 1-2 0,4 0 3 0,-3 0-2 16,-3 2-1-16,0-2-1 0,-1 2-1 0,-2 1 0 16,-1 1-1-16,-2 1-3 0,-5 0-2 0,-2 0 1 0,-3-2-1 15,-4 7 0-15,4-2-3 0,-10 2 0 0,-5 3-1 16,-6 1 0-16,4-1 2 0,-15 11-3 0,-3-1 1 16,-10-1 0-16,3 2 3 0,-22 2-1 0,4-4 0 15,-12 4 1-15,-6-4 1 0,-9 6 1 0,1-3-1 16,-7-5 1-16,-2 4 0 0,3-5 2 0,-2 3 0 15,0-1 0-15,5-5 0 0,9 1-1 0,-1-5 3 16,8 6-2-16,3-5 0 0,8 5-2 0,0-4 0 16,10-1-1-16,1 0-1 0,3-6-3 0,5 4-4 15,10-1-5-15,4-10-10 0,-9 2-80 0,-1 1-104 16,9-4 164-16,-4-1-108 0,1-4-63 0</inkml:trace>
  </inkml:traceGroup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8:33.142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527164C-2070-481C-A1C4-5B212C3E6396}" emma:medium="tactile" emma:mode="ink">
          <msink:context xmlns:msink="http://schemas.microsoft.com/ink/2010/main" type="writingRegion" rotatedBoundingBox="21788,1664 30409,1143 30741,6631 22120,7152"/>
        </emma:interpretation>
      </emma:emma>
    </inkml:annotationXML>
    <inkml:traceGroup>
      <inkml:annotationXML>
        <emma:emma xmlns:emma="http://www.w3.org/2003/04/emma" version="1.0">
          <emma:interpretation id="{503BCDA0-CC78-4AA8-9778-45BCB3D88E7F}" emma:medium="tactile" emma:mode="ink">
            <msink:context xmlns:msink="http://schemas.microsoft.com/ink/2010/main" type="paragraph" rotatedBoundingBox="21788,1664 29418,1203 29531,3056 21900,35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E475CC-8E81-435E-8A5E-516670E3ECA7}" emma:medium="tactile" emma:mode="ink">
              <msink:context xmlns:msink="http://schemas.microsoft.com/ink/2010/main" type="line" rotatedBoundingBox="21788,1664 29418,1203 29531,3056 21900,3517"/>
            </emma:interpretation>
          </emma:emma>
        </inkml:annotationXML>
        <inkml:traceGroup>
          <inkml:annotationXML>
            <emma:emma xmlns:emma="http://www.w3.org/2003/04/emma" version="1.0">
              <emma:interpretation id="{AD330463-DF06-4D91-9333-E53A71CF424D}" emma:medium="tactile" emma:mode="ink">
                <msink:context xmlns:msink="http://schemas.microsoft.com/ink/2010/main" type="inkWord" rotatedBoundingBox="21788,1664 26064,1405 26150,2839 21875,30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484 239 872 0,'-4'-16'327'0,"-6"-4"-221"0,7-6-77 0,1 7 31 15,-1-3-47-15,0 3-1 0,-2 3-4 0,2 4-3 16,-5 0 1-16,3 1 1 0,-3 1 1 0,-8-1 1 16,4 1 0-16,-1 2-2 0,-5 0 0 0,1 4-1 0,3-4-2 15,-7 3-2-15,3 2-2 0,-1 3-3 0,0 1-2 16,-3 4-4-16,-1 5-1 0,-4 6-2 0,5-1-1 16,-2 3 2-16,-1 9-1 0,1 13 0 0,0-5 3 15,5 3 3-15,1 7 0 0,7 1 4 0,-3 8 0 16,11 7 0-16,-1-2 0 0,3-9 4 0,2-2-2 0,7 3 3 15,5-1 2-15,5-9 0 0,1-6 1 0,8 2 2 16,-3-1 2-16,11-5-1 0,3-3 2 0,7-2-4 16,4-1 0-16,8-6-2 0,2 2-3 0,2-7-11 15,6-4-8-15,1-2-12 0,-3 0-13 0,6-2-55 16,-5-3-37-16,-3 2 93 0,-3 2-72 0,-1 2-48 16</inkml:trace>
          <inkml:trace contextRef="#ctx0" brushRef="#br0" timeOffset="339.9877">1104 1153 894 0,'-14'-6'437'0,"2"-8"-229"0,6-5-127 15,-2-7 63-15,7 9-65 0,-4-6-14 0,0 1-11 16,0-4-11-16,7-1-8 0,3 0-13 0,3 0-4 0,0-1-2 16,-2-3-5-16,5-4-4 0,3 2-2 15,4-10-2-15,-5 1-1 0,-2-5-2 0,2-4 0 0,-1-8 0 16,-1 1 0-16,2-4-1 0,-2-3 0 0,-1 1 0 15,1-1-1-15,-1 3-1 0,1 0-2 0,-3 6 0 16,1-1-1-16,-4 11 0 0,-2 1 1 0,2 5-3 16,-2 0 1-16,0 7 1 0,1 7-1 0,-1 6-2 0,-2-3-7 15,4 14-2-15,-2 2-1 0,0-1 0 0,1 8-3 16,0 5 0-16,3 6 0 0,2 9 2 0,-1-3 5 16,2 12 2-16,-1-4 4 0,7 13 1 0,0-1 2 15,2 1 1-15,2 5 2 0,4 2-3 0,-1 3 2 0,4 3-1 16,3 1-2-16,-3 1-1 0,5 2-1 0,-3 3-3 15,2 1-1-15,0-5 0 0,-3-2-3 0,-2-4-14 16,-1-2-9-16,2-7-14 0,-4-3-20 0,-3-6-100 16,0-6 130-16,-6-1-81 0,3-4-49 0</inkml:trace>
          <inkml:trace contextRef="#ctx0" brushRef="#br0" timeOffset="540.9077">1252 711 1267 0,'-11'-4'501'0,"6"0"-362"0,-3-6-110 0,8 1-13 15,2-3 1-15,4 3-11 0,2 2-13 0,8 4-12 16,2 2 0-16,7 1-3 0,4 0 3 0,6 0 0 16,6 3-2-16,4-3-4 0,1-2-4 0,-6 2-4 0,11-8-11 0,0-4-38 15,3 0-25-15,-10 0-33 0,4-6-50 0,-3 2 126 16,7-12-118-16,-5-7-52 0</inkml:trace>
          <inkml:trace contextRef="#ctx0" brushRef="#br0" timeOffset="867.8728">2356 175 1467 0,'17'-14'622'0,"9"3"-481"0,-12-8-138 15,5 6-16-15,5 7-11 0,10 4-5 0,5 4-5 16,11 11-2-16,-4-1 1 0,2 3 11 0,-1 7 4 0,1 2-2 16,-3 6 1-16,-12 3 2 0,-4-4 3 0,1 5 1 15,-3-1 1-15,-16-1 0 0,1-2 4 0,-3 0 2 16,-6-1 3-16,-4-5 1 0,-2 0 2 0,-5-2 1 16,0-1 0-16,-4-4 1 0,3 1 2 0,-4-5 1 15,4 1-2-15,-1 0 0 0,0-1-1 0,3-2 0 16,3 0 0-16,3 5 0 0,1-1-1 0,3-1 2 15,5 2 2-15,11 0 0 0,2 0 3 0,-4-2 2 0,23-4-2 16,16-1 2-16,-2 2 0 0,2-3-3 0,15-5-1 16,3 1-1-16,18-4-6 0,18-5-7 0,-3 0-9 15,-12-1-15-15,9-4-29 0,15-3-146 0,7-3 166 16,12 4-104-16,-15-7-59 0</inkml:trace>
        </inkml:traceGroup>
        <inkml:traceGroup>
          <inkml:annotationXML>
            <emma:emma xmlns:emma="http://www.w3.org/2003/04/emma" version="1.0">
              <emma:interpretation id="{F8D1EC0C-0A31-4ED1-9239-06B27F89A2F5}" emma:medium="tactile" emma:mode="ink">
                <msink:context xmlns:msink="http://schemas.microsoft.com/ink/2010/main" type="inkWord" rotatedBoundingBox="27824,1311 29419,1215 29531,3056 27936,3153"/>
              </emma:interpretation>
              <emma:one-of disjunction-type="recognition" id="oneOf1">
                <emma:interpretation id="interp1" emma:lang="" emma:confidence="0">
                  <emma:literal>+</emma:literal>
                </emma:interpretation>
                <emma:interpretation id="interp2" emma:lang="" emma:confidence="0">
                  <emma:literal>x</emma:literal>
                </emma:interpretation>
                <emma:interpretation id="interp3" emma:lang="" emma:confidence="0">
                  <emma:literal>t</emma:literal>
                </emma:interpretation>
                <emma:interpretation id="interp4" emma:lang="" emma:confidence="0">
                  <emma:literal>X</emma:literal>
                </emma:interpretation>
                <emma:interpretation id="interp5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2418.2126">6060 212 437 0,'-6'-11'206'0,"1"-2"-120"0,3 0-56 15,-1 4 6-15,2 4 2 0,-3-3 0 0,1 3-14 16,2 2 3-16,2 3 2 0,-1-1 7 0,-1-1 5 15,1 2 5-15,1-2 17 0,4 2 6 0,3-1 1 16,-2-1 1-16,1 1 1 0,9-3 3 0,6 3-6 0,0-2-3 16,-1 1-17-16,8-1-6 0,12 0-6 15,7 0-5-15,9 1-5 0,0-3-11 0,15 2-2 16,-2 0-2-16,11-4-5 0,1 3-1 0,0-3-6 0,3 1-2 16,4 3-2-16,-6-4-4 0,-4 1-11 0,4 1-8 15,-6 0-11-15,-4-3-15 0,-3 1-66 0,-5-5-48 16,-9-4 117-16,3 7-88 0,-14-9-59 0</inkml:trace>
          <inkml:trace contextRef="#ctx0" brushRef="#br0" timeOffset="2707.9819">6812-597 987 0,'-18'-6'409'0,"6"3"-294"0,0-2-98 16,8 2 13-16,0 1-45 0,1 7 2 0,2 1-10 16,-1 4-1-16,2-6 4 15,0 3 5-15,0 21 8 0,-2 3 14 0,-1 2 4 0,2 5 4 0,-1 7 2 16,1 4 5-16,-3 2 2 0,4-3 2 0,0-3 1 0,0-1-2 16,2 2-2-16,1 5 2 0,0-1-2 15,0-4-7-15,1-5-2 0,0 6-4 0,1 13-4 0,0 9-2 16,0-6 0-16,0-2-5 0,1 1-3 0,2 11-4 15,0 2-3-15,0-2-3 0,0-11-7 0,0 8-21 16,1 1-16-16,2 2-27 0,-3 0-46 0,2 2 92 16,-2 3-63-16,1 0-23 0</inkml:trace>
        </inkml:traceGroup>
      </inkml:traceGroup>
    </inkml:traceGroup>
    <inkml:traceGroup>
      <inkml:annotationXML>
        <emma:emma xmlns:emma="http://www.w3.org/2003/04/emma" version="1.0">
          <emma:interpretation id="{FED045C6-ADF3-4CC9-A52A-BEDBCB047591}" emma:medium="tactile" emma:mode="ink">
            <msink:context xmlns:msink="http://schemas.microsoft.com/ink/2010/main" type="paragraph" rotatedBoundingBox="23219,3635 30485,3055 30761,6509 23495,70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3B34BE-A144-4AD0-895B-2DE25D0C8008}" emma:medium="tactile" emma:mode="ink">
              <msink:context xmlns:msink="http://schemas.microsoft.com/ink/2010/main" type="line" rotatedBoundingBox="23219,3635 30485,3055 30761,6509 23495,7090"/>
            </emma:interpretation>
          </emma:emma>
        </inkml:annotationXML>
        <inkml:traceGroup>
          <inkml:annotationXML>
            <emma:emma xmlns:emma="http://www.w3.org/2003/04/emma" version="1.0">
              <emma:interpretation id="{13BED8B2-1862-4822-9DA0-D19FB0DEFFD1}" emma:medium="tactile" emma:mode="ink">
                <msink:context xmlns:msink="http://schemas.microsoft.com/ink/2010/main" type="inkWord" rotatedBoundingBox="23219,3635 30485,3055 30761,6509 23495,7090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557.976">2910 2848 729 0,'0'-16'381'15,"-5"-3"-222"-15,-3 6-111 0,-3-1 73 0,2 4-98 16,-4 2-14-16,-2 8-7 0,1 0-5 0,-3 2-7 16,-1 6-3-16,-4 8 0 0,1-2-1 0,-4 10 3 15,-2 3 2-15,-2 5 0 0,-1 1 2 0,6-1 4 0,3 6 1 16,-1 7 2-16,-1 1 0 0,4-3 0 0,7 0 1 16,2-3 1-16,7 5 2 0,4-6-1 0,1 1 1 15,4-6 2-15,4-11 2 0,6 5 4 0,5-8 0 16,7-1 2-16,-2-11 1 0,6-1 3 0,-2 2 3 15,11-9-2-15,2-3-1 0,3-6 0 0,2-7-1 16,5-7-2-16,-1-2 1 0,-1-5-2 0,5-12-3 16,-5-9 0-16,0 3 2 0,-3-6 0 0,-5-9 2 15,-3 0-1-15,-1-2 1 0,-4-2 0 0,-3 2 0 16,-5-2 0-16,2-1-1 0,-5-2-3 0,-2-4-1 16,-6 1-2-16,2 6-1 0,-6 2-2 0,-1 1-2 15,-1 15-2-15,-4-1-3 0,-1 12-1 0,-3 21-2 0,-1-1-10 16,1 1-4-16,-2 10-2 0,-2 7-2 0,-1 3 0 0,-2 9-3 15,-3 15-1-15,2-8 1 0,-2 9 11 0,2 15 3 16,-2 0 1-16,0 12 5 0,1 2 0 0,6 7 4 16,-2-2 2-16,3 5 0 0,1-4-1 0,6-1 1 15,-1 1 0-15,2-8 0 0,3-1 1 0,-1-4 2 16,1-1-1-16,2-3 0 0,-2-6 0 0,1-6 3 16,3-1 2-16,-2-4 0 0,-6-10 1 0,5-8 6 15,-1 0 3-15,-2-8 1 0,2-3 3 0,4-4 0 16,-7-6-1-16,8-1 1 0,-4-5 0 0,6-6-7 15,-4 2-2-15,2-11-2 0,7 4-3 0,-6-4-2 16,2-1-1-16,0 7-3 0,2-4-1 0,-2 7-1 16,0 4 0-16,0 7-3 0,-4 0 0 0,-3 6-3 15,1 5-1-15,0 2-2 0,0 4 1 0,-2 6-1 16,0 0-4-16,3 6 1 0,2 1 2 0,5 2-6 16,0 2 0-16,2-2-1 0,1 3-2 0,7 0-12 15,-1-2-2-15,3 1-8 0,2-6-6 0,-4 1-7 0,0-10-12 16,16 0-38-16,-1-1-18 0,-5-3-12 0,5-6-26 15,-1-7 97-15,3-3-94 0,4-7-28 0</inkml:trace>
          <inkml:trace contextRef="#ctx0" brushRef="#br0" timeOffset="4292.8997">4971 2919 180 0,'24'-36'202'15,"-15"6"-26"-15,6 1-83 0,-7-1 56 0,-4 4-20 16,-4 7-17-16,0 0-16 0,-4 5-35 0,-1 6-15 16,-3 1-9-16,-2 6-10 0,-4 2-10 0,0 4-6 0,-4 8-3 15,1 0-3-15,-3 2-5 0,1 8-1 0,0 1 0 16,0-2-1-16,3 2 2 0,2 0 0 0,6-2 0 15,-2 4-1-15,4-7 2 0,6 0 0 0,2 1 0 16,1 1 4-16,3-3-5 0,4-2 3 0,1 0-1 0,5-2 1 16,6-3 0-16,-4 0-1 0,1-3 1 0,3-3-3 15,7 0 3-15,2-5-1 0,-2 0 3 0,-2-7-1 0,5-2 5 16,3 1 6-16,-3-11 0 0,-5 4 3 16,-2-4 0-16,1 0 2 0,-5 6-3 0,-2-4 1 0,-6 3-6 15,-2 4-5-15,-5 5-4 0,4 0-1 0,-7 5-6 16,-3 0-3-16,0 4-1 0,0 4-2 0,1 1-2 15,-1 2 2-15,2 2 0 0,1 1 2 0,2 4 2 16,0-1 2-16,3-2 0 0,1-1 4 0,-1 0 3 16,3-2 2-16,4-5 2 0,-3 1 0 0,3-3 3 15,-4-3-1-15,3-2 4 0,1-2 0 0,0-1-2 16,0-3 2-16,-1-4 1 0,4-7 5 0,2-9 2 16,-1 5 2-16,-1-4-3 0,0-5 7 0,-1-5 1 15,1 0 0-15,-4-4 1 0,0 0-1 0,1-3-2 16,-4-4 0-16,0-5-2 0,-2 6-5 0,-1-1-2 15,-1-2-4-15,1 7-3 0,-4 3-6 0,1 4 0 16,0 9-2-16,-2 6-2 0,-3 6-8 0,5 0-4 0,-5 10-4 16,3 3-3-16,-1 10-2 0,-2 1-2 15,1 8 1-15,-1 8 2 0,4 16 3 0,0 0 4 16,1 18 4-16,-5 1 3 0,2 11 2 0,-1-3 3 0,6 16-4 16,-3 0 2-16,6 2 0 0,-7-1 0 0,15 10-3 15,-7-4 2-15,6 1-2 0,1 1-2 0,-1-7 2 16,-1-2 0-16,-3-5 1 0,0-6 1 0,-2-11 3 15,0-4 0-15,-5-12 6 0,1-7 3 0,-2-14 4 16,-1 0 1-16,-2-14 4 0,-2-8 0 0,0-5-1 16,0 0 1-16,0-8-9 0,-5-5-4 0,0-6-4 15,2-3-3-15,-2-7-8 0,-1-9-1 0,1-13 1 16,-3 5-1-16,4 1 6 0,-1-11 2 0,-3-7 6 16,5-1 4-16,-1 2 5 0,4 1 6 0,-6-5 3 0,6-9 6 15,2-3 4-15,-2 0 2 0,3 15-4 0,-3 0 5 16,0-3-1-16,1 17-4 0,1 9-3 0,1 5-8 15,-3 3-5-15,0 10-4 0,2 3 0 0,4 6-9 16,-3 1-4-16,4 2-3 0,-1 4-3 0,4 6-5 16,-2 0 0-16,-2 1-1 0,0 2-1 0,1 5-1 15,2 0 2-15,1 0 2 0,-7 5-1 0,2 3 3 16,1-2-1-16,-1 7-1 0,3 0-2 0,-8 4-7 16,0 2-4-16,2 0-5 0,-2 4-4 0,-10 0-20 15,4 3-13-15,-12 2-17 0,2 1-21 0,-5-5-97 16,1 5 147-16,-6-12-92 0,1 1-48 0</inkml:trace>
          <inkml:trace contextRef="#ctx0" brushRef="#br0" timeOffset="6103.9184">2775 1709 885 0,'-12'-8'330'0,"0"-1"-225"0,-4-3-81 16,-3 3 21-16,1 1-28 0,2 2-17 0,-3 4-5 0,-6 2-6 15,-2 8-2-15,-7 1 0 0,4 3 4 0,-10 5-1 16,2-1 5-16,-15 6 0 0,1-3 2 0,-2-1 7 15,-5 4 3-15,4-1 2 0,-3-3 4 0,-1-3 6 16,1-2 1-16,4-2 1 0,-2 0 2 0,7 1 0 16,-2-6-2-16,5-1-2 0,1 3-3 0,4 0-5 15,1-2-1-15,7 0 0 0,-1 4-3 0,7 0-2 16,2-1 0-16,4 4-1 0,0-4 1 0,5 3 0 0,4 0-3 16,2 4 0-16,0-3 0 0,4 3-1 0,4-2 1 15,-2 2-1-15,2 6-1 0,4 2 0 0,-1 0 1 16,1 0 1-16,1 3-1 0,2 7 0 0,1 4 0 15,4 3 0-15,-1 1-1 0,-1 10 1 0,2-2 1 16,4 12-3-16,-1-3 1 0,3 4 0 0,3 4 0 16,-5 5 0-16,9 3 1 0,-3 4-1 0,1 4-1 15,-10 3 1-15,7 3-1 0,-4 4 1 0,-3 4-2 16,8 2 0-16,-9-2 1 0,-2 0-1 0,6 2 2 16,-1 1 0-16,-7-8 0 0,4 1 2 0,-7-3 1 0,-1-7 1 15,4 3 0-15,-3-16 4 0,3-1-1 0,-2-1 6 16,8 6 3-16,-2-15 1 0,4-4 1 0,5-5 1 0,2 2 3 15,11-10-1-15,-3-3-1 0,1-5-3 0,0-7-5 16,15 6-2-16,3-7-4 0,10-2-3 0,0-5-7 16,15-2-22-16,-3 4-15 0,26-11-25 0,-2-1-30 15,11-7 66-15,9-5-51 0,15-9-20 0</inkml:trace>
          <inkml:trace contextRef="#ctx0" brushRef="#br0" timeOffset="8001.1533">5737 3023 359 0,'0'-6'153'0,"-2"-2"-108"16,2 4-39-16,-3-2 13 0,3 0-19 15,0 3-8-15,2-1-1 0,1 1 0 0,-3-2 9 0,1-1 3 16,4 1 8-16,-2-3 7 0,4 0 12 15,-4-1 7-15,2 1 2 0,-2-3 4 0,3 1 4 0,-3-1-2 16,-1 1-1-16,3-1-4 0,-2 2-10 0,-1-2-4 16,1 4-3-16,0 1-4 0,-1-1-8 0,-1 4-5 0,1-6-1 15,3 4 0-15,-2 3-2 0,-2-4-1 0,2 3 0 16,1 0 3-16,2-2 1 0,-1-2 3 0,-2 7-1 0,-3-3 2 16,5 0 2-16,-2 0 3 0,5 0 1 15,-5 0 3-15,3-1-1 0,4 1 2 0,0 0 2 0,-2 1-1 16,-2-4 1-16,-3 1-1 0,3 2-4 15,2-2-2-15,-3 4-1 0,0-4-1 0,1 2-4 0,2 0-2 16,7 3-1-16,-4-2-1 0,-5 0-1 0,5 1-2 16,-6 1-2-16,0-2 0 0,4 2 0 0,-2 0 0 15,-6 0 0-15,6 2 0 0,1-1-2 0,-3 3 0 16,4-1 2-16,-6 0 0 0,0 0 0 0,2 2 0 16,2 0 0-16,-3-2-1 0,1 2 2 0,0 1-1 15,1 0 1-15,-1 1-1 0,0-4 0 0,0 2-1 16,-1-1 1-16,1 1 0 0,0 0 0 0,-2-2 1 15,2 2-1-15,0 0 2 0,-1 1-2 0,1-1 0 16,-2 0 0-16,-1-1 2 0,0 0-1 0,1 2 0 16,-3-3 1-16,0 4 0 0,0-4 0 0,0 3 1 15,0-1-1-15,0 1 2 0,0 1 0 0,-2-3-1 0,1-2 0 16,-1 0 0-16,2 4 1 0,-3-3 0 16,1-1-1-16,1 1 0 0,-1 2 1 0,0-1-2 15,1 1 1-15,-4 2-1 0,4-4 1 0,-3 5-3 0,1-2 2 16,-2-1-1-16,1 0-1 0,0 3 0 0,0-2 2 15,-3-1-1-15,1 1 0 0,3 1 2 0,-4-1-1 16,-1 0-1-16,0 2 1 0,2-1-2 0,1 2 0 16,-1-1-2-16,-4 2 0 0,-4-1-1 0,3 1-2 15,8 3-3-15,-7-4-3 0,-6-1-15 0,5 3-9 16,-10 5-12-16,7-5-22 0,-4 2 45 0,-10 1-34 16,-12 2-11-16</inkml:trace>
          <inkml:trace contextRef="#ctx0" brushRef="#br0" timeOffset="4779.9999">6578 2228 1228 0,'9'-6'421'0,"1"-2"-307"0,-1-2-86 0,-1 6-12 16,2-3 18-16,1 2-26 0,3 5-5 0,9 2-3 15,-3 0-2-15,4 2-1 0,5 1 0 0,-4 2 3 0,2-1 0 16,-1 2-2-16,-4 0 1 0,-3 1-2 0,2-1-1 16,-3 4-6-16,-4-1 1 0,0 0-5 0,-1 3-5 15,-3 2-4-15,-2 0-5 0,-4 0-4 0,-1 5-1 16,-3-1-5-16,-4 4-3 0,-4 5-2 0,0-7 2 15,0 1 6-15,-7-3 3 0,-2 4 4 0,1-2 2 16,2-1 13-16,-2-5 3 0,3 0 7 0,0 3 5 16,5 0 3-16,-3-1 6 0,8-6 4 0,3 3 11 15,-2-1 4-15,4-3 7 0,4 0 4 0,2-1 11 16,0-2 3-16,3-2-1 0,5 5-1 0,0-3-5 16,2-1-1-16,1 1-8 0,2 1-3 0,1-1-13 15,3 2-4-15,1-2-3 0,-2 1-2 0,1 2-7 16,2-1-3-16,-1 1-1 0,-2 0-3 0,-5 2 0 15,2 0-2-15,-6-2 0 0,-2 2-2 0,-6-1 0 0,1 1 0 16,-8 2 1-16,-10-1 0 0,4 3 0 16,-7-2 1-16,-9 4-1 0,-1 2 1 0,-7-1 1 0,3 1-2 15,-11 3-1-15,3-2 0 0,-12 0-3 0,-2 2-4 16,0-3-3-16,-1-5-4 0,1 1-17 0,1-2-9 16,4-4-13-16,-1 2-18 0,10-10-57 0,2 0-29 15,13-3-35-15,1 2 119 0,10-14-112 0,9-2-46 16</inkml:trace>
          <inkml:trace contextRef="#ctx0" brushRef="#br0" timeOffset="5387.9195">7527 1856 837 0,'-13'-19'348'0,"-1"-1"-229"0,4 0-87 15,1-1 4-15,6 5-3 0,-2-1-10 0,0 4-15 16,3 3-3-16,2-1 0 0,0 5 1 0,5 1 5 15,-2 2 4-15,5 0 2 0,2 3 4 0,7-5 5 16,4 3 0-16,6-1 1 0,2 0-2 0,7 0-3 16,7-1-3-16,4 0 0 0,4-1-5 0,-5 3-5 0,8-1-4 15,11 2 0-15,1-3 1 0,-11 0-4 0,6 0 0 16,-5 0-2-16,4 0 1 0,-7 0-1 0,2-1-1 16,-12 0 0-16,-3 2-2 0,3 3-1 0,-1 0-1 15,-15 0 0-15,-2 0-3 0,5 3-4 0,-3 0 1 16,-15 4-4-16,4-3 1 0,-5 3 0 0,0 2 1 15,-8-1 0-15,3 7 3 0,-7-4 3 0,-1 5 2 16,2-2 2-16,0 5 2 0,-8 2 1 0,5 1 0 16,0 7 1-16,-5-4 0 0,5 4 4 0,-5 4-2 15,1 4 3-15,3-3-1 0,2 2-2 0,2 2 2 0,2 4 2 16,-1-1-2-16,6 2-1 0,-1 3 2 0,2 4-2 16,1 1 1-16,-2-5 1 0,6 11-2 0,-2 7-1 15,1-4 4-15,0-4-2 0,0 3-1 0,1-2-1 0,3 12 0 16,-5-4 0-16,0-1 0 0,4-8 0 0,-7 11 1 15,3 1 0-15,-5 1 0 0,-1-4 2 0,-4-8 2 16,3 4 0-16,-6-7 1 0,-9-3 0 0,1-8 0 16,-4 0 0-16,-5-7 2 0,-3 4 1 0,-10-5-3 15,0 2 0-15,-6-4-1 0,-5 1-2 0,-23-4-6 16,6 3-5-16,-18-2-10 0,-16-3-14 0,-22-9-111 16,-7 2 115-16,-24-6-63 0,-32-11-51 0</inkml:trace>
        </inkml:traceGroup>
      </inkml:traceGroup>
    </inkml:traceGroup>
  </inkml:traceGroup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1:58:43.083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C736881-D38C-4670-B614-623B496D62F4}" emma:medium="tactile" emma:mode="ink">
          <msink:context xmlns:msink="http://schemas.microsoft.com/ink/2010/main" type="inkDrawing" rotatedBoundingBox="307,8139 32856,6808 32869,7130 320,8461" shapeName="Other"/>
        </emma:interpretation>
      </emma:emma>
    </inkml:annotationXML>
    <inkml:trace contextRef="#ctx0" brushRef="#br0">71 1287 466 0,'-13'-5'252'15,"1"1"-128"-15,-1 0-76 0,2-4 26 0,4 5-5 16,-1-3-14-16,4 6-14 0,0-3-4 0,3-2 0 16,1 5-3-16,1-2-5 0,4-1-5 0,6 3-2 15,-1 0-5-15,1-2-6 0,5 2 1 0,8 2-2 0,4 0 5 16,11 1-4-16,-4-2 2 0,8 3-3 0,-10-3 1 15,-17-1-2-15,2 2-3 0,48 4-2 0,27 2-2 16,-1-1-1-16,-6-1-1 0,11 2 0 0,31 1-1 16,-7-1 0-16,-18 2-1 0,9-2 1 0,7 0 0 15,-1-2 0-15,10 2 1 0,-3 2 0 0,11-4 1 16,-1 0 1-16,5-1 1 0,5 2 0 0,0-4 4 16,2 2-1-16,4-4-1 0,7 1 1 0,-6-1 4 15,11-1 2-15,-1 0 0 0,9 0 0 0,2 0 2 16,-2 0 1-16,14-3 0 0,-4-2 0 0,15 1-3 15,-10 0-2-15,17-5-3 0,-9 1 1 0,13-2-1 16,2 1-2-16,1-4 0 0,5 5-2 0,1-3 2 16,4 0-2-16,5 0 2 0,-1-2 2 0,-1 0-2 15,3 2 2-15,7-3-2 0,-13-1 2 0,12 6 2 16,-3-4-1-16,2 0-1 0,2 4-1 0,3-2-3 16,1 3 1-16,-1-5 0 0,7 2-1 0,-2 1-3 15,2-1 0-15,4 0 0 0,-5-2-1 0,-30 2 1 0,11 2 0 0,26-7-1 16,1 6 1-16,-32-4 0 0,3-1 0 0,1-2 2 15,34 1 1-15,-1-2-1 0,-7 1 2 0,-22 1 0 16,26 0 1-16,3-3 1 0,-2 3 0 0,-5 0 3 16,-1 0-2-16,7-1 0 0,-9 4 4 0,16-1 9 15,-5-2-3-15,-4 1 1 0,14 3-2 0,-13-1-2 16,10 0 6-16,0 0-2 0,-10 2-4 0,2 0-8 16,-5 0 2-16,-2 1-1 0,7-1 2 0,-6 2-1 0,-1-1-1 15,-4-1 0-15,-2 1-1 0,1 4 0 16,-5-5-2-16,1 3-1 0,3 0 0 0,-2-3 0 0,-4 1-3 15,1 2 0-15,-3-3 0 0,-1-2-1 0,3 2 2 16,-10 0 2-16,5 0 0 0,0 1 1 0,-9 1 1 16,3-1 4-16,8 1 1 0,-6-4 0 0,-7 5-1 15,1-3-2-15,1 0 0 0,-10 0-3 0,11 3-1 16,-15-2-2-16,-2 2-1 0,-4 2 0 0,7-1 0 16,-6 4-1-16,-4-3 1 0,1 3 1 0,-5-1 1 15,3 0 0-15,-7-1 2 0,5 2-2 0,-13-4 3 16,3 3 0-16,-9 2 0 0,5-3 2 0,-29 2 1 15,1-2-2-15,17-1 3 0,-3-1 2 0,-21 6 2 16,-1-6 0-16,4 1-1 0,14 1 0 0,-3 1-1 16,-2-1 1-16,-22-2-5 0,13 1 0 0,0 1-2 15,-7 0 0-15,0-1 1 0,1 1 1 0,-6-1 1 16,1 3 0-16,-9-2-1 0,1-1 3 0,1-1 1 16,-8 1 0-16,-1 1 1 0,-13-1 1 0,3-2-1 0,-6 1 1 15,4 3 1-15,-12-3 0 0,-2 2-3 0,-3 1 1 16,-8-1-2-16,-2-3-2 0,-1 3 0 0,-11 0 0 15,-4-1-1-15,1 3-2 0,-4-2 2 0,-1 2-3 16,-4-2 1-16,-6 2 1 0,4-2-1 0,-9-1-1 16,2 1 1-16,-8-1 2 0,2-2-2 0,-7 3-1 15,0-1 1-15,0 1-1 0,-3 2 0 0,0-2-1 16,1 2 1-16,-5-2-2 0,1 2 2 0,-2-1-1 16,1 1 0-16,-9-3-2 0,2 1 0 0,1 4 0 15,-1-4-2-15,0 2-2 0,-2-1-1 0,1 1-2 16,-6-2-3-16,6 4-11 0,-4-2-11 0,0 1-17 15,-3 0-25-15,-5 1-50 0,3 1-90 0,-1-5 153 16,1 3-105-16,-3-2-37 0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4:08.81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8B0275D-FFEE-4F7D-9B3A-CCC271914DAD}" emma:medium="tactile" emma:mode="ink">
          <msink:context xmlns:msink="http://schemas.microsoft.com/ink/2010/main" type="writingRegion" rotatedBoundingBox="22206,5314 21545,7663 20456,7357 21116,5008"/>
        </emma:interpretation>
      </emma:emma>
    </inkml:annotationXML>
    <inkml:traceGroup>
      <inkml:annotationXML>
        <emma:emma xmlns:emma="http://www.w3.org/2003/04/emma" version="1.0">
          <emma:interpretation id="{4419DC11-9121-48BF-A19A-D532022DAEEB}" emma:medium="tactile" emma:mode="ink">
            <msink:context xmlns:msink="http://schemas.microsoft.com/ink/2010/main" type="paragraph" rotatedBoundingBox="22206,5314 21545,7663 20456,7357 21116,50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9A5F4B-E7D3-402F-8984-374AE53A61FE}" emma:medium="tactile" emma:mode="ink">
              <msink:context xmlns:msink="http://schemas.microsoft.com/ink/2010/main" type="line" rotatedBoundingBox="22206,5314 21545,7663 20456,7357 21116,5008"/>
            </emma:interpretation>
          </emma:emma>
        </inkml:annotationXML>
        <inkml:traceGroup>
          <inkml:annotationXML>
            <emma:emma xmlns:emma="http://www.w3.org/2003/04/emma" version="1.0">
              <emma:interpretation id="{0B848A87-B1A9-4025-B816-A6531CAD2197}" emma:medium="tactile" emma:mode="ink">
                <msink:context xmlns:msink="http://schemas.microsoft.com/ink/2010/main" type="inkWord" rotatedBoundingBox="21366,4901 22353,5696 21896,6264 20908,54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450 113 290 0,'0'-3'213'0,"-1"-3"-81"16,-2-1-85-16,1 1 59 0,-1 1-78 0,3 2-3 15,0 1-13-15,1 1-10 0,-1 1-2 0,0 0-5 16,4 3 0-16,-1 0 1 0,2 0 2 0,-2 2 2 16,0 3-1-16,-3 0 3 0,1-2 3 0,1 4 1 0,1-2 2 15,-1 0 0-15,1 0 4 0,0 1-2 0,-3 3 4 16,3-1-1-16,-3 5-1 0,0-4 0 0,0 4-2 16,-3 3-2-16,3 5-2 0,0 0 2 0,-1 2-4 15,1 2 0-15,-5 1-2 0,6 3 0 0,-1 4-1 16,0-1 1-16,0 2 1 0,2-5-2 0,0 1-1 15,4 1 4-15,-1-2-1 0,-2-2 1 0,3-8 1 16,-1 1-1-16,1-4 2 0,-4 0-2 0,1-3 1 0,-3-7-4 16,3 1 2-16,2-2-3 0,-2 0-1 0,2-4-1 15,-3 1-4-15,1-3-8 0,2-2-16 0,1 0-22 16,-1 0-35-16,3 0 64 0,1-3-54 0,6-2-32 16</inkml:trace>
          <inkml:trace contextRef="#ctx0" brushRef="#br0" timeOffset="288.5055">869 287 572 0,'0'-5'335'0,"0"-1"-185"0,-5-2-105 0,2 0 89 16,-2 0-131-16,2 3-7 0,3 3-2 0,0 1-6 0,2 1 1 15,1 1-5-15,0 1 6 0,-1 0 9 0,3-1 2 16,-1 1 5-16,1-1 2 0,0-1 1 0,1 2 3 15,-1-2 4-15,0 2-5 0,1 1 0 0,1 1-5 16,-4 1 1-16,3 2-1 0,-3 5 0 0,2 4-4 16,-2-1 0-16,0 4 1 0,1 3-1 0,-4 5 0 15,0 2 1-15,1 1-2 0,-1 5-1 0,-1 2 2 16,-1-2-2-16,0 3 0 0,-1 3-3 0,3-6 0 16,-3 2-3-16,2-2-1 0,1-2 0 0,1-1-7 15,-1 2-5-15,0-1-10 0,0-1-15 0,2 3 31 16,-1 0-19-16,-1 2-10 0</inkml:trace>
          <inkml:trace contextRef="#ctx0" brushRef="#br0" timeOffset="-330.0938">82 148 351 0,'-12'-3'138'0,"1"1"-85"0,-2 2-32 0,3 0 11 15,2-1-10-15,2 1 2 0,0 1-4 0,1 1 3 16,2 1 3-16,-2-1 5 0,3-2 1 0,1 1 16 15,-1-1 6-15,2 2-2 0,0-2 3 0,0-2-6 16,0-1-1-16,6 0-5 0,-1 0-6 0,5-4-14 0,1 1-1 16,6-3-3-16,1 2-3 0,7-1-2 15,2 0-2-15,9 3-1 0,0-2-1 0,4 0-4 0,6 1-4 16,-4-1-2-16,2 1-1 0,-1 0-3 0,-1-2-1 16,-6-2-2-16,-1 5 1 0,-6-1-1 0,-12 1-2 0,7 0-8 15,-3 1-6-15,-5-1-7 0,-5 3-21 0,-1-2-31 16,1 4 58-16,-3 0-39 0,0 1-17 0</inkml:trace>
        </inkml:traceGroup>
        <inkml:traceGroup>
          <inkml:annotationXML>
            <emma:emma xmlns:emma="http://www.w3.org/2003/04/emma" version="1.0">
              <emma:interpretation id="{E9748F91-3139-4F90-A5A5-4B0856BCC086}" emma:medium="tactile" emma:mode="ink">
                <msink:context xmlns:msink="http://schemas.microsoft.com/ink/2010/main" type="inkWord" rotatedBoundingBox="21296,6915 21119,7543 20827,7461 21003,6833"/>
              </emma:interpretation>
            </emma:emma>
          </inkml:annotationXML>
          <inkml:trace contextRef="#ctx0" brushRef="#br0" timeOffset="2964.4315">207 1844 56 0,'-4'0'59'0,"3"0"-6"0,1 0-21 0,-2 0 14 15,2 0-1-15,-3 0 0 0,2 2-1 0,-1-2-3 0,2 0-11 16,-2 0 0-16,1 0-1 0,-2 0-4 0,1 0-2 16,0 0 0-16,1 0-3 0,-2 0-1 15,-1-2 1-15,0 2 3 0,0 0-2 0,0 0 1 0,0 0 0 16,-2 0-3-16,3-1 1 0,-2-1-1 0,0 2-3 16,1 0-5-16,0 0 1 0,0 0-1 0,0 0-2 15,0 0-2-15,2 0-3 0,-3-1 1 0,4-1 0 16,-2 0-1-16,-2-1-3 0,5 3 0 0,-5-1 0 15,2-1 0-15,1 2 0 0,-1 0 0 0,0 0 1 16,-2 2 0-16,3-2 0 0,-2 1 3 0,0-1-3 0,0 0 3 16,1 0-1-16,1 0 2 0,-3 0-3 0,2 0 1 15,0 0 3-15,-2 0-3 0,2 0 3 0,-2 2-1 16,0-2-1-16,0 1-2 0,1-1 0 0,1 0 0 16,-1 0-1-16,1 0-1 0,0 0 1 0,0 2-3 15,0 0 1-15,-2-2 0 0,2 1 0 0,-2 2 0 16,0-1 0-16,2-1 0 0,-3 3-3 0,1-3 3 15,2 2 0-15,-2 2 0 0,0-2 0 0,0 1 1 0,-1-1-1 16,1 3 1-16,2-3 0 0,-3 1-1 0,2 0 0 16,1-1 1-16,0 2-1 0,0-2 0 0,0 1 0 15,1-1 0-15,-3 3-1 0,4-3 1 0,-4 4 0 0,0-2 0 16,0 1 1-16,4 2-1 0,-2 1 1 16,-1-1 2-16,1-1-3 0,2 1 2 0,-1 0-2 0,-1 0 0 15,1 0 1-15,-1 0 0 0,0 0 0 0,1-1-1 16,1 0 3-16,-1 1-1 0,2 0 2 0,0 0-1 15,0-3-1-15,0-2 1 0,0 0 2 0,3 2 0 16,-1-1 0-16,-1-2-1 0,-1 0 1 0,0 1-1 16,4 0 3-16,-3 0 1 0,1-3-2 0,1 2 0 15,0 1 0-15,2-1 3 0,1 1-3 0,-1-3 3 16,0 0 0-16,0 0 0 0,-1 5 1 0,1-4 3 16,0-1-2-16,-2 0-1 0,4 3 2 0,-3-1-2 15,1 1-1-15,3-1-1 0,0 1-2 0,-2-2-2 16,1 1 0-16,1-2 2 0,-2 0-2 0,0 2-1 15,2 2 1-15,-3-2-1 0,3 0 0 0,-1-2 2 0,-1 4-1 16,2-2 0-16,0 1 0 0,0 0-1 16,-2-1 1-16,-1-2-1 0,1 0 1 0,1 2-2 15,-1 1 1-15,-3-3 0 0,0 3 0 0,4-2-1 0,-4 3 1 16,3 0 1-16,-4-2-3 0,0 0 2 0,1 2 1 16,0-4-3-16,-2 7 3 0,1-6-3 0,0 1 0 15,1 1 0-15,-2 2 3 0,1 0-2 0,0-1-2 16,-1-2 3-16,-1 3-2 0,0-2 2 0,2 2 0 15,-2 0 1-15,-2-1-2 0,1 3 1 0,1-2 1 16,-4-1-2-16,3 3 2 0,-1-1 0 0,-1 0-1 16,1 1-1-16,2-1 1 0,-1-1-1 0,-2 3-2 15,1-3 2-15,-1 1 0 0,1-1 0 0,-1 1 0 16,-2-1 1-16,1-2 0 0,-1 0 1 0,0 2 4 16,2 0-3-16,-2-2 1 0,-1-1 1 0,1 1 1 15,-1 0-2-15,1 0 3 0,-2 0 2 0,-1-1-2 0,4 1 0 16,-3-3 0-16,1 2 1 0,1-1 1 15,-1 1 1-15,-1-2 1 0,3 0 2 0,-3-2 1 0,4 1 3 16,-2-2 0-16,1-1 0 0,0-2 1 0,0 1 0 16,0-3-3-16,1 4-2 0,2-4-2 0,-4-4 2 15,2 3-1-15,1-2 0 0,0 0-2 0,1-1 1 0,1-4 3 16,0 1-3-16,0-1 3 0,1 0-5 0,1 1-1 16,4-5-1-16,-1-1-1 0,3-3-1 0,-1 3-3 15,0-4 0-15,3-2-1 0,1 1-2 0,-1-1 1 16,-1 2 0-16,1-1-2 0,1-1-1 0,2 3-1 0,-2 2-4 15,0-2 0-15,-1 5-3 0,-2-2-5 0,1 4-17 16,-1 2-13-16,-3 1-29 0,3 1-59 0,-3 4 98 16,3-1-64-16,-7 4-26 0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5:29.48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860E526-4AE8-4C4F-B1A5-4CA110FA55EF}" emma:medium="tactile" emma:mode="ink">
          <msink:context xmlns:msink="http://schemas.microsoft.com/ink/2010/main" type="writingRegion" rotatedBoundingBox="29212,1732 33347,10277 27048,13325 22913,4780"/>
        </emma:interpretation>
      </emma:emma>
    </inkml:annotationXML>
    <inkml:traceGroup>
      <inkml:annotationXML>
        <emma:emma xmlns:emma="http://www.w3.org/2003/04/emma" version="1.0">
          <emma:interpretation id="{29E93B6D-17F1-4544-9205-C493480E0765}" emma:medium="tactile" emma:mode="ink">
            <msink:context xmlns:msink="http://schemas.microsoft.com/ink/2010/main" type="paragraph" rotatedBoundingBox="29128,1767 31950,7211 30181,8128 27359,26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8CA57E-D6AA-4D23-85A5-38A175A204ED}" emma:medium="tactile" emma:mode="ink">
              <msink:context xmlns:msink="http://schemas.microsoft.com/ink/2010/main" type="line" rotatedBoundingBox="29128,1767 31950,7211 30181,8128 27359,2684">
                <msink:destinationLink direction="with" ref="{7A83A223-9BA1-42C6-92CC-52237F54379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9EF3AB9-37F3-4373-8193-31159A1E0C9F}" emma:medium="tactile" emma:mode="ink">
                <msink:context xmlns:msink="http://schemas.microsoft.com/ink/2010/main" type="inkWord" rotatedBoundingBox="31339,6703 31557,7123 30704,7565 30487,71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9734 2010 97 0,'3'-8'68'0,"-3"0"-21"0,1 0-21 0,-1-3 16 16,0 5 4-16,0-4-3 0,0 2-1 16,0-2-4-16,0 1-3 0,0-2-1 0,0 3-1 0,0-2-5 15,0 2-4-15,0-1-1 0,0-1-1 0,0 4-4 16,0-2 0-16,0 5 1 0,-1-5-1 0,1 1-1 15,-2 4 2-15,1 2 1 0,1-1 0 0,0 0 1 16,0 1-2-16,-2-1 6 0,2 2-1 0,0-1-3 16,0 1-2-16,0 0-4 0,0-2 0 0,0 2-3 15,0 2 1-15,0-2-8 0,0 1 1 0,0 1 2 16,-2 1-1-16,2 2 1 0,2-1 0 0,-2 0 4 16,0 0-2-16,0 3 0 0,2-1-1 0,-2 2 1 0,0 2 2 15,-2-1-1-15,2 4 0 0,-2 1-4 0,2 4 2 16,-3-1 0-16,2-1-2 0,-3 5 2 15,1 0-3-15,2 3 1 0,-4-4-1 0,0 3 0 0,2 0 1 16,-2-2 0-16,-1 1 0 0,1-1-3 0,-1-3 2 16,2 1-1-16,1-2 1 0,-2-2 1 0,2 1-2 15,3 0-1-15,-3-2 0 0,3-3 1 0,-2 0-2 0,-1-1 0 16,2-1 0-16,1 2-3 0,0-3 0 0,0-1 1 16,0 2-2-16,1-4-6 0,1 0-1 0,3 1-5 0,-4-3-23 15,-1-1-15-15,2 0-33 0,4-2-62 0,4 0 106 16,-2-2-69-16,3-3-32 0</inkml:trace>
          <inkml:trace contextRef="#ctx0" brushRef="#br0" timeOffset="734.9325">9985 1876 241 0,'3'-17'158'0,"2"1"-59"0,0 5-54 0,0-4 29 16,3 6-7-16,1-1-9 0,-2 4-10 0,-1 1-17 15,0 2-2-15,1 0-3 0,-1-2 0 0,-1 2-6 0,3 1 0 16,-2-1 4-16,5 1 2 0,-3-1-2 0,3 1 1 16,-1-1-2-16,4 0 3 0,1 0-5 0,-3 0-1 15,3 1-5-15,-1-3-6 0,5 2-3 0,5-2-4 0,-2 2-2 16,-1 2-6-16,-2-1-12 0,5-1-7 16,-5 0-9-16,-1 1-14 0,1 2-86 0,-3 0 102 0,-2 5-60 15,0-4-40-15</inkml:trace>
        </inkml:traceGroup>
        <inkml:traceGroup>
          <inkml:annotationXML>
            <emma:emma xmlns:emma="http://www.w3.org/2003/04/emma" version="1.0">
              <emma:interpretation id="{934D729F-75CE-47AD-89F2-08EF0E345F30}" emma:medium="tactile" emma:mode="ink">
                <msink:context xmlns:msink="http://schemas.microsoft.com/ink/2010/main" type="inkWord" rotatedBoundingBox="29128,1767 31950,7211 30181,8128 27359,2684"/>
              </emma:interpretation>
              <emma:one-of disjunction-type="recognition" id="oneOf1">
                <emma:interpretation id="interp1" emma:lang="" emma:confidence="0">
                  <emma:literal>w</emma:literal>
                </emma:interpretation>
                <emma:interpretation id="interp2" emma:lang="" emma:confidence="0">
                  <emma:literal>W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501.509">10081 1835 46 0,'-8'-2'64'0,"5"-1"-8"0,-4 1-29 0,7 2 9 15,-1 0 1-15,-3 0-6 0,0-1-13 0,4 1-3 16,0 0-6-16,-2 3-3 0,-3 0-2 0,1-1 4 15,4 1-5-15,-2-1 2 0,0 2 5 0,1-1 0 16,1 1 3-16,0 0 10 0,1 1 1 0,-1 0 4 16,0-2 2-16,4 4 10 0,-1-1 2 0,0 2 2 15,2 0 1-15,1-2-2 0,-1-1 2 0,3 3-4 16,0 2-2-16,1-1-6 0,-4-3-6 0,3 4-2 16,0-4-3-16,-3 4-6 0,1 1 0 0,1-3-3 0,4 0-2 15,-5 2-4-15,-6-2-2 0,3 3 1 16,2-2-2-16,-3 1 0 0,-2-1-2 0,1 2-2 0,-1 2 1 15,-1-2 0-15,7 1 1 0,-6 2-3 0,2-1 1 16,1-2-1-16,-6-2 0 0,3 4 0 0,-2-3 0 16,-1-1 0-16,-2 1-1 0,-6 1 2 0,1-2 0 15,2 1 0-15,-9-2 0 0,4 0 0 0,-1 1-1 16,-4-1-2-16,4 0-1 0,0-3-2 0,-2 2-1 16,3-3-3-16,-5 1-4 0,6-3-4 0,-1-1-3 15,3 1-5-15,2-2-12 0,2 0-44 0,0-2-38 16,1-1 87-16,2 0-61 0,-1-2-29 0</inkml:trace>
          <inkml:trace contextRef="#ctx0" brushRef="#br0" timeOffset="-32068.4442">9606 1169 93 0,'0'-13'78'0,"0"2"-24"15,0 3-32-15,-1-1 24 0,1-1-8 0,1 1-3 16,-2 2-2-16,1 1 8 0,0-1 4 0,0 1 2 16,-2-2 7-16,0 2 6 0,2-1 5 0,-4-1 1 15,4 2 4-15,-2 0-1 0,-1-1-3 0,1-1-3 16,-1 4-4-16,3-3-15 0,0 2-8 0,0 2-5 16,0 2-9-16,0-1-16 0,-2 2-2 0,1 5-5 15,2 1-3-15,-2 4-2 0,1 2 0 0,-2 3-1 16,4 1 1-16,-1 0 2 0,3 4-4 0,2 7 4 15,-4-1-2-15,2-2 1 0,3 6 0 0,1 2-2 0,-4 1-2 16,4 4-4-16,-1 0 1 0,1-7-6 0,0 5-16 16,0 0-18-16,0-2-40 0,-2 4 67 0,5 1-52 15,-1-3-28-15</inkml:trace>
          <inkml:trace contextRef="#ctx0" brushRef="#br0" timeOffset="-31493.2529">10571 1754 242 0,'0'-10'144'0,"0"4"-62"16,0-2-49-16,0 0 12 0,0 0-2 16,0-2-8-16,2 1-18 0,-1 1-4 0,1 6-5 15,1-4-4-15,0-1 1 0,-3 4-3 0,5-6 7 0,-2 4 1 16,-1 3 4-16,3-6 6 0,-2 0 7 0,-1 0 16 16,1 0 3-16,0 0 6 0,-3 4 2 0,1 0 7 15,-1-4-4-15,0 4-5 0,0 0-4 0,0 1-14 16,0 2-8-16,0-1-6 0,0 2-7 0,0 0-11 15,0 0 0-15,4 3-3 0,-1 2-2 0,0 3-4 16,-3 0 0-16,3 3 2 0,-1 5 0 0,1 5 2 16,0-1-2-16,-1 6 1 0,-2-4-1 0,3 7 0 15,0 1 1-15,2-1 1 0,-5 0-2 0,3-1 0 16,-1-1 2-16,-1 2-3 0,4 0 1 0,-3-4-1 16,-2-1-1-16,3-3-4 0,0 3 2 0,0-9-9 15,-1 8-1-15,1-10-6 0,-1 1-7 0,-1-3-33 16,2 0-30-16,-3-3-18 0,2-2 72 0,0 2-71 0,-2-1-35 15</inkml:trace>
          <inkml:trace contextRef="#ctx0" brushRef="#br0" timeOffset="-4785.1545">7537-1978 279 0,'-6'-8'173'0,"0"-1"-70"0,4 2-55 0,2 2 34 16,2 4-27-16,1-4-5 0,2 7-7 0,-1-2-9 15,4 1-10-15,-1 1-4 0,5 1-3 0,-4 0 0 16,4 2-6-16,-1 0-4 0,0 1-2 0,2 1-1 15,1 4-2-15,0 0-2 0,-1 3 0 0,1 1-1 16,2 0-1-16,-1 1 1 0,4 2-1 0,-3 1 2 16,1 5-1-16,1-2 0 0,2 0 1 0,-2-1-1 0,3 3 3 15,-2-2-1-15,0 1 3 0,3-1-1 16,-3-6 4-16,-1 0-1 0,7 4 3 0,2-2 3 16,-4-4-1-16,2 1 0 0,-1-3 2 0,0 3 0 0,-5-1-1 15,6-1 0-15,-7-2-1 0,-7-3-1 0,5 5-1 16,-3-2 0-16,-2-2 0 0,2-2-2 0,4 1 0 15,-7 0 2-15,2-2-3 0,1 4 3 0,-5-6 3 16,2 3 1-16,-1-2 1 0,-2-4-1 0,-3 2 8 16,1-3 1-16,2-1 1 0,-3-1-2 0,4-3 2 15,-3 2 0-15,3-3-1 0,-2 1 2 0,1-3-5 16,1 0 0-16,0-3-1 0,1 0 4 0,-2-5-2 16,1-2 0-16,1-4 1 0,1 1 0 0,-1 4-1 0,2-5-3 0,1-4 7 15,-3 2-2-15,2-1-2 0,-1 1 0 0,-1 1-1 16,1-7 2-16,0 0 1 0,-1 1 0 0,-1 4-7 15,-2 1 0-15,4-5 1 0,0 1-3 0,-1 2-1 16,-1 1-1-16,0-2-6 0,0 1 1 0,3 1-2 16,-1-2-1-16,-2 1-5 0,1-1-1 0,-2 2-3 15,1 1-4-15,-2 0-11 0,-3 0-7 0,3 5-8 16,1 0-15-16,-1 3-90 0,1 3 107 0,-3 3-62 16,3 1-42-16</inkml:trace>
          <inkml:trace contextRef="#ctx0" brushRef="#br0" timeOffset="-5488.0893">7940-3258 339 0,'-1'-15'176'0,"-4"6"-109"0,5-6-5 0,-5 9-47 15,5 0 4-15,0 3-5 0,2-1-2 0,-2 3-11 16,0-1 0-16,1 2-1 0,-1 2 0 0,2-2 0 16,0 1 1-16,2 3 1 0,-4-3-3 0,3 4 6 15,-1 0 0-15,0 3 1 0,1 1 1 0,-3-2 0 16,1 5-3-16,-1 3 0 0,-3 4 1 0,3-2-3 16,0 2 1-16,3 2-2 0,-3 8 0 0,2 4-1 15,-2 1 2-15,0-4 0 0,5 3-2 0,-4 10 1 16,1 4 0-16,0-1 1 0,1-6 2 0,2 1 1 15,-1 5 1-15,4-9 2 0,-1-1 1 0,-1-2 1 16,4-7 0-16,-2 2-1 0,-2-1 2 0,0 3-2 16,-1-3 1-16,1-2-3 0,1 4 0 0,-2 0 0 15,1-1 1-15,0 7-1 0,1-2 0 0,-4-1 0 16,0 6 2-16,0-1-1 0,-1-2 3 0,-2 1 0 16,-2-3 1-16,2-3 1 0,-5 0 1 0,5-6 1 0,0-1-4 0,0-3 7 15,-1 1-1-15,2-1 1 0,-1-4-1 0,2-2 1 16,4 2 1-16,-4-4 0 0,-2 0 1 0,0-2-3 15,3 0-2-15,4 0-2 0,-6 0 1 0,-1 0-2 16,0 0-3-16,5-1 2 0,5 3-1 0,-10-1-3 16,1 0 2-16,-1-1 1 0,2 0-1 0,1-2-1 15,-3 3 0-15,-3-3-1 0,3 2 0 0,3 0 2 0,-3 2-2 16,-2 0-3-16,2-2 1 0,-3 0 0 16,3 2-2-16,-1 0 0 0,-3-1-2 0,3 0 0 15,1-1 0-15,0 0-2 0,1 0 0 0,-1-1-3 16,2-1-1-16,0-2-4 0,1-1-8 0,3 3-80 0,0-2 81 15,-1-2-45-15,6 1-30 0</inkml:trace>
          <inkml:trace contextRef="#ctx0" brushRef="#br0" timeOffset="-18126.4352">9656 1368 60 0,'-4'-6'56'0,"4"4"-16"0,-3-4-20 16,3 4 25-16,0 1-21 0,0 1-7 0,-1 0-7 15,1 0-1-15,0 0 1 0,-4 0 3 0,4 0-2 16,0 0 0-16,0 0 15 0,0-2 6 0,0-1 6 16,0 0-2-16,0 1 2 0,-1-3 5 0,-1 2 1 15,2 1-9-15,-1-1 0 0,-3 0-2 0,3 2-2 16,-1-4-1-16,-1-2-4 0,1 4-7 0,-2 0-2 0,0 0-2 15,1-4-1-15,0 3-3 0,0 0-1 0,0 1-2 16,-2 0 3-16,5 0 0 0,-2 0 3 0,-1 1 5 16,2 1 4-16,-3-1 3 0,1-1 2 0,0-2 6 15,-2 2 3-15,2-4 1 0,0 3 2 0,0-4-3 16,1-2-1-16,2-1-1 0,-3-2-3 0,3 1-2 16,0-3-3-16,0-2-3 0,3 2 0 0,-4-2-4 15,-1-2-3-15,-3-4-1 0,5 4-1 0,-5 0-2 0,7 3-4 16,-8-3 4-16,2-2-4 0,3 2 3 0,-2 3 0 15,-2 2-1-15,3-3 4 0,-6-3 0 0,-1 1 2 0,7 5-2 16,-9-4 0-16,5 3 0 0,-4-5 0 0,5 3 1 16,1 3-4-16,-4-7-1 0,1 0 1 0,4-4-2 15,-2 2 2-15,2-2-1 0,-3-4-1 0,1 1 1 16,-3-1 0-16,3 2-1 0,2 0-1 0,-2 1 0 16,5 1-4-16,-6-4 3 0,3 5-2 0,1-4-1 15,0 5 1-15,-1-2-1 0,-2-1 1 0,1 6 0 16,-4-4 2-16,6 1-3 0,-4 1 0 0,4 3-1 15,-6-3 0-15,3 3 0 0,2 0-3 0,-2-1 1 16,1 0-1-16,-1 4 1 0,-3 0-1 0,2-6 0 16,4 2-1-16,-6 3 0 0,3-2 1 0,0-2-1 0,1 0 0 15,1-4 0-15,-2 1 0 0,0 7 2 0,3-6-1 16,-1-1-1-16,3 2 0 0,-1-2 0 0,1 5 0 16,0 0 0-16,0 0 0 0,0 0 0 0,0 1 0 15,-2 1-1-15,2 1 1 0,0 0-1 0,0 0 1 16,-3 0 0-16,1 2 0 0,-1-1 0 0,3 3-1 15,-2-3 0-15,2 3 1 0,-3-1 0 0,0 2 0 16,1-1-2-16,1 1 2 0,1 3-3 0,-2-1 2 16,-1-1 0-16,3 2 0 0,-3-1-1 0,3 2-1 15,-2-1 1-15,2 4-1 0,-1-3 2 0,-1-1 0 16,2 4 1-16,0-1-3 0,2 0 3 0,-1 0-1 16,3-1 1-16,-1-1 0 0,0-2 1 0,2 3-1 15,-1-2 0-15,0-2 1 0,-1 0-1 0,2 2 0 16,-1-3 1-16,0 2-1 0,-3-2 1 0,1-2-1 15,1 0 0-15,-1 5 1 0,-1-1 0 0,-1-4-1 16,3 0 0-16,-3-1 0 0,0 3 0 0,2 3 0 0,-1 0 0 0,-1-5-2 16,2 2 1-16,-4 3 1 0,2 0-1 0,0 3 0 15,2-3 0-15,-2 0-1 0,0-1 0 0,0 4 2 16,0-1-2-16,0-2 1 0,-3 0-1 0,1-2 1 16,1 4-2-16,1 1 0 0,-3 0 1 0,1 0-1 15,0 1 2-15,2-1-1 0,-1 3 0 0,1-1-1 16,-2 1 3-16,-3-2-1 0,2 0-1 0,3 3 1 15,-3-2-2-15,0-1 1 0,0 3-2 0,-2-1 0 16,-2 1-1-16,3 1 2 0,-4 0-1 0,1 1-1 16,-1 1 1-16,-1-1 1 0,1 3 2 0,-3-3-1 15,1 1 2-15,1 1 0 0,-3-1 0 0,0 2 1 0,1 0-1 16,-1-1 0-16,1 2 0 0,-1-2 0 0,-3 2-2 16,-1-2 1-16,2 1 0 0,0 0 0 0,-2-1 1 0,-2 2 0 15,1 1 0-15,-2-1-2 0,4 1 3 0,-7-3-2 16,3 4 1-16,-5-4 0 0,2 0-1 0,-4 0 1 15,-1-1 0-15,5 3 0 0,-5-4-1 0,1 6 1 16,1-1 1-16,-2-4-1 0,1-1 0 0,7 4 1 16,-5-3-1-16,0-2 1 0,0 1-1 0,-3-1 0 15,5 2 0-15,0 2 0 0,-4 1-1 0,-1-2 1 16,3 2-1-16,-1 0 1 0,1 3 0 0,2-2 1 16,-1-2-1-16,-1 0 1 0,-1-1 0 0,3 2 1 15,1-2-1-15,-5 1 0 0,4-4-1 0,-5 1 1 0,3 2-1 16,2-1 1-16,-2-2-1 0,2 0 0 0,-1 2 0 15,9-1 0-15,-8-1 1 0,4 2-1 0,-1-2 2 16,6 1-2-16,-4 1 1 0,1-2 2 0,-2 0-2 16,-1 0 0-16,5 0-1 0,-2 0 0 0,-1 2-1 15,-3-2 1-15,6 0 0 0,-3 1-1 0,1-1 1 16,1 3 0-16,1-3 0 0,-2 0 0 0,3 0 0 16,-1 5 0-16,1-2 0 0,1-3 0 0,-1 2-1 15,2-1 1-15,-4 1 0 0,3 3 1 0,-1-5-2 16,2 0 0-16,-2 5 0 0,2-2 1 0,0 0-1 0,-4 0-1 15,4 0 1-15,-2 2 1 0,-1-2 0 0,6 5 0 0,-8-6 0 16,-1 3-2-16,1-2 2 0,6 3 0 0,-3-1 0 16,4-3-2-16,-5-1 1 0,-1-1-1 0,7 5 0 15,2-3 1-15,-4-1-1 0,-2-1-1 0,-1 0 0 16,2 0-3-16,-4 0 1 0,7 3-1 0,-3-3-6 16,2 2-3-16,4 1-6 0,-1 2-5 0,1-2-1 15,2 3-31-15,-4-4-19 0,7 4-23 0,0-2 68 16,-1 0-47-16,1 1-17 0</inkml:trace>
        </inkml:traceGroup>
      </inkml:traceGroup>
    </inkml:traceGroup>
    <inkml:traceGroup>
      <inkml:annotationXML>
        <emma:emma xmlns:emma="http://www.w3.org/2003/04/emma" version="1.0">
          <emma:interpretation id="{399D893C-49FF-43BE-BA75-CAD1050A60F4}" emma:medium="tactile" emma:mode="ink">
            <msink:context xmlns:msink="http://schemas.microsoft.com/ink/2010/main" type="paragraph" rotatedBoundingBox="29005,3386 32530,10673 29367,12203 25841,49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C9C49DB-4E54-49DA-AA39-0B14DA1195D3}" emma:medium="tactile" emma:mode="ink">
              <msink:context xmlns:msink="http://schemas.microsoft.com/ink/2010/main" type="line" rotatedBoundingBox="29855,4588 31930,9807 30689,10301 28614,5081"/>
            </emma:interpretation>
          </emma:emma>
        </inkml:annotationXML>
        <inkml:traceGroup>
          <inkml:annotationXML>
            <emma:emma xmlns:emma="http://www.w3.org/2003/04/emma" version="1.0">
              <emma:interpretation id="{F327EE51-0443-4F6F-9231-AC9AEA35C542}" emma:medium="tactile" emma:mode="ink">
                <msink:context xmlns:msink="http://schemas.microsoft.com/ink/2010/main" type="inkWord" rotatedBoundingBox="29600,4689 30343,6557 29499,6893 28756,5025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17544.3854">7756-116 266 0,'-4'0'127'16,"0"-8"-77"-16,-1 2-37 0,2-2 18 0,-1 4-20 16,3 1 1-16,-1 2 0 0,1 1 1 0,-3 0 6 15,4 0 5-15,-1 0 2 0,1 1 12 0,0-1 7 16,0 0 4-16,1 0 2 0,4-1 0 0,0-1 6 16,5-3-8-16,-1-1 3 0,2 1-10 0,-1 2-10 15,6-5-7-15,6 0-1 0,0 2-1 0,-1-1-15 16,8 2 4-16,4 2-4 0,2-5 0 0,10 2-2 0,-2 1-1 15,-3 0 0-15,-2-1-4 0,6 0 2 0,-2-2-3 16,-4 1 0-16,-6 3 0 0,5-1-2 16,-4-3 2-16,-9 1-5 0,1 4 2 0,-2 0-6 0,-4 0-3 15,-3 1-6-15,1 1-2 0,-4 1-36 0,-2 1-27 16,2 1 61-16,-4 1-45 0,-4 0-30 0</inkml:trace>
          <inkml:trace contextRef="#ctx0" brushRef="#br0" timeOffset="-17188.8384">8262-213 354 0,'-3'8'177'0,"1"-7"-118"15,2-1-33-15,5 3 20 0,1-1-57 0,-1 4-6 16,2 1 0-16,0 1 0 0,1-2 4 0,0 4 0 15,0-1-17-15,-1 2 23 0,-1 2-1 0,-3-2 1 16,4-1-1-16,-3 4 2 0,0 2 0 0,-1-2 6 16,0-1 2-16,-1 5-3 0,-1-1 2 0,1 2 2 15,-2-1 1-15,3 6-3 0,-1-4 0 0,-2 3 0 16,1 1 0-16,2 3-1 0,-1-3 2 0,1 3-3 16,-1-2 2-16,-1 4-1 0,2-1 2 0,-1 1 0 15,0 0 0-15,-1-2 3 0,1 2-3 0,-1-2 4 16,-1 0-3-16,2-5 1 0,-2 3 2 0,0-4-1 15,0 0-1-15,0-2-2 0,0-2 1 0,0-2-1 16,0 1 0-16,0-2-1 0,0-4-1 0,0-1 0 0,0 2-2 16,0-4-5-16,2 1-10 0,-1 0-24 0,1-2 32 15,1-3-19-15,0 5-18 0</inkml:trace>
          <inkml:trace contextRef="#ctx0" brushRef="#br0" timeOffset="-16531.8904">8652 183 554 0,'2'-6'202'0,"-1"-4"-152"0,-2 4-40 0,-2 4-7 0,1-1-3 16,0-2-3-16,-1 2-2 0,3 3-3 0,3 0 2 0,-1 3-2 15,0-3-1-15,-1 2 3 0,1-2 6 0,-2 2 2 16,3 2 1-16,-3-2 1 0,-2-2 0 0,2 2-2 15,4 1 4-15,-1-2-4 0,2 4-2 0,-5 0-4 16,3-2-1-16,0 3-1 0,3 4-2 0,-1 0 2 16,-3-1-6-16,1 2 3 0,-3 2 1 0,3 3 2 15,-1 0 0-15,-2 1 1 0,3 2 1 0,-5 2 1 16,2 0 1-16,0 0 0 0,-3-2 2 0,6 1 2 16,-3 0 1-16,0-3 2 0,-1-1 0 0,1-3 2 15,0 1 4-15,-2-8 1 0,5 6 0 0,-8-5 2 16,5 1 4-16,2-3-1 0,-2 0 4 0,0-2 9 15,2 2-4-15,6-2 8 0,-8-3 3 0,1 0 3 16,2-1-2-16,2-4-1 0,-3 5-2 0,4-3-2 16,-1-2-6-16,0 0-9 0,1 0-5 0,2 2-5 15,0 0-2-15,0-3 0 0,1-2-2 0,-4 0-7 16,2 0 8-16,5 1-1 0,-8 1 1 0,2-2 1 0,-1 2-1 16,-1-1 1-16,4 1 0 0,-1-1 0 0,-6 1-2 15,-4-3 2-15,10 1 0 0,-4 1-2 0,2-1-1 0,-4 2 1 16,-1 0-1-16,0-1-2 0,3 2 5 15,7 4 1-15,-10-2 0 0,0-1 2 0,0 1 5 16,0 2-1-16,0-1 2 0,-2-1 4 0,-4 0-4 16,6-2-1-16,0 2 0 0,-2 0 1 0,1-1-3 0,-4-2-1 15,7 4 0-15,2-2-4 0,-4 0 2 0,-3 1 0 16,-2 0-3-16,5-2 0 0,0 4-1 0,0-1 1 16,2-1-2-16,-2-2 1 0,0 2 0 0,6 1-2 15,-6-2 3-15,2 2-1 0,4-1-3 0,-6 0 3 16,0-1 0-16,0 3-3 0,-3-2 0 0,1-1 0 0,4 4 0 15,0-3-2-15,-4 3-2 0,5-1 0 0,0 1-2 0,2 0-3 16,2 1-3-16,-6 6-3 0,4-1-2 0,0 7-3 16,0-5 1-16,2 16-1 0,-2-2-2 0,2 7 2 15,2 6 2-15,1 8 3 0,-4 0-2 0,4 6 1 16,-4 5-3-16,5 5-3 0,-1-3-7 0,-2 7 19 16,3 1-14-16,3 5-2 0</inkml:trace>
          <inkml:trace contextRef="#ctx0" brushRef="#br0" timeOffset="-44294.9045">8689 1309 16 0,'1'-1'41'0,"-1"-3"3"0,0 1-19 16,0 3 11-16,-3-5 0 0,2 4 3 0,1-2-1 15,0-1 0-15,0 1-7 0,1 0 3 0,-2-2 1 16,1 4-1-16,0-4 3 0,6 2-1 0,-6 0-1 16,0-2 1-16,-2 2 1 0,2-2-2 0,4-2 1 15,-4 4-3-15,6 2-1 0,-9-2-5 0,3-2-1 16,1 2-1-16,4-1 0 0,-5 0-6 0,0 4-1 16,0-4-1-16,-1 0-2 0,-1 0-2 0,2 1 1 15,-3 0-2-15,0 0-2 0,9 3-1 0,-8-3-2 16,2 3 0-16,0-3-2 0,2 3-5 0,1 0 0 15,-4 1-5-15,4 2 1 0,-5 4-2 0,2-4-2 16,3 11 0-16,-3 2 0 0,0 0 2 0,0 6 0 0,-1 4 1 16,1-1-1-16,-7 1 2 0,-1 2 1 15,7 3 0-15,-4-4 2 0,0-2 0 0,5 1 1 0,-3-6 0 16,3 4 3-16,0-3 1 0,-2-7-1 0,-1-1 2 16,5 0 2-16,-2-2 1 0,0-3 2 0,0 2 1 15,-2-6 0-15,4 1 3 0,-2-2 2 0,0-3 6 16,-2 2 2-16,1-1 3 0,1-1 1 0,0-1 1 0,0-2 6 15,0-4-1-15,1 3 1 0,2-1-5 0,-3 0-1 0,0-3 0 16,4-2 0-16,-4-2-2 0,-2-1-5 16,2 0 3-16,-8-1 0 0,0-5-2 0,5 1 2 0,-5-1-2 15,3-2 1-15,-6-1-2 0,5 0-1 0,-2-2-4 16,1 0-1-16,3-1-3 0,-1 1-2 0,-5 0-4 16,9 0-3-16,-3 2 0 0,0 1-1 0,-1 2-3 15,0 1 0-15,2 4-2 0,0 0-2 0,0 2-1 16,-1 5-1-16,3 0-3 0,-1 2-2 0,2 4-4 15,0-1-4-15,-1 2-2 0,1 0-1 0,-2 2 0 16,0 6-3-16,1 9 0 0,1-4 3 0,-3 1 5 16,1 9 3-16,2 2 3 0,-2 4-1 0,2 3 4 15,-1-2 1-15,1-3 4 0,-2-2-1 0,4 4 0 16,-2-3 2-16,3-1-1 0,-1-4 3 0,-1-1 0 16,2 1 3-16,2-6 0 0,2-1 1 0,-6-3 5 15,4-5 0-15,-2 1 2 0,0-4 0 0,-1-1 8 0,-2-2 0 16,2 1 1-16,-1-1 1 0,1-1 3 15,-2-3-1-15,0 0 1 0,1-3-1 0,1-1-2 0,-2-1-3 16,-2-4 0-16,1 2-1 0,-1-4-4 0,-1 0 2 16,0-3-3-16,0 2 1 0,-2 2-2 0,2-5-2 0,-1-2 1 15,0-1 0-15,0 1-3 0,1 0-1 0,0-3 0 16,0-3 0-16,0-1-4 0,1 1 0 0,1 1 0 16,1 4-1-16,-2-2-1 0,2 3-2 0,-2 4-3 15,2 4-1-15,2 3-2 0,0-1-3 0,-2 8-4 0,0 0-3 16,1 1-6-16,1 2-2 0,-1 7-1 15,1 1 0-15,-2 3 1 0,1 3 3 0,3 7 5 0,-4-1 3 16,1 8 7-16,1 3 2 0,3 3 1 0,-4-4 2 16,1 0-1-16,1 2-2 0,-1 0-4 15,1-5-3-15,0-1-14 0,0-3-9 0,0 0-18 0,2 2-29 16,-2-4 58-16,4 0-40 0,-6 1-13 0</inkml:trace>
        </inkml:traceGroup>
        <inkml:traceGroup>
          <inkml:annotationXML>
            <emma:emma xmlns:emma="http://www.w3.org/2003/04/emma" version="1.0">
              <emma:interpretation id="{12EB37E5-963F-4E64-A992-E0890B0E2F9D}" emma:medium="tactile" emma:mode="ink">
                <msink:context xmlns:msink="http://schemas.microsoft.com/ink/2010/main" type="inkWord" rotatedBoundingBox="30704,6722 31930,9807 30689,10301 29462,7216"/>
              </emma:interpretation>
            </emma:emma>
          </inkml:annotationXML>
          <inkml:trace contextRef="#ctx0" brushRef="#br0" timeOffset="-43510.2426">8596 2055 217 0,'4'-10'145'0,"-4"-1"-56"0,3 1-53 0,-3 4 30 16,0-2-28-16,0 0-3 0,0 2-11 0,1-1-17 0,3 4-3 15,-3 3-2-15,-1-3 1 0,2 0 0 0,-2 1 2 0,3 2 9 16,-1 0 4-16,-2-2 4 0,0 2 5 0,0-3 5 16,1 3 7-16,-1 0 0 0,0-1-4 0,0-1-2 15,0 2-9-15,0 0-1 0,0 3-5 0,3 5-6 16,-1-3-8-16,4 6 1 0,-4-1 1 0,-1 6-4 15,4 1 2-15,-2 4-4 0,1 1 2 0,-3 4 0 16,2 1-1-16,-3-2-1 0,-1 4 0 0,1 0 0 16,0-2 0-16,0 0 2 0,0-2-2 0,-2-1-1 15,1 0-2-15,1 0 3 0,0-2-2 0,-4-3 0 0,4 2-1 16,-1-2-2-16,-1-3-1 0,2-2-2 0,-1-1 0 16,-1-2-14-16,2 0-4 0,0-1-16 0,0-2-19 15,0-2-28-15,-3-6 61 0,3 2-55 0,3-2-35 16</inkml:trace>
          <inkml:trace contextRef="#ctx0" brushRef="#br0" timeOffset="-42862.0106">8928 1908 529 0,'-7'3'203'0,"1"-4"-150"15,1-7-44-15,4 6 2 0,-6-3-11 0,6 5-9 0,1-1-1 16,0 1-5-16,-4 0 0 0,4 0 2 0,0 1 4 16,2 1 2-16,0 1 4 0,-1 2 4 15,-1-2 3-15,-3-3 3 0,3 2 0 0,0-1 1 0,-2 1 1 16,2 3-2-16,0-2-1 0,-1 0 0 0,1 3-3 16,0 5-2-16,0-6 0 0,0 8-1 0,0 0 0 15,0 1 0-15,0-1-1 0,0 3 1 0,0 3 0 16,0-2 1-16,0 4 0 0,1-5 0 0,-5 1-1 0,0 1 2 15,0 1 2-15,1-5 2 0,-1 1-1 0,-2-1 0 0,0 0 5 16,4 2-2-16,0-3 2 0,-1 0 1 0,5 0 0 16,-7-1-3-16,5-1 3 0,6-1 2 0,-4 0-6 15,-4-1 2-15,4 1 3 0,-4-2-4 0,4-2-2 16,3 0 3-16,-5-1 0 0,0 2-2 0,0-4 1 16,5 2 0-16,-2-2 2 0,5 0 2 0,-5 0 0 15,-2 0 5-15,6-1-1 0,1-1 1 0,-3-1 2 16,3 2 0-16,-2-2 0 0,0 2-3 0,2-2 1 15,0 0-6-15,-1 0 1 0,1 0 1 0,1 0-2 16,-3-2-2-16,4 2-2 0,-4-6 5 0,2 4 0 16,0-1-2-16,-3-2-1 0,0 0-2 0,1 1 3 15,1-3-3-15,-3 2 4 0,1 2-3 0,-2-2-2 0,2 1 2 16,-2-1 1-16,2 0 1 0,-3 0-2 0,1 1 1 16,-2-3-1-16,3 1 0 0,-3-2-2 0,1 1 3 15,-1-2-1-15,1 1-2 0,0 0 1 0,1-2 3 16,-3 1-2-16,1-1-1 0,1 1 1 0,1 1-4 15,-1 0 1-15,-2-3 0 0,3 1-2 0,-1 1-1 16,-2-1 2-16,1 0-2 0,1-1 1 0,-2 0 0 16,0 3 0-16,1 0 1 0,-1-1 1 0,2 2-1 15,-2 1-3-15,0 0 1 0,2 4 0 0,-2-1 0 0,1 3-2 16,-1-2-3-16,2 2-3 0,-2 2-2 0,0-1-1 16,0 6 0-16,0 1-7 0,0 8-1 0,0-5 1 0,0 14 2 15,1 7-2-15,-1 0-1 0,2 11 0 0,1 3-4 16,3 10-17-16,2 3-31 0,2 5 51 0,1 14-33 15,-3 0-26-15</inkml:trace>
          <inkml:trace contextRef="#ctx0" brushRef="#br0" timeOffset="4606.88">9974 2786 37 0,'-8'0'44'0,"0"-2"-9"0,-1 2-17 15,1 2 12-15,1-2-6 0,1 1-1 0,-2 1 1 16,3-1 4-16,2-1 8 0,0 2 2 0,0-1 3 0,-2-5 4 16,5 2 11-16,-3 1-1 0,1-3-2 0,0-2-4 15,-1-2-3-15,0 3 3 0,1 0-4 0,2 2-4 16,-3 0-9-16,3-2-1 0,-3 2-5 0,1 0-6 0,1 3-2 16,-1-2-9-16,1 2-5 0,-1 2-2 15,-3 3-2-15,4 3-1 0,-6 1-3 0,1 4 2 16,-5 8 0-16,0 1 0 0,-4 5 2 0,-4 8 1 0,3 5-1 15,-4-4 0-15,-1 7 2 0,0 2 0 0,1-2 0 16,-3 2 1-16,4-1 0 0,0 1 0 0,1-5 0 16,-1 1 2-16,3-6 1 0,2 0 1 0,3-5 0 31,-3-3 0-31,2-7 8 0,1-4 2 0,3-7 1 0,2 2 5 16,0-4 0-16,6-4 0 0,-4 0 10 0,1-3 2 0,3 0-6 0,-1 0 0 0,1-2 2 0,0-1-1 15,-2-5 0-15,-1 0-2 0,6-3-8 0,2-3 3 16,1-1-2-16,1-5-1 0,1-4-1 0,3-2 0 15,3-2-2-15,-3-4 0 0,2-3 0 0,1 0-4 16,-1 0 1-16,3-2-1 0,-2 2-1 0,2-2-3 16,-1 1 1-16,-1 2-2 0,2-1 0 0,-2 3-2 15,2 1-1-15,0-1 0 0,0-3-2 0,0 6 1 16,-2-1-3-16,2 1 1 0,-3 1 0 0,3-1-1 16,-2 0-1-16,-1 4 1 0,3 1 0 0,-2 0 1 15,0-2 1-15,-1 6-1 0,3 2 1 0,-5 4-1 16,4-4 3-16,0 9-1 0,-5-1 1 0,1 2-2 15,0 5-1-15,-3 3-1 0,2-3 0 0,1 3 0 16,-6 3-2-16,1 5-1 0,4 0-1 0,-2 5 1 16,1 3 0-16,-1 3 1 0,-1 3-1 0,4 4-2 15,-5 5 1-15,-3 3-2 0,4-1 0 0,-1 1-2 16,0 2-3-16,2 3-2 0,3-3-2 0,-4-4-3 0,6-2-9 16,3 5-27-16,-2 0-31 0,2-1-67 0,0-2 112 0,3 4-74 15,2-1-59-15</inkml:trace>
          <inkml:trace contextRef="#ctx0" brushRef="#br0" timeOffset="3750.7944">9957 2755 325 0,'0'-14'185'16,"-4"-4"-90"-16,0 4-58 0,-1 0 39 0,0 4-44 0,3 2-3 15,1 3-7-15,-1-1-6 0,1 3-6 0,1 0-2 16,1 1 2-16,-2-1-3 0,1 1 2 0,-4-2 2 0,4 2 4 16,0 2 2-16,-1 0-3 0,1 0 0 0,0 0-1 15,0 0-1-15,-2 0-1 0,2 0-1 0,0 0-3 16,-1 0-3-16,-1 6 0 0,2-1-1 0,0 1 0 15,-2 4-1-15,2 0 0 0,0 2-2 0,0 6 0 16,0 1 0-16,2-3 0 0,0 5 0 0,-2 1-1 0,1 2 1 16,-1 4 1-16,0 1 0 0,2 5 0 0,-4 1-1 15,1 1 1-15,-3 6 0 0,3 2 1 16,-4 7-2-16,2 0 1 0,-2 5 3 0,2 3 1 0,-2 1 2 16,2 2 0-16,-2 4 1 0,4-3 1 0,-1 0 1 15,-1 0 1-15,3-4-2 0,0 5 1 0,0-4 0 16,0 1 1-16,0-2-3 0,1 0 1 0,-1 3-5 15,-1 0 1-15,-7 6-2 0,2-1 0 0,-4-3 0 16,-3 6 1-16,4-6 0 0,-4 0 0 0,2-4 5 16,1-7-2-16,2-4 2 0,2-4-3 0,0-4 1 15,-2-3-3-15,1 2-2 0,-1-3 1 0,0-6-3 16,0 0 0-16,2-6-1 0,-2 1-3 0,0-6-3 16,2-2-3-16,1-2-5 0,-2-3-3 0,4-2 1 0,-1-5-12 15,-3-1-25-15,4 1-27 0,0-1-54 16,0-5 98-16,-1-2-63 0,1-6-53 0</inkml:trace>
        </inkml:traceGroup>
      </inkml:traceGroup>
      <inkml:traceGroup>
        <inkml:annotationXML>
          <emma:emma xmlns:emma="http://www.w3.org/2003/04/emma" version="1.0">
            <emma:interpretation id="{D7FEA8FA-5AE3-45A1-A0FB-9B3270EB2C1A}" emma:medium="tactile" emma:mode="ink">
              <msink:context xmlns:msink="http://schemas.microsoft.com/ink/2010/main" type="line" rotatedBoundingBox="27927,3908 31452,11194 29674,12055 26148,4769"/>
            </emma:interpretation>
          </emma:emma>
        </inkml:annotationXML>
        <inkml:traceGroup>
          <inkml:annotationXML>
            <emma:emma xmlns:emma="http://www.w3.org/2003/04/emma" version="1.0">
              <emma:interpretation id="{362D5E41-6ED3-4910-A5F3-2B38B7EDAC5F}" emma:medium="tactile" emma:mode="ink">
                <msink:context xmlns:msink="http://schemas.microsoft.com/ink/2010/main" type="inkWord" rotatedBoundingBox="27927,3908 29071,6273 27292,7133 26148,4769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-53849.3783">5989 1319 463 0,'-1'-5'2'0,"6"11"1"16,-5-6-3-16,1 2 2 0,-1-2 1 0,0 0 0 16,-1 0 3-16,1 2 4 0,0 1 2 0,0-2 1 15,-2 1 11-15,0-2 5 0,1 3 3 0,1 0 3 16,0-1 5-16,0-2 0 0,0 1 0 0,0 1 1 0,-2-2-5 15,1 2-6-15,2-2-4 0,-2 1-1 0,-1 1-6 16,-3-2-2-16,4 0-3 0,-3-2-1 0,4 5-1 16,-3-1 2-16,2 1 4 0,-1-3-1 0,2 0 9 15,0 0 4-15,0 0 2 0,0 0 0 16,0-3 2-16,0-3-1 0,-3-1 2 0,3 1-1 0,-2-2-9 16,2 0-2-16,0-2 0 0,-1-1 1 0,-1-1-2 15,2-1 1-15,0 0-3 0,-5-1 1 0,4-1 3 16,-2-5-1-16,1-3-2 0,0 4-3 0,1-5 2 15,-2 2-4-15,3-3 2 0,-2-1-4 0,0-3 0 16,-2 2 0-16,-3 0 1 0,-1-3-2 0,4 0 1 16,-6 0 1-16,4-1-1 0,1 1 4 0,-5-3-2 15,7-1 1-15,-5-6 0 0,3 4 0 0,1-3 0 16,-4-4-2-16,-2 4-1 0,2-4-1 0,0 1-2 0,2 4-1 16,-2 1-2-16,1-1 0 0,1 6-2 0,-2 4-3 0,2-6 2 15,-1 2-1-15,3 5-2 0,-1 2 0 0,2 4 0 16,-4-6-2-16,2 0 0 0,4 1 1 0,-4 4 0 15,0 0-1-15,2-4-1 0,-2-5 1 0,2 2 1 16,3 2-1-16,-1 1 0 0,-3-2 0 0,4-3 0 16,0 3 0-16,0 2 0 0,-1 1-1 0,1 1-1 15,0 0 2-15,-2 0 0 0,2 5 0 0,0 1-2 0,0-2 2 16,0 1 1-16,-1 1 0 0,-1 2-1 16,2 0 1-16,0 2-1 0,-2 0 0 0,-1-1 1 0,2 1-1 15,-1 3 0-15,2-4 0 0,-2 6 0 0,1-4 0 16,1 2-1-16,0 1 0 0,0-1 0 0,0 3 1 15,0 2-1-15,-2 0 0 0,2-2 0 0,0 0 0 16,-1-2 1-16,1 4 0 0,-2-2 0 0,2 0-1 16,0 1-1-16,-2-2 2 0,2 3-3 0,0 2 1 0,-1-2 0 15,1 3-2-15,0 0 2 0,0-4-1 0,0 4-2 16,0 1 1-16,0 2-1 0,0-4 1 0,1 2-2 16,-1 2-1-16,0-1-1 0,0 2 0 0,0-1-2 15,0 0 1-15,0 0 0 0,0-1 0 0,0 1 1 16,2 0 0-16,1 4 1 0,-1-1 1 0,3-1 2 15,-1 4 0-15,3 1-1 0,-1-1 2 0,4 2 3 16,1-3 0-16,2-3 1 0,-1 1 0 0,1 0 3 0,6 0-1 16,8 2 2-16,-3-2 0 0,-2-1-3 0,9 2 2 15,-6-2 2-15,7-2-2 0,-2-2 0 0,1 1-2 16,-8-2 1-16,5-1-1 0,0 0 2 0,4 0-3 16,0 0 1-16,-7-3-1 0,6 6-2 0,2-2 3 15,-6-1 0-15,2 0-2 0,1-4 0 0,-1 4 0 16,-4 3 0-16,4-2 1 0,0-4 1 0,-2 3-2 15,1-1 0-15,-2 2 0 0,1 3 0 0,-2-4 1 16,-4-2-1-16,1 3 0 0,-3 3-1 0,-1-2 1 0,1 2-1 16,-3 0 1-16,-3-3 0 0,3 3 0 0,1 2 0 15,-4-2 2-15,0-2-1 0,-4 0 1 0,2-1 1 16,-3-2-2-16,2 5 1 0,-4-3-3 0,2-1 2 16,0 2 0-16,3 2 0 0,-3 0-1 0,-3-2-1 0,6 1 1 15,-3 1 0-15,0-2 0 0,0 4 0 0,2-4 0 16,-6 1 0-16,4-1 0 0,2 2 0 0,-2 0 1 15,0 0-1-15,0-3 0 0,0 0 0 0,0 3 0 16,-2 0 0-16,1 0 0 0,-1-2 1 0,-1 0 0 16,1 2 1-16,-3 0 0 0,0 0-1 0,2-3 1 15,0 2 0-15,-2-1-1 0,2 2-1 0,-2 0 0 16,0-2 0-16,2 2 0 0,-3 0 0 0,2 0 0 16,-2 2-1-16,1 0 0 0,-1 1 0 0,1-2 1 15,-1 1 0-15,1 1-1 0,-2-1 0 0,3 1-1 16,-3 0 2-16,2 2-1 0,2-2-1 0,-2 3 0 15,2 1 1-15,0 2 0 0,-2-2 0 0,2 1 1 16,0 0 0-16,-1-5 0 0,3 3 0 0,-2 1 0 16,-1-6 2-16,1 6-2 0,1-4 0 0,-1 3 1 15,2 4-1-15,-1-4 0 0,-1 0 1 0,1 2 0 16,0-3-1-16,2 3 1 0,-3-1 0 0,2-3-2 16,-1 4 1-16,-1-1 1 0,4-1-1 0,-2 0 0 0,-6 1 0 15,6-1 0-15,1 2 0 0,-4-3 0 0,3 3 0 16,-4 0 0-16,-1-2 0 0,2 2-1 0,3 0 1 0,-3 2 1 15,0-1-2-15,0 1 0 0,4-1 1 0,-1 2-1 16,-1 2 0-16,-1-2 0 0,0-1-1 0,-1 4 0 16,-2 1 0-16,1 0 0 0,-1 1 0 0,1 0 0 15,2 5 0-15,1 0 1 0,1-1-1 0,-3 1 0 16,3 6 1-16,-3-3 0 0,0 6-1 0,4-1 1 16,-4 0 0-16,0 6-1 0,-1-2 1 0,2-1 1 15,-1-2 0-15,3 4 0 0,-3-1 1 0,1-1 0 16,0 0-1-16,0-3 0 0,1 1-1 0,-3 0 1 15,1 0-1-15,-1-1 0 0,1 1-2 0,1 2 1 16,-2 0 3-16,1 1-1 0,-1 1 0 0,2 2 0 16,-2-2 2-16,0 1-1 0,3 3-1 0,-4-4 0 15,4 2 0-15,-1-2 0 0,-5-4 0 0,3-1-1 0,-1-1 0 16,-4-4 1-16,2 2 0 0,3-2 2 0,-3-2 0 16,4-1-2-16,2 1 2 0,-3-1-1 0,4-2 2 15,-7-5-3-15,4 3 2 0,-4 1-1 0,5 0-1 16,-5-4 2-16,0-1 0 0,0 3 0 0,2-1-2 15,-2 1 3-15,1-3-1 0,2 0-1 0,-1 3-1 16,1 0 1-16,2-2-1 0,-3 0 0 0,-1 2 3 16,4-1-1-16,-2-3-2 0,-3 1 3 0,2 0 0 15,-1-2 0-15,-2-1 1 0,1-2 0 0,0-1-2 16,-2 1 0-16,1-3 1 0,-1 3 0 0,-3-5-3 16,5 2 2-16,0 0-2 0,0 0 0 0,-1-2 0 15,-1 0 0-15,2 3 0 0,-2-4-1 0,2 0-3 16,0 1-2-16,0 2-6 0,-1-4-6 0,1-1-36 15,-2 0-23-15,1 0-39 0,1-1-50 0,0 1 114 0,1 0-89 0,-1-10-63 16</inkml:trace>
          <inkml:trace contextRef="#ctx0" brushRef="#br0" timeOffset="-53298.2803">6308 62 439 0,'-5'-9'174'16,"0"2"-124"-16,2 3-38 0,0-4-5 0,1 6-3 16,2 2-2-16,0 0-1 0,-1 0-4 0,1 0 2 15,0 0 2-15,0 0 4 0,0 2 24 0,0-2 8 16,1 0 9-16,-1 0 5 0,0 1 8 0,0 1 1 0,2-4 11 16,0 1 0-16,-1 1-15 0,2-2-6 0,1-6-4 0,5 6-4 15,5-4-5-15,-1 1-5 0,0 0-12 0,3 1-5 16,6-4-3-16,4 3-4 0,1 3-5 0,-5-4-3 15,7 3-3-15,1-2-2 0,-3 2-4 0,-2 1 0 16,-2 2-5-16,-1-1-3 0,-6-1 1 0,0 2-4 16,-5 0-13-16,-5 0-6 0,4 2-6 15,-4-2-5-15,-2 0-39 0,0 0-24 0,1 6-33 0,-5-4 93 16,0 2-78-16,-2 4-38 0</inkml:trace>
          <inkml:trace contextRef="#ctx0" brushRef="#br0" timeOffset="-52223.1748">6302 35 104 0,'3'0'106'15,"-2"-3"-11"-15,1-2-40 0,1 5 32 0,0 0-3 16,0 0-5-16,1 0-4 0,0-1-2 0,1 1-14 0,5 0-5 0,1 0 2 16,-2-5-6-16,3 2-14 0,2 3-5 0,2-4-8 15,1 4-5-15,7 0-7 0,-3 0-5 0,1 0-12 16,4 0-6-16,-1 0-7 0,2 2-9 0,0 0-8 15,2-1-99-15,-2-1 107 0,2 0-59 0,4 3-42 16</inkml:trace>
          <inkml:trace contextRef="#ctx0" brushRef="#br0" timeOffset="-52948.287">6446 67 529 0,'-1'-8'242'0,"-1"2"-121"15,-1-1-67-15,1 1 20 0,-1-4-4 0,3 6-27 16,0 0-11-16,0 4-7 0,2 0-10 0,-1 0-8 16,-1 0-4-16,2 0 1 0,4 4-2 0,2-3-1 15,-1 4 1-15,1 0-2 0,1 1 0 0,1 0 0 16,-1 1 0-16,1-1 0 0,-2 2-1 0,0 0 0 15,0 0-1-15,1 5 1 0,-2-2 0 0,1 3 1 16,0 2-3-16,-5 5 0 0,3-4 1 0,-4 3 2 0,1 2-1 0,3 3 0 16,-2 1-1-16,-1-1 1 0,3 1 1 0,-1 1 0 15,0 6 0-15,-5 4 0 0,3-4-1 0,-3 1 1 16,0-6 0-16,0 9 0 0,0 0 0 0,-2-7 2 16,2-1-1-16,0-2 1 0,0 1 3 0,3-4-2 15,2-1 2-15,-5-6 1 0,7-1-1 0,-3 0 0 16,-4-3 1-16,7-4-4 0,-7 1 1 0,1-5 1 15,-1 3-3-15,2-2-4 0,0-3-1 0,-4 0-6 16,4 2-3-16,-1-3-17 0,1 2-13 0,-2 1-32 16,1-5-46-16,-1 3 87 0,2 1-58 0,6 2-23 15</inkml:trace>
          <inkml:trace contextRef="#ctx0" brushRef="#br0" timeOffset="-52612.1558">6964 331 528 0,'-2'-6'294'0,"-1"3"-162"0,0-2-92 0,1-1 83 16,1 1-128-16,1 3-1 0,0-1-3 0,0 3-4 16,3 2-1-16,0-2 2 0,0 3-1 0,1-2 10 0,2 1-2 15,-1 1 6-15,0-1 1 0,-1 1 1 0,1 0 0 16,0 0 1-16,0 2 1 0,-2 2 0 0,0-1 2 15,2-1-1-15,-4 1-3 0,4 4 1 0,0 2-1 16,0 3 1-16,0-3-2 0,-1 8-2 0,1-5 0 16,-2 9 0-16,2 2-1 0,0-1 1 0,-2 4 0 15,0 1-2-15,-1 0 1 0,1 1 1 0,0-1 0 16,-3-3 2-16,2-1 1 0,-2-3-1 0,1-3 1 16,-1-3 0-16,2-1-2 0,-2-2 2 0,0-3-1 15,0-1-2-15,0-2-1 0,0-2-3 0,0-2-6 16,-2 0-4-16,2 0-16 0,-1-3-26 0,1 2-48 0,-2-1 78 15,1 3-53-15,-1-2-23 0</inkml:trace>
        </inkml:traceGroup>
        <inkml:traceGroup>
          <inkml:annotationXML>
            <emma:emma xmlns:emma="http://www.w3.org/2003/04/emma" version="1.0">
              <emma:interpretation id="{7FE4229A-0368-4876-BE59-B30589660849}" emma:medium="tactile" emma:mode="ink">
                <msink:context xmlns:msink="http://schemas.microsoft.com/ink/2010/main" type="inkWord" rotatedBoundingBox="29003,6764 29291,7359 28808,7593 28520,6998"/>
              </emma:interpretation>
            </emma:emma>
          </inkml:annotationXML>
          <inkml:trace contextRef="#ctx0" brushRef="#br0" timeOffset="-50700.3183">7749 1857 249 0,'-5'-3'102'0,"1"-5"-70"0,0 0-25 0,1 2 4 16,-3 2-5-16,4 0-1 0,2 0 0 0,-3 1-2 15,0 0 1-15,1 1 3 0,1 2 3 0,-2-1 11 16,1-2 6-16,-3 1 5 0,2-3 6 0,-2 1 10 16,2-1 1-16,-2-2 1 0,2 1 3 0,0 1-9 15,-2-3-3-15,4 3-5 0,-3 2-5 0,3-1-9 16,1-1-4-16,-2 2-3 0,1 1-3 0,1 0-3 15,0 1 0-15,0-1-3 0,0 2 0 0,0 0-1 16,-2 0 1-16,2 2-5 0,0-1 2 0,-2 4-1 16,2 0-2-16,0 1 1 0,0 2 1 0,0 3-1 15,0 2-1-15,4 5 2 0,-3-2-2 0,1 4 1 16,1 3 2-16,0-1-2 0,0 5 2 0,2-2-2 16,-2 4 2-16,4 1 0 0,-3-3 0 0,0 1 1 15,0 0-4-15,0-1 1 0,2-1-1 0,-3-2 1 0,2-4-1 0,-2-1-2 16,0 4 0-16,2-3 1 0,0-4-2 15,-2 3-1-15,0-3 0 0,0 2-5 0,1-2-3 16,-1-2 0-16,-2-3-5 0,1 4-28 0,1-4-25 16,0-2-48-16,0 3 87 0,-1-3-72 0,0-1-39 0</inkml:trace>
          <inkml:trace contextRef="#ctx0" brushRef="#br0" timeOffset="-49953.4442">8022 1857 54 0,'-5'-3'31'0,"0"0"-20"0,5-1-10 0,-2 3 3 15,2-1-3-15,-3 2-1 0,0-1-3 0,5 1 2 16,-2 0 3-16,1-2 19 0,-1 2 7 0,-1-1 12 0,1-1 4 16,-2 2 6-16,-1-3 14 0,0 0-1 15,-1 1 3-15,3-3-12 0,-1 4 4 0,-3-3-3 16,5 1-3-16,-3 0-2 0,3 1-3 0,0-2 1 0,-1 4-3 15,4 0-1-15,-3-4-7 0,1 3-1 0,4-1-3 16,2-1-6-16,-3 2-10 0,4-1-4 0,-1 2-3 16,1-2-3-16,-2 2-6 0,2 0-1 0,0 0-3 15,2 0 0-15,-4 4-1 0,-1-3-1 0,-4 1 1 16,4 2-1-16,-3-2 0 0,1 4-2 0,-2-1 2 16,-1 0-1-16,0 1-1 0,0-1 1 0,0 5-2 15,0 1 0-15,0 0 2 0,-3-1 2 0,0 7-2 16,0-1 2-16,-2 0 2 0,-3 1 1 0,-1-4-1 15,4 3 2-15,-6-3 0 0,1-2 2 0,-1-1 0 0,1-1 0 16,6 1 0-16,-3-2 1 0,4 3 1 0,-5-6 0 16,3 3 0-16,5-1 0 0,-3-2-1 0,2 2 1 15,-4-4 1-15,2-2-3 0,-1 1 2 0,4 1 0 16,-3-3 0-16,3 0 0 0,3 2-1 16,-3-1 0-16,2 1 2 0,-2-2-1 0,5 0-2 0,-4-2 1 15,6 4-1-15,-4-2-1 0,-1 0 1 0,5 0-2 16,5 0-1-16,-3 2 0 0,-4-2 1 0,1 3-2 15,1-2 1-15,-1 3 0 0,0 0 0 0,1-4 1 16,-6 5-1-16,7 0 1 0,2-2 0 0,-2 3 0 16,-3-4 0-16,3 0 0 0,-8 2 0 0,3 1 0 15,8 0 0-15,-8 0 0 0,-1-1 1 0,-1 1-1 16,3 3 1-16,0-3 0 0,3 0 0 0,-7 3 2 16,-7-2 1-16,3 0-3 0,0 1 2 0,0 1 0 15,-3 0 2-15,2-2-1 0,-3 2 1 0,4-2-2 0,0 2 2 16,1 2 0-16,-5 0 0 0,0-1-1 15,0 1 0-15,-4-1-2 0,-1 1 1 0,-3 1-2 0,-3-3-2 16,-3 3-6-16,-1-1-4 0,-2-1-93 0,-4 4 87 16,-9 4-45-16,1-1-41 0</inkml:trace>
        </inkml:traceGroup>
        <inkml:traceGroup>
          <inkml:annotationXML>
            <emma:emma xmlns:emma="http://www.w3.org/2003/04/emma" version="1.0">
              <emma:interpretation id="{FD0A8E94-0853-495F-A961-966342923EE0}" emma:medium="tactile" emma:mode="ink">
                <msink:context xmlns:msink="http://schemas.microsoft.com/ink/2010/main" type="inkWord" rotatedBoundingBox="30534,10251 31078,11375 30289,11757 29745,10633"/>
              </emma:interpretation>
            </emma:emma>
          </inkml:annotationXML>
          <inkml:trace contextRef="#ctx0" brushRef="#br0" timeOffset="6511.6833">9460 5877 155 0,'0'-2'138'0,"0"2"-31"0,0 0-49 0,0-5 31 15,0 5 1-15,0-1-4 0,0 1-10 0,1-2-2 16,-1-1-8-16,0 3-5 0,0 0-5 0,0-2-4 16,3-2-9-16,-3 0-6 0,5 1-4 0,-3 0-5 15,3 0-7-15,1-2-5 0,0 2-1 0,4 0-3 16,1 1-6-16,-1-1-1 0,-1 1-2 0,2 1 2 16,0 1-3-16,-1 1 1 0,3-1 0 0,-4 0-1 15,2 2 0-15,4-2 0 0,-4 3 1 0,0 0-2 16,-1-1 1-16,-4 1-2 0,2 0 0 0,0 2 0 15,-5 1 0-15,2-1-1 0,-4-3 1 0,1 6-2 16,0 1 0-16,1-2 2 0,-3 4-2 0,-3-2 1 0,3 1-1 16,-4 4 0-16,3-1 0 0,-4 1 1 0,0 1-3 15,2-1 1-15,0 0 1 0,-2 4 1 0,-1-2 0 16,1 1 0-16,-1-2-1 0,-2 1 3 0,3-2 3 16,-5-1-1-16,2-2 0 0,4-2 2 0,-4 2-1 15,1 2 1-15,-4-3 2 0,5-1-1 0,1-1 0 16,-1 2 1-16,-1-1 1 0,1-2 1 0,1-2-1 15,3-1 1-15,2-2-1 0,-4-1-1 0,-1 3 2 16,3-3-3-16,1-1 1 0,-1 0-2 0,-3 0 2 16,5 2-2-16,-3-1 1 0,3-1 0 0,-1-1 0 15,2 1 0-15,-1 0-1 0,0 0 0 0,0 0-1 0,-1-3 0 16,1 3-1-16,3 0-2 0,-3 0 0 16,0 0 0-16,1 0 1 0,1 0-3 0,3 0 1 0,-2 1-2 15,-1 1 2-15,-1-2 1 0,-1 0-1 0,3-2 0 16,-3 1 0-16,0 1 2 0,0-4-1 0,0 1 1 15,-1 2 1-15,-1-2 0 0,1 1-2 0,1 2 3 16,0 0-3-16,0 0 0 0,4 2 1 0,-4-1-1 0,5-1 0 16,-3 3-2-16,-1-1 2 0,-1-2 0 0,-3 0-1 15,3 0 1-15,0 0 0 0,3 0 0 0,-1 0 1 16,-2-2 1-16,1 2 0 0,-1 0-1 0,0 0 3 16,2 0-2-16,-5 2 0 0,0-4 1 0,-1 2-2 15,4 0 2-15,0 0-2 0,-1 0 2 0,1 0-2 16,-3-4 0-16,1 2 0 0,2 2 2 0,-5 0-2 15,4 0-1-15,-1 3 1 0,-1-1-1 0,1-1-1 16,2 2 2-16,-1-1-1 0,1 1 0 0,1-3 3 16,-1 2 1-16,2-2-1 0,0 1 2 0,-1 3 3 15,2-3 0-15,-3-2 2 0,0 1-1 0,0 0 5 16,-1 0 1-16,7 3 2 0,-1-3 1 0,3-2 1 16,3 2-3-16,10 2-4 0,-4-2 2 0,12 1-10 15,1-1-5-15,4 0-2 0,-1-1-10 0,4-1-19 16,1 2-14-16,-3 0-18 0,3 0-30 0,4 0 64 15,-3 2-46-15,3-2-16 0</inkml:trace>
          <inkml:trace contextRef="#ctx0" brushRef="#br0" timeOffset="5258.0442">8768 5529 187 0,'-3'-6'182'0,"0"0"-46"0,1-2-70 0,-1 1 35 16,0 3-16-16,0-4-12 0,0 3-27 0,-8 0-8 0,11 4 2 16,-2-3-2-16,-6 1-9 0,6 2 0 0,-1-3 1 0,-3 1 4 15,6 2 1-15,5 1 3 0,-7-2 0 0,2 0 2 16,0 1 9-16,2 1 2 0,2 0 4 0,1 0-4 15,-5 0 7-15,0-2 2 0,3-1-5 0,2 1 0 0,10 2-4 16,-3-3-5-16,3-3-5 0,5 1-2 16,11-1-12-16,2-2-4 0,4 0-4 0,-2 1-6 0,3-4-9 15,8 2-2-15,-1 2-2 0,-1-1-3 0,-4 2-7 16,1 0-2-16,2 2-3 0,-1-2-3 0,-2 5-10 16,-2-1-5-16,0 0-4 0,-1 1-7 0,-4 1 0 15,-4 1-9-15,-2 3-20 0,2-1-13 0,-5-2-7 16,-5 4-16-16,-2 0-26 0,1-2 83 0,-4 3-61 15,-3 1-5-15</inkml:trace>
          <inkml:trace contextRef="#ctx0" brushRef="#br0" timeOffset="5568.179">9224 5464 553 0,'-6'0'284'0,"1"0"-150"0,-2-5-88 0,3-1 25 0,0 1-25 16,0-1-3-16,0 3-24 0,4 1-5 0,0 4-5 16,0-4 6-16,0 2-1 0,0 0 4 0,0 0 0 15,2 0 2-15,-2 2 4 0,2-2-3 0,-2 0 1 16,1 1-5-16,-1 2-1 0,2 1-4 0,-2 0-4 16,0 4-1-16,1 2-4 0,1 3 0 0,1 7 1 15,-1 0-4-15,-1 3 1 0,4 8 1 0,-3-1-1 0,1 3 1 16,0 1 1-16,-1-1-2 0,-2 2-2 0,0-1 2 15,0 1-2-15,1 0-3 0,1-3-1 16,-2-2-2-16,0-3-4 0,3 0-1 0,0-1-2 0,0-1-4 16,-1-6-16-16,1 2-9 0,0-7-17 0,1 2-28 15,-1-2-42-15,0-6 88 0,3 0-79 0,-1-4-51 16</inkml:trace>
        </inkml:traceGroup>
      </inkml:traceGroup>
      <inkml:traceGroup>
        <inkml:annotationXML>
          <emma:emma xmlns:emma="http://www.w3.org/2003/04/emma" version="1.0">
            <emma:interpretation id="{8BBA4C1C-F649-40C7-B09D-7CADB2470925}" emma:medium="tactile" emma:mode="ink">
              <msink:context xmlns:msink="http://schemas.microsoft.com/ink/2010/main" type="line" rotatedBoundingBox="27324,6183 27909,7456 27223,7772 26638,6498"/>
            </emma:interpretation>
          </emma:emma>
        </inkml:annotationXML>
        <inkml:traceGroup>
          <inkml:annotationXML>
            <emma:emma xmlns:emma="http://www.w3.org/2003/04/emma" version="1.0">
              <emma:interpretation id="{0E372723-29E9-48F8-9454-91613A1903F2}" emma:medium="tactile" emma:mode="ink">
                <msink:context xmlns:msink="http://schemas.microsoft.com/ink/2010/main" type="inkWord" rotatedBoundingBox="27324,6183 27909,7456 27223,7772 26638,649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-57477.3274">6340 1938 373 0,'-3'-8'174'0,"3"0"-100"0,-2 2-45 0,0-4 9 0,2 4-2 15,0 3-3-15,2-4-4 0,1 1-10 0,0 1-1 16,1 2 0-16,-1 0 2 0,3 0 7 16,-1 0 1-16,1-2 0 0,2 2 1 0,-1 1-5 0,1-3-1 0,1 5-6 15,2-1-6-15,-3 1-10 0,0 0-3 0,-1 6-4 16,-1-1-2-16,0 6-2 0,-1 2-1 0,0-4 3 16,-4 7-1-16,1 5 2 0,-2 3-1 0,-3-2 2 15,0 2 2-15,-4 3-1 0,2 0 2 0,-7 0 1 16,1-3 1-16,-1 2 1 0,1-3 3 0,2 0 1 15,1-4 4-15,-3-2 2 0,3-4 2 0,1-3 3 16,3 1 2-16,-1-8 4 0,0-1 3 0,3-1 1 16,-1 1 4-16,3-1 2 0,0-1 1 0,2 0 0 0,1-3 4 15,5 3-4-15,0-3-1 0,3 0-5 0,3 0-5 16,4-1-6-16,1-2-3 0,5 1-4 0,3 1-6 16,-5 0-2-16,4 1-5 0,7 2-3 0,-6-1-1 15,2 0-1-15,-2 2-2 0,0 0-3 0,-3-1-5 16,-2-1-3-16,4 2-2 0,-9-1 1 0,2 2-5 0,0-1-43 15,1 0-42-15,-3 5 83 0,-1 0-51 0,2 1-43 16</inkml:trace>
          <inkml:trace contextRef="#ctx0" brushRef="#br0" timeOffset="-55386.5928">5862 1359 58 0,'-11'4'53'15,"3"-2"-6"-15,3-2-18 0,0 0 15 0,-1 0 10 16,1 0 6-16,4 0-1 0,-1 0 6 0,0 0 3 16,2 0 5-16,-1 2 3 0,1-2-3 0,0 1-3 15,0-1-3-15,0-3-3 0,0 1-6 0,0 1-10 16,0-4-5-16,-2 2-7 0,1-4-4 0,-1 6-9 15,-1-4-4-15,3 3-4 0,0-2-4 0,-2 0-7 16,2 1-1-16,0 3-3 0,0-4-3 0,3 0-3 16,-3 1-1-16,0 0 1 0,2 3-2 0,0 0 3 0,-2 0-4 15,1 0-2-15,-1 0 2 0,2 0-1 0,-2 2-1 16,1 1-3-16,-1-3-6 0,0 0-3 0,2 0-2 16,1-2-3-16,-1 4-13 0,1-1-12 0,2 1-19 0,1 1-23 15,4-1 65-15,-2 1-42 0,1 2-13 0</inkml:trace>
          <inkml:trace contextRef="#ctx0" brushRef="#br0" timeOffset="-58344.4162">6029 1193 349 0,'-5'-8'157'0,"4"2"-96"0,-2 1-40 16,-1-2 5-16,4 7-4 0,0 0-3 16,-1 0-3-16,2-1-10 0,1 1-1 0,-4 0 0 0,2 0 0 15,2 0 1-15,0 0 4 0,-4 0 0 0,2 0 0 16,-2 0 0-16,2 3 1 0,5 3-3 0,-2 10-1 16,-6-6-2-16,5 9-3 0,-1 3-1 0,1 5-2 15,0-1 1-15,-4 4 0 0,2 5-1 0,-3-6 1 16,3 4-2-16,0-1 0 0,0 0 1 0,0-5 0 15,0 5-1-15,0-8 1 0,-3-2-1 0,3-3 3 16,-2 3 2-16,0-7 4 0,-1-4-1 0,3 0 17 16,0-5 6-16,2 1 9 0,3-6 8 0,-5 3 10 15,6-4 3-15,-1 0-2 0,-5-4 2 0,3-4-11 16,-3 5-4-16,-2-6-10 0,2 2-7 0,0-4-9 16,0-2-2-16,-1-2-2 0,2 0-2 0,-1 1-2 0,0-5 1 15,4-2-2-15,-8-1 1 0,1-2 0 16,0-2 0-16,-2-1 0 0,5 2-1 0,0-4-2 0,0-1 0 15,-5-2 0-15,5 5 0 0,0 0-4 0,0-2-1 16,2 7-1-16,-2-4-1 0,0 7 0 0,2 3-3 16,-2 7-1-16,0-1-3 0,1 2-1 0,-4 5-4 0,3 3-2 15,0 2-3-15,-3 1-1 0,3 5 1 0,-2 6 1 0,1 4 0 16,1 12 2-16,0-3 3 0,-5 3 3 16,3 4 1-16,1 1 4 0,1 1-1 0,0 1 0 0,1-3 1 15,-1-4-1-15,8-2 0 0,3 0-2 0,-4-3-1 16,-4-3-2-16,2-3-2 0,4 4-4 0,-6-7-14 15,4 1-13-15,-4-2-22 0,5 0-33 0,-3 0 69 16,6 1-48-16,-2-4-19 0</inkml:trace>
          <inkml:trace contextRef="#ctx0" brushRef="#br0" timeOffset="-57911.3239">6144 2091 277 0,'0'-21'183'15,"0"-2"-67"-15,0 2-64 0,3 3 56 0,-1 2-57 16,1 2 1-16,-3 3-4 0,1 1-15 0,1 4-13 16,0 3-4-16,-1 0-7 0,-1-2-6 0,0 3-3 15,0-1 0-15,0 3 1 0,0 0-3 0,0 2 2 16,2 1-1-16,-4 2 4 0,1 3 0 0,-4 3 1 16,5 6-2-16,0-4 2 0,-3 5 2 0,-1 2 0 15,3 7 3-15,-2-4-3 0,3-1 2 0,6 5 0 0,-3 0 0 16,-3 3 1-16,5-3-5 0,0-1 1 0,1-2-1 0,2 8-1 15,-5-2-3-15,-1-3 0 0,1-3 2 0,0 1-2 16,0 1 2-16,-1-1-1 0,1-1 0 0,-1-6-1 16,-2 1 1-16,1 1 0 0,-1-8-4 0,0 2-1 15,0-3-6-15,0-3-2 0,-3-3-4 0,3 3-8 16,-1-5-47-16,1 0-45 0,0-3 87 0,0 0-60 16,1-3-45-16</inkml:trace>
        </inkml:traceGroup>
      </inkml:traceGroup>
    </inkml:traceGroup>
    <inkml:traceGroup>
      <inkml:annotationXML>
        <emma:emma xmlns:emma="http://www.w3.org/2003/04/emma" version="1.0">
          <emma:interpretation id="{79D22801-66CA-4451-8B16-2E018F58A336}" emma:medium="tactile" emma:mode="ink">
            <msink:context xmlns:msink="http://schemas.microsoft.com/ink/2010/main" type="paragraph" rotatedBoundingBox="25097,8451 22771,5331 24723,3875 27050,699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F528028-8EB5-4A54-8882-9C7CF82D259A}" emma:medium="tactile" emma:mode="ink">
              <msink:context xmlns:msink="http://schemas.microsoft.com/ink/2010/main" type="line" rotatedBoundingBox="25097,8451 22771,5331 24723,3875 27050,6995">
                <msink:destinationLink direction="with" ref="{7A83A223-9BA1-42C6-92CC-52237F54379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809E48E-EA5F-4219-917E-C1FFE561D7BD}" emma:medium="tactile" emma:mode="ink">
                <msink:context xmlns:msink="http://schemas.microsoft.com/ink/2010/main" type="inkWord" rotatedBoundingBox="25097,8451 22771,5331 24723,3875 27050,6995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-60478.2515">4480 1785 131 0,'-5'-9'105'0,"2"-1"-13"16,-1 1-32-16,-2-1 22 0,4 1 0 0,-1-1-3 0,-1 0 5 16,-1 1-7-16,2 1-3 0,-4-2-16 0,2 6-8 15,2-4-2-15,-2 1-7 0,1 3-5 0,4-3-13 16,-2 2-2-16,0 1-1 0,2 2-5 0,0-1-2 0,0 0 0 16,0-1-3-16,-1 4-1 0,-1-1-1 0,2 1-6 15,0 0 0-15,0 1-3 0,0 1-2 0,0 3-3 16,3 0-2-16,1 4 0 0,-3 1-1 0,1 1 4 15,-1 5-1-15,3 3-1 0,-1 0 1 0,-2 5 2 16,3 3 2-16,-3 2-2 0,2 1 4 0,1 3-1 16,-3 4 2-16,4-4-1 0,-5-1 2 0,3 0-2 15,2-3 1-15,3-2 2 0,-2 3-2 0,1-11 0 16,1 2 0-16,-5-2 1 0,3 0 0 0,-1-5-2 16,0 2 1-16,-4-3-1 0,1-3 0 0,-2 2 1 15,0-2 0-15,0-2 0 0,0 2-3 0,1-1 0 16,-1-1-4-16,0 2-3 0,0-1-8 0,5-1-9 15,0 2-9-15,-3 1-22 0,-1-3 40 0,-1-2-27 0,0-1-7 16</inkml:trace>
          <inkml:trace contextRef="#ctx0" brushRef="#br0" timeOffset="-60124.3864">4644 1733 375 0,'0'-10'141'0,"-2"-1"-100"0,2 3-32 15,0 0 1-15,2 0-3 0,-1 3 0 0,-1 4-2 16,8-4-4-16,-5 3 2 0,-3 2-2 0,5-1 10 16,-2 1-1-16,4 0 3 0,-1 0 4 0,-1 0 0 0,0 1 5 15,1 1 0-15,4-2-2 0,-6 3-5 0,3 2-2 0,-6 3 0 16,2 0-4-16,1 3-1 0,-1 2-3 0,0 8-4 15,-3-6 4-15,3 16-2 0,-3-3 0 0,3 4-1 16,1 8 1-16,-1 0-2 0,0 0 0 0,-1 1 2 16,1 2-2-16,2-8 0 0,-2 2 3 0,1-7-4 15,0-3 2-15,-3 0 0 0,1-5 2 0,3-1-2 16,-4-3 2-16,2-2 0 0,-1 0-2 0,-2-4 1 16,2-1-2-16,2-3-1 0,-2 0-2 0,0-1-4 15,-1-2-7-15,2 1-16 0,1-3-22 0,-1 0-52 0,-2 0 78 16,6-1-50-16,1 0-41 0</inkml:trace>
          <inkml:trace contextRef="#ctx0" brushRef="#br0" timeOffset="-59875.4519">5051 1978 788 0,'-1'2'346'0,"1"2"-223"0,-2-7-98 0,-3-5 30 15,2 2-53-15,-2 3-5 0,2 1-9 0,2 4-7 0,1 1 0 16,0 0 0-16,-2 0 5 0,2 2 4 0,-2 0 2 0,2-2 7 16,0 0 1-16,0 0 6 0,2-1 4 0,-2-2 3 15,0 0 4-15,2 0-1 0,-2-2 1 0,0-2-3 16,1 0-4-16,-1-2-2 0,0-2-3 0,0 3-10 16,2 1-6-16,-1-4-5 0,1 3-8 0,1 2-34 15,-1-1-24-15,1 4-57 0,2-1 99 0,1-1-83 16,-1-1-44-16</inkml:trace>
          <inkml:trace contextRef="#ctx0" brushRef="#br0" timeOffset="-59236.1101">5313 1668 847 0,'6'9'-5'16,"-8"-9"1"-16,-1 0-1 0,2 2-1 0,-1-2 5 15,2 0 0-15,-3 4-3 0,-4 0-1 0,-1-3 4 16,4 2 1-16,-1-1 1 0,-3 0 3 0,-3 1-1 16,3-2-2-16,1 4 1 0,-1-3 0 0,4 1 1 15,-4 0-2-15,1 2 1 0,4 0-4 0,-2-1 0 0,1 1 2 16,-1 0-3-16,-2 3 0 0,3 0-4 15,4 3 0-15,-2-3-1 0,0 3 2 0,2 4-2 0,2-3-1 16,-2 3 4-16,5-3-2 0,-4 4 3 0,3-1 1 16,4 1 3-16,0-2 1 0,-2 0 3 0,-3-3 3 15,8 5-2-15,-1-6 7 0,-1 1-2 0,1 3 2 16,1-1 0-16,-3-3-2 0,10-2-2 0,-3 4 0 16,-3-2 2-16,0 1-4 0,3-3 0 0,-3-2-1 0,3 2 0 15,-6 2-3-15,-1-1 4 0,2-2-3 0,3 2-1 0,-7 2-1 16,5 2 0-16,-5-3 1 0,2-1-2 0,-1 1 3 15,2 1-1-15,-7-1 0 0,0-2 1 0,-2 0 5 16,0-1 1-16,0 6-1 0,-7-5 4 0,1 2 1 16,-2 1 0-16,3-3 4 0,-4 1-1 0,-1 1 3 15,0-4 1-15,-2-1-1 0,4 3 0 0,-3-5 3 16,-5 0 0-16,9 1-1 0,-4-3 1 0,2 1 1 16,2-2 1-16,-1 1 5 0,0-1-2 0,7 0 2 15,-3-1 0-15,-2-7 6 0,6 5 1 0,0-4-4 16,2-1-1-16,1 0-3 0,2-4 2 0,-1-3-6 15,3-1 0-15,-1 4-8 0,2-3-1 0,0-2-2 16,3-4-1-16,0-1 0 0,-3 1-5 0,2-6 1 0,3 5 0 16,-2-4-2-16,0-2 1 0,-1 2-1 0,1-1 0 15,0 0-2-15,2 3 1 0,-4 2 0 16,1-1 0-16,-4 1-1 0,-1 3-3 0,-2 2 0 16,-3 1-1-16,2 3-2 0,-2-1-3 0,-5 1-5 0,0 3-4 15,-3-1-2-15,0 2-5 0,-3 1-20 0,-2 1-9 16,-11 4-17-16,0 0-20 0,4 0-24 0,-9 4-54 0,-4 9 107 15,-7-2-74-15,2-3-12 0</inkml:trace>
          <inkml:trace contextRef="#ctx0" brushRef="#br0" timeOffset="-64510.1416">3237-116 92 0,'-1'-10'64'0,"1"2"-20"15,0 0-25-15,3 2 11 0,2 1 0 0,-5 0-11 16,0-1-10-16,1 3-5 0,-1 1-4 0,-1 1 1 16,1 1 1-16,0 0 1 0,-3-2 11 0,3 2 7 15,0 2 3-15,-2-2 3 0,2 0 11 0,-2 0 7 16,-2-5 3-16,2 3 3 0,-3 2-4 0,2-3-2 16,-2-2-4-16,0 4 0 0,1-2-6 0,-1 1-9 15,5 2-6-15,-2 0-4 0,1-3-4 0,1 3-3 16,1 0 0-16,4 0 2 0,-2 1 4 0,0-1 5 0,5 2 4 15,4 0 4-15,2-2 5 0,5 0 7 0,5 0-2 16,-2-2-1-16,5 0-4 0,4-1-7 0,2-2 1 16,-1 1-5-16,-5-3-8 0,2 3-5 0,-4-1-1 0,4-2-3 15,-5-1-3-15,0 2 2 0,-7 0-3 0,4 1-3 16,-1 0-1-16,-2 2-1 0,-2-2-4 0,-3 2-7 16,3 1-8-16,-2 2-8 0,-1-1-17 0,-2 1-80 15,-3 0 98-15,0 0-59 0,-4 1-38 0</inkml:trace>
          <inkml:trace contextRef="#ctx0" brushRef="#br0" timeOffset="-63334.0105">4167-393 29 0,'-1'0'13'0,"1"0"-8"16,-2 0-5-16,2 5 10 0,-3-2 0 0,0 1 4 15,0 1 4-15,0-3 16 0,-2 4 5 16,0-3 5-16,0 1 7 0,0-1 6 0,1-3 1 0,-4 0 0 16,1 0-1-16,3 0-11 0,-4-3-2 0,-2 1 1 15,4 0-6-15,-4-1-12 0,4 2-4 0,-2-3-4 0,-7 1-3 16,-1 2-3-16,4 1-4 0,-6-2-6 0,-6 4-2 15,4-1 0-15,-6 4-2 0,-7 3-4 0,-6 2-7 16,0-1-13-16,-8 5-23 0,-3 6 36 0,-9 7-28 16,-4-7-16-16</inkml:trace>
          <inkml:trace contextRef="#ctx0" brushRef="#br0" timeOffset="-64192.0395">3589-175 235 0,'-6'6'191'0,"0"-7"-54"0,2-1-74 0,1-3 50 16,0-1-44-16,1 0-5 0,1 1-15 0,-1 3-31 15,2 1-9-15,3 1-8 0,-1 1-1 0,0-1-5 16,2 3-1-16,0 2-1 0,0 0 0 0,1 1 4 15,0 1 0-15,0 4 3 0,-1-3-1 0,0 3 0 16,0 2 0-16,1 3 1 0,0 3 0 0,-2 1 0 16,2 3 0-16,0 2-2 0,-2 2 1 0,2-1 3 0,-4-1-3 15,4 7 2-15,-2-2-1 0,0-3 1 0,-1 2 1 0,1 0 0 16,-1 3 2-16,3 3-1 0,-2 0 2 0,0-7 2 16,0 1-1-16,0 3 2 0,2-2 0 0,-3-6-1 15,1 0 2-15,-2-2 0 0,4 2 1 0,-5-5-2 16,3 0 2-16,-1-1-4 0,1-2 1 0,-3 0-1 15,2-5 0-15,-1 2-6 0,-1-2 1 0,2 0-3 16,-4-3-5-16,1-3-2 0,1 1-4 0,0 0-3 16,0 1-9-16,1-4-64 0,1-2 70 0,-2 1-38 15,2 1-28-15</inkml:trace>
          <inkml:trace contextRef="#ctx0" brushRef="#br0" timeOffset="-63723.2848">3876 343 79 0,'-2'-2'92'0,"4"0"-13"0,-2 1-31 16,0-2 41-16,2-1 0 0,1 1-12 15,-2 2 0-15,-1 1 0 0,7-4 2 0,-2 0-9 0,-1 2-4 16,3-1-19-16,-3-2-4 0,0-1-6 16,0-1-5-16,8 4-8 0,-4 0-10 0,-1 0-2 0,3-2-2 15,0 2-4-15,2 1 0 0,4 2-7 0,-5 0-1 16,1 2 0-16,-3-1-4 0,2 4 1 0,0 2 0 16,-1-1-2-16,0 2-1 0,-4 3 6 0,2 0-2 15,-2-1 0-15,-1 6 3 0,-2 1-2 0,-1 4 1 16,-2 0 1-16,0 1 1 0,-2 2 1 0,-4 3 1 15,-4-2 0-15,2 1 1 0,0-2 4 0,-3 0-1 16,3-1 0-16,0-2 3 0,0-3-2 0,2-4 0 0,-4 0 4 16,4 1 1-16,0-1-2 0,-1-4 1 0,-1-4 3 0,0 3-1 15,7-2 1-15,-2 1 5 0,3-5 1 0,0-1 3 16,1-2 1-16,6 0 1 0,2 3-1 0,1-3 0 16,-1-3-4-16,4 3-2 0,3 0-6 0,1-5-4 15,-1 2-6-15,3-4-2 0,-1-1 0 0,3-1-8 16,-2 1-3-16,0-3-8 0,0-1-6 0,-3-2-42 15,0-3-27-15,0-1-46 0,-4-3 96 0,1 1-88 16,-2-6-45-16</inkml:trace>
          <inkml:trace contextRef="#ctx0" brushRef="#br0" timeOffset="-65106.4558">2927 1747 315 0,'0'-1'162'0,"-2"-3"-78"0,-1 0-47 16,-2-1 10-16,0-2 1 0,2 4-6 0,0 2-4 16,2-3-15-16,-1 1-2 0,0 0-5 0,2 0 5 15,0 0 1-15,0 0 3 0,2-4 4 0,-2 2-6 0,3-4 10 16,-1-2 9-16,-1 0 4 0,2-2-6 0,-1 0-1 16,1 0 0-16,0-3 2 0,1 0-3 0,-1 1-2 15,0 0-7-15,0-1-4 0,2 2-1 0,0-2-1 0,-2-1-5 16,0-1 1-16,-1-1-4 0,1-2 2 15,0-3-2-15,-3-1 5 0,2-2-1 0,-2-5 0 16,0-2 2-16,0 1-3 0,0-2 2 0,0-2 0 0,-4 2 0 16,3-1 0-16,-2-1-1 0,0 2-1 0,-2 3 0 15,0 0-2-15,0-1 2 0,-1 1-2 0,-1 2 1 16,1-2-5-16,0 3-1 0,-1-3-1 0,1 2-1 16,0-2-2-16,-1 2-1 0,1-5-1 0,-1 2-2 15,1 1 1-15,0-2-2 0,-1-1 1 0,3 2-1 16,-4-1-1-16,3 4 0 0,-2 0 0 0,1-2-1 15,1 2 1-15,-1 1 1 0,1 4-2 0,-1-1 2 16,1 1 1-16,-1 2-1 0,-2-1 1 0,3 4 2 16,-3-3-3-16,2 3-1 0,1 1 1 0,-2 3-1 15,1-5-1-15,1 2 0 0,1 1 0 0,-4-2 0 16,4 4-2-16,-2-3 2 0,1-1 0 0,4 0 0 16,-4 2 0-16,3 4 0 0,-1-5-1 0,1 3 1 0,2 0 0 15,0 0-1-15,0 0 1 0,-3-1 0 0,3 1-3 16,-1-2 3-16,1 1 0 0,0 1-1 0,0 1 0 15,0 1 1-15,1 3-1 0,-1 0-2 0,2-2 3 16,-1 3-1-16,1 2-1 0,0 1 1 0,-1-3 1 16,1 2-2-16,-1 0 0 0,1-2 1 0,1 3 0 15,-3-3 1-15,2 2 0 0,1-2 0 0,-1 2-2 16,1-1 2-16,0-1-1 0,0 1 2 0,2-2-1 16,-2 0-1-16,3-1 1 0,-2 3-1 0,0-2 0 15,3 0 1-15,-2 3 0 0,1-4 0 0,-1 4-1 16,-2 0 1-16,0 1-2 0,0-1 0 0,2 3 2 15,-2-3-2-15,-1 1-1 0,1 1-1 0,0 0 1 16,2-1-1-16,0-1 1 0,-2 4-1 0,0-3 1 16,2-1-2-16,0 2 2 0,1 1 0 0,-3 0-2 15,2-1 1-15,0 1 0 0,1-1 0 0,1 1-1 0,-1 3 0 16,0 1 0-16,2-2 0 0,0 1 1 0,0 4-1 16,2-2 1-16,-2 0 1 0,0 0-1 0,4 1 2 15,1-1-2-15,-2 0 0 0,4 0 2 0,1 3 2 0,4 1-3 16,6-3 0-16,-4 2 2 0,0 1 0 0,2-4-1 15,3 3 2-15,2-3-2 0,0-2 1 0,-4 1 0 16,7 1 1-16,0 0-1 0,0 0 1 0,0 0 0 16,-1-2 0-16,1 0 1 0,2 2 0 0,-6-1-1 0,-1 1-1 15,2-2 2-15,-2 1 0 0,3 1-1 0,-4 0 1 16,-1 1-1-16,1-1 0 0,-1 0 2 0,2 0-1 16,-1 0 0-16,-1 2-2 0,-2-2 2 0,-3-2-1 15,3 2 1-15,1 2-1 0,-4-2 0 0,1 0 1 16,0 0-1-16,-2 0 2 0,0 0-1 0,2 0 1 15,-7 0-2-15,0-5 3 0,4 3-1 0,-5 1-2 16,-4-2 1-16,2-1 0 0,0 1 0 0,1 3-1 16,-1 0 0-16,-2 0 1 0,1 0 0 0,-2 0-1 15,0 0 0-15,0 0 0 0,-2 2 0 0,-1-2 0 16,1 1 0-16,-1-1-3 0,-2 2 2 0,2 1-2 16,-2 0 3-16,-1-1 0 0,1 1-2 0,0 0 1 15,0-1 1-15,-1 3 0 0,3-2 0 0,-2 3 0 16,2-1 0-16,-1 3-1 0,0-3 0 0,0 3 0 15,0 0-1-15,0 0 0 0,-1-2-3 0,2 4 2 0,0-2-1 16,1 4 0-16,-1 0-2 0,0-3 2 0,3 4-2 0,-2 4 2 16,4 1 0-16,-4-1-1 0,1 1 0 0,-3 1 0 15,6 6 1-15,-1 6-1 0,-1-4 3 0,2 1-1 16,0 6 2-16,-1-1 0 0,4 2 0 0,0-1 2 16,-2 1-1-16,0 0 0 0,0 0 0 0,-1 0 1 15,1-5-1-15,-2 1 1 0,2-1 0 0,-1 0-1 16,0-3 1-16,-2 0 1 0,3-1-2 0,-2-1 0 15,-2 4 0-15,2-2 0 0,-2 2 1 0,0-1-1 16,1-1 0-16,0 5 0 0,0-3 0 0,0 1 1 0,0 0 1 16,-1 2-2-16,-3 2 0 0,1-3 0 0,3 4 0 15,-3-1 1-15,0 1-1 0,-2 2 0 0,2-2 0 16,1-2 3-16,-1 1-2 0,3-1 1 0,-5-4 2 16,3-1-3-16,4-2 0 0,-4-2 1 0,1 1 0 15,1-4 1-15,-7-2-1 0,4 3-1 0,1 1 0 16,-6-1 2-16,4-1 1 0,-1 1-2 0,0-3 2 15,2 3-1-15,4-1-1 0,-6-2 1 0,1 0 1 16,-3 2-1-16,4 1 0 0,0-4 0 0,0-1 1 16,-5 1 2-16,0-1 0 0,0-2 1 0,4-1 1 15,-2-5-2-15,-2-2 3 0,-2 2 0 0,2-2-2 16,0-4-1-16,0 0 0 0,0 0-1 0,0 1-4 16,0-1 3-16,2-3-4 0,0 1 0 0,-2 2 0 15,0-1-1-15,3 1-2 0,-3-3 0 0,1 0-2 0,-1-1-4 16,0 2-4-16,0-1-46 0,-1-3-39 15,-2 3-68-15,-5-2 124 0,1-7-109 0,1 1-62 0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1:12.34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BA3022D-A26C-415F-8EF5-9433EF792E6E}" emma:medium="tactile" emma:mode="ink">
          <msink:context xmlns:msink="http://schemas.microsoft.com/ink/2010/main" type="inkDrawing" rotatedBoundingBox="6937,67 21007,38 21011,2093 6941,2121" semanticType="enclosure" shapeName="Other">
            <msink:sourceLink direction="with" ref="{A84A0B88-64CE-406A-BEBE-0C823B8D327A}"/>
          </msink:context>
        </emma:interpretation>
      </emma:emma>
    </inkml:annotationXML>
    <inkml:trace contextRef="#ctx0" brushRef="#br0">292 1990 65 0,'4'2'87'0,"5"-2"10"16,-1 0-38-16,3 0 28 0,5 1-1 0,3 1-2 0,10 1-6 15,11 3-8-15,-2-4-3 0,-3 3-17 0,10-1-2 0,14-2-1 16,6 1-2-16,5-1-8 0,-3 1-5 0,19-3 0 16,-5 2-3-16,31-2-3 0,-4 0-1 0,0 0-6 15,15 0-2-15,12 1-4 0,1-1 2 0,10 0-3 16,2 0-2-16,7-1 1 0,4 2-1 0,14-1-3 16,1 0 0-16,6 0 2 0,5 0-2 0,0 0 1 15,6 0 0-15,8 0-2 0,-2-1 1 0,5 1 0 16,1 0-1-16,4 0-1 0,-7 3 0 0,12-3 0 15,-3 3 2-15,-1-1 0 0,0 2 0 0,-27-4 2 0,10 4-2 16,21-1 4-16,5-3-3 0,-29 3 0 0,4-2-2 16,-2-1-1-16,31 2 0 0,-4 0-1 0,-2-1 0 15,-27-1-1-15,3 0 0 0,16 0 1 0,5 0-2 16,-2 0 2-16,-32 0-2 0,21 0-1 0,7-3 1 16,-14-2-1-16,-2 4 2 0,1-6 1 0,-8-1 1 15,2 4-1-15,-7-6 2 0,5 2 1 0,-7-1 0 16,0-1 0-16,-2-1-2 0,-4 4-1 0,-6-1-1 15,4-1 1-15,-3-1-2 0,-7-1 0 0,-5 2-1 16,-8 1 1-16,0-2-1 0,0-4 1 0,-15 3-1 16,-10 1 2-16,-2-4 0 0,-13 4-1 0,-16 1-1 0,14-9 0 15,-4 2 3-15,-19 3-1 0,-1-2 1 0,-9-1-3 0,7 0 0 16,-13-3-1-16,2 1 2 0,-15 4 0 0,-4-2-2 16,5 3 0-16,-4 0-2 0,-5 2 1 0,-6 2 0 15,2-1-1-15,3-1 1 0,-7 0-3 0,-2 1 4 16,-6-3-1-16,0 2 2 0,-6-5 3 15,0 2 2-15,-5-2 3 0,-5 2 2 0,2-2 3 0,-4 0-2 16,-2-3 3-16,-3 1-1 0,1-4 0 0,-2 0-3 16,-1-4-2-16,-2-2-3 0,0-4-4 0,-3-3 1 15,-4-2-3-15,-1-3-1 0,-4-8-3 0,-1 4 0 16,-3-9 1-16,-2-2 1 0,-2-8 2 0,2 6-2 16,-1 1 2-16,0 4 0 0,-3-2 1 0,1-7 0 15,2 13 1-15,3 5-2 0,0 2 0 0,-5-10-1 0,4 3-2 16,-2 1 3-16,4 4-1 0,-2-2-4 0,1-3-1 15,-2 5 0-15,3 3-1 0,-3 7-3 0,2-2 1 16,0 9-3-16,2 6-1 0,-2 4-5 0,-2 0-1 16,2 6-2-16,-3 4-1 0,0 4-3 0,-1 2-3 15,-4 2 2-15,-3 1 0 0,-7 7 8 16,1-2 1-16,-7 3 4 0,0 1 2 0,-6-2 7 0,-2 4 3 16,-3-2-1-16,-6-3 2 0,-2 2-1 0,-2-1 1 15,-7-1-2-15,-4-2 1 0,-9 2-2 0,3-2 3 16,-18-4-1-16,4 5 0 0,-8-5 1 0,-2 0 0 15,-15 0-3-15,1 2 2 0,-5-5-1 0,-3 0 0 16,-2-3-1-16,-4 0 0 0,-3 0 1 0,1-4 0 0,5-1 2 16,-4 2-1-16,-6 1 1 0,3 0-1 15,-3-3 1-15,5 2 0 0,-2 0 0 0,-4 1 0 0,-4-2-1 16,5 1 0-16,0 1 1 0,-3 1 0 0,2 4 1 16,-6-4-1-16,22 1 1 0,-4-2-1 0,-16 5 1 15,-3 0 0-15,21 0 2 0,-2 2-3 0,-1-2 2 0,-17 2 0 16,-1 2-1-16,-1 1 2 0,20-2-2 0,-3-3 1 15,-19 3 0-15,0 1 1 0,1 0-1 0,20-2 3 16,-23 0 0-16,5 1 0 0,4-3-1 0,-1 5 1 0,0-4 1 16,2 2-1-16,0-3 0 0,1 7-3 15,2-2 2-15,-1 2-1 0,-2-2 1 0,1 0-2 0,4 1-2 16,1-1 3-16,-2 2 0 0,1-7 1 0,5 1-1 16,1 1-1-16,0 3 1 0,-2-2 2 0,0-3 1 15,6 0-1-15,0 0 0 0,-1 1-1 0,2-1 1 16,2 0 1-16,-3-1 0 0,8-2-2 0,13 3 0 15,5 0-1-15,-19 0 0 0,2 1 1 0,14-1-2 16,2 5 0-16,1-5-1 0,-11 0 1 0,4 0 1 16,-3 1 1-16,14-1-1 0,-2-4 2 0,-1-1 1 15,3 2-2-15,6 0 2 0,1 1-1 0,-1-3 0 16,9 2-1-16,1-2 1 0,1 5-2 0,33 0-1 16,23 0 1-16,1 0-1 0,-70 0 0 0,2 0-1 15,9 2 2-15,7-2-2 0,5 9 5 0,-4-1-1 16,12-1 2-16,20 1-1 0,1 0 3 0,3-2 1 15,2 2 1-15,1-2 1 0,4-2 0 0,1 0 3 16,1-1 0-16,-2-1 1 0,7 1 0 0,-5-1 2 16,7 1-4-16,-2-1 3 0,3 2-4 0,0 0-2 0,3 0-2 15,0 0 0-15,2-1-3 0,1 0-3 0,-3 2 0 16,5 3 0-16,-2-4 0 0,2 3 0 0,-3-2 0 16,3 1 0-16,-2 2-1 0,0 0 1 0,3-2-1 15,-1 1-1-15,-1 1 0 0,0 0 0 0,1 0-1 16,-1-2-1-16,0-1 1 0,0 3 0 0,1 0 1 15,-1 0-1-15,0 0 0 0,-1 1 0 0,0 1 0 16,0-1 0-16,4 1 0 0,-4-1-1 0,2 4-1 16,-2 1 1-16,4-4-1 0,-2 3-1 0,4 3 2 0,-4 1-3 15,5 2 2-15,-4 0 1 0,1-4-1 0,5 5 1 0,-2 4-2 16,-4 2 1-16,2 4-2 0,4-3 2 0,-4 11-1 16,6-1 2-16,2 11-2 0,-5-4 2 0,5 6 1 15,0 2 1-15,4-2 0 0,2-3 1 0,2 0 2 16,0-4 0-16,0-2 2 0,1-4 0 0,2-2 1 15,1-2 2-15,0-4 9 0,0 3 2 0,0-4 0 16,1-1 5-16,1-3 2 0,1 5 1 0,2-5 2 16,-1 0 1-16,2-4-7 0,-1 1 0 0,1-3 0 15,1-6-5-15,6 6 0 0,1-5 0 0,1-2-4 16,3-2-3-16,7 1 0 0,14-4-5 0,17 1-4 0,-4-1-4 16,-2-3-9-16,6-1 2 0,18-2-65 0,5-2-39 15,19-4-72-15,-6-1 135 0,17-12-120 0,-2 10-70 16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5:41.87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BBCCCBE-E90E-4136-835C-2B0DBFC32946}" emma:medium="tactile" emma:mode="ink">
          <msink:context xmlns:msink="http://schemas.microsoft.com/ink/2010/main" type="writingRegion" rotatedBoundingBox="32053,4750 33068,11146 32051,11308 31035,4911"/>
        </emma:interpretation>
      </emma:emma>
    </inkml:annotationXML>
    <inkml:traceGroup>
      <inkml:annotationXML>
        <emma:emma xmlns:emma="http://www.w3.org/2003/04/emma" version="1.0">
          <emma:interpretation id="{ECFB68D0-5D1C-4944-9C49-6AA0EBE0215E}" emma:medium="tactile" emma:mode="ink">
            <msink:context xmlns:msink="http://schemas.microsoft.com/ink/2010/main" type="paragraph" rotatedBoundingBox="32053,4750 33068,11146 32051,11308 31035,49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D9D23E-4293-42E4-B72B-B3F1B83AAD2A}" emma:medium="tactile" emma:mode="ink">
              <msink:context xmlns:msink="http://schemas.microsoft.com/ink/2010/main" type="line" rotatedBoundingBox="32053,4750 33068,11146 32051,11308 31035,4911"/>
            </emma:interpretation>
          </emma:emma>
        </inkml:annotationXML>
        <inkml:traceGroup>
          <inkml:annotationXML>
            <emma:emma xmlns:emma="http://www.w3.org/2003/04/emma" version="1.0">
              <emma:interpretation id="{C30BE2E7-1266-44BA-924D-6C855777E4C5}" emma:medium="tactile" emma:mode="ink">
                <msink:context xmlns:msink="http://schemas.microsoft.com/ink/2010/main" type="inkWord" rotatedBoundingBox="31907,4758 32936,9855 32271,9989 31242,489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11239 2550 112 0,'-7'-11'121'0,"-1"-2"-33"0,2 2 20 16,-2 1 5-16,2 2-8 0,-1 0-11 0,2 2-54 15,1 1 13-15,2 0-3 0,-1 1-2 0,3-1-5 16,0 2 0-16,-2-1-3 0,2 0 1 0,0 0-8 0,0 1-2 0,2 2 0 15,-2-1-5-15,3-1-9 0,-1 1-4 0,1 2-3 16,0 0-3-16,2 5-4 0,0 1-2 0,-2 1-1 16,2 2-1-16,-1 7 0 0,1 7 0 0,1 5 1 15,-1 3-1-15,0 7-1 0,1-3 1 0,-1 17-2 16,2-4 1-16,-4 6 0 0,1 4 1 16,-2 2 0-16,3-1 1 0,0 8 0 0,-2-2 1 0,0 4 0 15,2 2-1-15,0 1 1 0,-1 1 0 0,3-1 0 16,-1 0-1-16,0-2-1 0,2-2 1 0,-1 2 0 15,-2-1 2-15,4 1-1 0,-3 1 0 0,2-2 3 0,-3-2-2 16,3-2 5-16,0-3-1 0,-1-8 1 0,0 2 2 16,-2-11 0-16,3-10 2 0,-1 6 2 0,2-1 3 15,-6-7-3-15,4-2 0 0,-3-3 0 0,0 3 0 16,-4-6-2-16,1 4-1 0,-1-13-3 0,0 1-2 16,0 2-1-16,-1-3-1 0,1-3-1 0,0-2-6 15,-2-1 0-15,0-2-3 0,2-2-5 0,-1-4-9 16,-1 1-6-16,-1-3-13 0,-3-2-19 0,3-6-73 15,-2 0 99-15,-2-3-62 0,-4-11-38 0</inkml:trace>
          <inkml:trace contextRef="#ctx0" brushRef="#br0" timeOffset="662.5103">11169 2496 158 0,'-5'-7'82'15,"0"-2"-44"-15,3 1-23 0,1 1 7 0,-1 3 1 16,2-3-9-16,0 2-2 0,0-2 1 0,0 5 3 16,0-4 13-16,0 1 4 0,2 0 5 0,-1-1 5 15,-1 2 10-15,0 0 2 0,2 4-3 0,-2-4-1 16,0 3-11-16,0 1-5 0,-3 0-5 0,0 3-6 16,-2 2-12-16,-2 1-4 0,-1 2-3 0,1 3-1 15,-1 0-4-15,-4 5-1 0,0 8-2 0,-1-3 1 16,2 1 0-16,-2 4 0 0,2 2 1 0,-2 3-1 15,4 5 0-15,-6-1-2 0,6-4 3 0,1-1-1 0,-5 3 1 16,-1-1 1-16,6-2 0 0,-3-6 1 0,-2-3 2 16,3 4 4-16,4-10-3 0,-5 1 2 0,4-2 4 15,1-6-1-15,-2-3 2 0,3 1 0 0,0-1 8 16,2-3 1-16,3-1 6 0,-1-1 0 0,1 0 4 16,3-1 2-16,0-3 1 0,-1 1 1 0,2-3-7 15,0-1 1-15,-3-4-5 0,4 2 1 0,-2-6-4 16,2-2-3-16,9-4-2 0,-4 2 1 0,-1 0-3 0,1-6-1 15,3-7 1-15,1 3 0 0,0 2-5 0,-4-5 3 16,-1 2-2-16,4-7 1 0,-2 5 0 0,4 0 1 16,-4 5-1-16,-3 2 0 0,5 1 1 0,-4 3 0 0,4 5 0 15,-7 4 0-15,4-3 0 0,1 3-4 0,-5 4-1 16,2 3 0-16,-1-3-5 0,-3 2 0 0,0 4 1 16,0 2-3-16,1 2-1 0,0 1 2 0,1 5 0 15,2-2 0-15,0 10 0 0,2-2 0 0,1 7 2 16,2-3-1-16,1 4-1 0,0 3 0 0,5 7 0 15,-3-2-1-15,7 4-4 0,-3 1-4 0,4-2-4 16,-3 1-3-16,1-2-5 0,-3-2-8 0,7 3-34 16,3 2-30-16,-9-4-61 0,4 0 112 0,-5 4-75 0,13 5-59 15</inkml:trace>
          <inkml:trace contextRef="#ctx0" brushRef="#br0" timeOffset="-924.4482">10762 1384 123 0,'0'-3'111'0,"-1"-2"-23"16,1-3-45-16,0 7 33 0,0-6-13 0,-2 1-11 15,1 1-9-15,1 0-12 0,-2 2-4 0,-3 3-6 16,4 0-2-16,-3-3-7 0,3 3-2 0,-2-2-2 15,3 1 0-15,0-1-4 0,0 0 0 0,0 2 0 0,0-1-1 16,0 1 3-16,0 0 3 0,-5 1 0 0,2-1 2 16,3 0 7-16,-2 0 4 0,-3 0 2 0,5 2 1 15,-1-2 5-15,-1-2-1 0,2 1 2 0,0-1 1 16,0 1-5-16,0-2-3 0,2 1-3 0,-2-3 0 16,3 4-5-16,-3-4 0 0,0 5-2 0,0-3-2 15,0-1 0-15,0 3 0 0,2-2 2 0,-2-1 2 16,0 3-1-16,1-4 0 0,-1-4 0 0,0 7-1 15,0-3 1-15,0 4-1 0,0-6 2 0,0 4-2 16,0-3-1-16,2 4 0 0,-1 2 0 0,1-3 1 16,0-2-1-16,-2-1 0 0,3 3-2 0,-3-4-1 0,3 4 0 15,0-5 2-15,0 0-2 0,-1-2 0 0,3 3-1 16,-2-1 2-16,3 0-1 0,-3-2 0 0,-3 0 0 16,2 1-1-16,1-1-1 0,-1 1 1 0,-2 1-2 15,0-2 1-15,1 1-1 0,-1-1 0 0,0 2 1 16,0 0-1-16,4-3 0 0,-4 5 2 0,0-5-1 15,0 3-1-15,-2-2 2 0,2 4 0 0,0-4 1 16,0 1 1-16,0 1-1 0,0-4 0 0,2 5 2 0,-10-3-2 16,4 0 3-16,4-4-1 0,-4 6-3 0,-1 0 0 15,2 2 0-15,-2-4 0 0,5-1-2 0,0 0-1 16,0 1 0-16,-8 6-2 0,8-8 0 0,-6 0 1 16,4 1 0-16,-4 1-3 0,1 0 2 0,2 2 1 0,-4-6-4 15,6 3 2-15,-3 1 1 0,0 1-2 0,-4-4 1 16,3 2 1-16,-1 0 0 0,1 0-1 0,2 3 0 15,-2-5 1-15,-2 0-3 0,4 2 3 0,2 2-3 16,-1-4 1-16,0 3-2 0,2 1 3 0,0-7-1 16,-1 6-1-16,1-3 1 0,0-1-1 0,-2 3 2 15,1 0-1-15,-1-3 1 0,2 4-2 0,-5-3 0 16,5-1 2-16,-3 4 0 0,2-2-2 0,-1 0 1 16,0 0-1-16,-1-3 1 0,3 6 0 0,-1-1 0 0,1-1-2 15,-2-2 2-15,0 2 0 0,1 0-1 0,-1 0 1 16,1-2-1-16,-1 0 1 0,2 1-1 0,-3-3 1 15,1 4-1-15,1-1 0 0,-1 0-1 0,-1 0 1 16,1-1-1-16,-1 2 1 0,-2 0 2 0,4-1-2 16,-4 1-1-16,2 0 2 0,0 0-1 0,-2 0 0 15,2 1 0-15,-1 1 0 0,0-2-1 0,0-1 1 16,1 1-1-16,0 0 0 0,0-2 1 0,0 2-1 16,-2-1 0-16,3 0 0 0,-1 1-1 0,-2 0 1 15,2 0 0-15,0 0 0 0,1-2 0 0,1 0 1 16,-2 2 0-16,1-5-1 0,0 0 1 0,1 2 0 15,1-2 0-15,-2 2 1 0,2-1 0 0,0 1-1 16,0 1 0-16,0 1 1 0,0-3-1 0,0 4 0 16,0 0-1-16,-1-2 0 0,1 4 0 0,-2-3 0 15,2 5 0-15,0-3-1 0,-2 4 0 0,2-4 0 16,-1 4 1-16,1-2 0 0,0 1-1 0,0 1 1 0,0 0-1 0,0 2 1 16,-2-4 1-16,2 4-1 0,0-1 0 0,0 0-2 15,-1 0 2-15,1-1 0 0,0 3 0 0,0-2-1 16,0 0-1-16,1 0 0 0,1 2 1 0,1 2 0 15,-1-1-3-15,-1 0-4 0,1 1 0 0,-2-1-4 16,0 1-2-16,1-1-9 0,-1 2-3 0,0-1-5 16,2 1 2-16,0 0-13 0,1 1-5 0,0 1-3 15,-1-1-2-15,1 1-9 0,0 1-5 0,0-1-8 16,-1 1-12-16,-1 0-31 0,3 0-27 0,-3 2 93 16,4 0-67-16,-4 1-32 0</inkml:trace>
          <inkml:trace contextRef="#ctx0" brushRef="#br0" timeOffset="-2465.4196">11003 1636 137 0,'-3'-8'81'0,"4"3"-35"0,1-3-25 16,1 3 15-16,0-1-8 0,2-1-2 0,0 1-2 15,1 1-1-15,-3 1-3 0,-3-8 10 0,5 6 2 16,0 0-1-16,-3-2 1 0,-1 1 0 0,2-2 4 16,0 1-4-16,1-2 2 0,-1 2-8 0,0 0-4 0,-1 2 4 15,-1-4-1-15,1 2-4 0,-1 4-5 0,1-3 3 16,0 2-3-16,-2 2-3 0,1 2 2 0,2-2-5 15,-1-1-4-15,-2 3 2 0,0 1-2 0,0 0-3 16,0-2-1-16,0 7 1 0,0-2-3 0,-2 3 0 16,2 1 3-16,0 4-1 0,-3-1 2 0,0 4-2 15,-2-3 1-15,2 3 2 0,0 2-2 0,-4 3 1 16,3 1-1-16,-3 0 1 0,3 4-3 0,-3 3 0 16,1 3 1-16,1 2-2 0,-1 0 2 0,-1-2-1 0,3 5-1 15,-3 10 0-15,4-4 0 0,0-6 0 0,0 7 1 16,1-4 0-16,2 2-1 0,3-5 1 0,0 3 3 15,-1-11-4-15,4-4 5 0,1 0 0 0,-1-5 1 16,2-2 2-16,-2-2 6 0,1-3 1 0,1-3 4 16,3-3 4-16,-2 0 3 0,1 1 2 0,0-6 1 15,1 0 0-15,3-1-4 0,-3-4 0 0,4 2-1 16,-3-2-3-16,3-3-3 0,-1-2 1 0,0-1-1 0,1-1 0 16,-4-1 0-16,1 0 0 0,0-1-1 0,-1-1 1 15,-3-1-2-15,0 4-2 0,-2-4-2 0,-3 1-2 16,-1 0-3-16,-1 2-3 0,-2 0-4 0,-1 0-4 15,-3 4-9-15,2-2-4 0,-6 6-7 0,1 2-5 16,-3-1-16-16,-2 4-9 0,-3 5-13 0,2 0-23 16,-9 1 60-16,1 4-39 0,0 6-9 15</inkml:trace>
        </inkml:traceGroup>
        <inkml:traceGroup>
          <inkml:annotationXML>
            <emma:emma xmlns:emma="http://www.w3.org/2003/04/emma" version="1.0">
              <emma:interpretation id="{EFA65577-3756-4C5D-9627-EA168BCB66FF}" emma:medium="tactile" emma:mode="ink">
                <msink:context xmlns:msink="http://schemas.microsoft.com/ink/2010/main" type="inkWord" rotatedBoundingBox="32651,10422 32746,11021 32023,11136 31928,1053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58.7922">10931 5375 343 0,'-6'0'215'0,"-4"-3"-83"16,6 3-60-16,2-3 48 0,-1 1-35 0,1 2-12 0,1 0-11 15,-4-2-3-15,6 2-8 0,3 0-1 0,2-3-15 16,2 3 3-16,0 0-2 0,5-1-1 0,-1-1 3 15,12-1-6-15,-3-2 0 0,4 4-3 0,6-3-5 16,2-2-10-16,1 0-3 0,4-1-3 0,2 1-7 16,-2-1-6-16,2 1-6 0,-1 3-2 0,3 1-4 15,-6 1-9-15,1-1-5 0,-2 2-6 0,-8-1-5 0,2 1-21 16,-4 0-10-16,-7 0-13 0,-1 1-13 16,-2 1-49-16,-3-1 98 0,0 3-64 0,0 0-21 0</inkml:trace>
          <inkml:trace contextRef="#ctx0" brushRef="#br0" timeOffset="1737.6631">11447 5380 175 0,'-14'1'173'0,"3"1"-34"0,-2 0-69 0,-1-2 54 15,3 0-25-15,-1-2-14 0,3 2-13 0,1 0-22 16,-2 0-4-16,6 0-4 0,-6-2-1 16,7 2-6-16,-2 2 1 0,2 0-1 0,-2-2 2 0,2 3-3 15,0-2-3-15,1 7 2 0,2-3-1 0,-2-2-6 16,2 5-4-16,0 0-1 0,0 5-5 0,0 4-3 15,0-1 1-15,2 5-7 0,-2-2 0 0,0 5-1 0,3 2 0 16,-1-3-2-16,-1 1 2 0,3-1 0 16,-3-4-1-16,1 0-1 0,-1 2-1 0,1-1 0 0,0-1-2 15,-1 0 1-15,-1-3-2 0,2 4-3 16,-1-5-2-16,-1 0-1 0,2-4-6 0,0 0-3 0,-1-1-5 16,2-2-4-16,1-2-14 0,-1 2-3 0,0-2-9 15,0 1-10-15,2-3-34 0,0 3-15 0,-1-1-14 16,1-3-23-16,0 1 92 0,0-3-67 0,1-2-12 15</inkml:trace>
        </inkml:traceGroup>
        <inkml:traceGroup>
          <inkml:annotationXML>
            <emma:emma xmlns:emma="http://www.w3.org/2003/04/emma" version="1.0">
              <emma:interpretation id="{74366644-1B45-4D8B-B371-DABDEE840631}" emma:medium="tactile" emma:mode="ink">
                <msink:context xmlns:msink="http://schemas.microsoft.com/ink/2010/main" type="inkWord" rotatedBoundingBox="32898,10622 32983,11160 32903,11173 32818,10635"/>
              </emma:interpretation>
              <emma:one-of disjunction-type="recognition" id="oneOf2">
                <emma:interpretation id="interp2" emma:lang="" emma:confidence="1">
                  <emma:literal>~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_</emma:literal>
                </emma:interpretation>
                <emma:interpretation id="interp6" emma:lang="" emma:confidence="0">
                  <emma:literal>^</emma:literal>
                </emma:interpretation>
              </emma:one-of>
            </emma:emma>
          </inkml:annotationXML>
          <inkml:trace contextRef="#ctx0" brushRef="#br0" timeOffset="2036.7419">11833 5472 778 0,'-5'5'371'16,"2"-8"-248"-16,-2 1-85 0,2-6 10 0,3 8-17 0,-2-3-1 16,2 1-9-16,2 1-4 0,1 1-9 0,0 1-4 15,2 1 0-15,1 1-1 0,-1 0 1 0,0 2 2 16,1 2 2-16,1-3 0 0,-1 1-2 0,-1 3 1 16,-1-3 0-16,-2 6-2 0,3-1 0 0,-4-1-4 15,1 5 0-15,-2 7 0 0,0-3 1 0,0 4 0 16,0 0-2-16,-3 4 0 0,0-1 1 0,1 4-1 15,-1 0 0-15,1-4-2 0,-1 4-1 0,0-4-3 0,3-1-4 16,0 3-13-16,0 0-14 0,0-5-20 0,0 2-48 16,5-3 78-16,-1 3-65 0,3-10-35 15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4:13.49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5280253-55E1-4ED6-A60E-9662B0E74CB4}" emma:medium="tactile" emma:mode="ink">
          <msink:context xmlns:msink="http://schemas.microsoft.com/ink/2010/main" type="writingRegion" rotatedBoundingBox="22560,6529 24868,6579 24841,7838 22533,7788"/>
        </emma:interpretation>
      </emma:emma>
    </inkml:annotationXML>
    <inkml:traceGroup>
      <inkml:annotationXML>
        <emma:emma xmlns:emma="http://www.w3.org/2003/04/emma" version="1.0">
          <emma:interpretation id="{08D28D7D-359D-4026-8E4B-91C9D63B8676}" emma:medium="tactile" emma:mode="ink">
            <msink:context xmlns:msink="http://schemas.microsoft.com/ink/2010/main" type="paragraph" rotatedBoundingBox="22560,6529 24868,6579 24841,7838 22533,77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22FECC-C2C6-4619-91E0-074AF20697C6}" emma:medium="tactile" emma:mode="ink">
              <msink:context xmlns:msink="http://schemas.microsoft.com/ink/2010/main" type="line" rotatedBoundingBox="22560,6529 24868,6579 24841,7838 22533,7788"/>
            </emma:interpretation>
          </emma:emma>
        </inkml:annotationXML>
        <inkml:traceGroup>
          <inkml:annotationXML>
            <emma:emma xmlns:emma="http://www.w3.org/2003/04/emma" version="1.0">
              <emma:interpretation id="{D51F7238-3F11-4BBC-A54B-6BFDD440683C}" emma:medium="tactile" emma:mode="ink">
                <msink:context xmlns:msink="http://schemas.microsoft.com/ink/2010/main" type="inkWord" rotatedBoundingBox="22553,6875 22982,6885 22966,7648 22536,763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1949 1851 150 0,'-5'-2'113'0,"0"-1"-29"0,2 0-37 16,2 0 28-16,-6-2-7 0,1 0 6 0,1-1-2 16,0-1-12-16,1 2-5 0,-3-3-5 0,1 2-3 0,3-2-7 15,-4 0-5-15,2 2-13 0,2-2-6 0,-5-2-5 16,4 2-1-16,0 0-2 0,0 2-4 0,-1 0 3 16,2-1 1-16,-4 2-3 0,-1 2 3 0,0 0 1 15,-3 2-2-15,0-1-1 0,0 2 2 0,-2 0-4 16,0 0-2-16,2 5 2 0,-3-4-3 0,3 2 0 15,0 4-1-15,-7-1 2 0,4 2-2 0,-1 2 0 16,-2-1 0-16,-1 2-2 0,4 1 2 0,-2 2-2 16,5 0 0-16,0 4 0 0,-2 1 0 0,4-3 1 0,1 8-2 0,0 0 2 15,0-1-2-15,0-2 3 0,5 1-2 0,-2-2-1 16,2 0 1-16,1-1 0 0,0-1 2 0,1-4 0 16,-1-1 0-16,2-2 1 0,3 2 1 0,-1-7 2 15,1 2 2-15,2-5 1 0,-2 4 1 0,0-2 0 16,-1-5 3-16,4 1 0 0,1 1 4 0,-1-2-1 15,2 0 1-15,0-3 1 0,1-2 1 0,1 3-1 16,3-3 1-16,-2-3 0 0,0 2 1 0,2 1 0 16,-2-3 2-16,0-1 0 0,0-6 1 0,-3 4 1 15,2-1-2-15,-4-1 2 0,1-2-4 0,-1-2-1 16,0 3-3-16,-1-1-2 0,1-2-3 0,-1-1-1 16,2 2-3-16,-3 2-3 0,1 0 0 0,0-2-1 15,0 0 1-15,-1 5-1 0,1-4-1 0,-2 4 1 0,2-2 1 16,3 4-2-16,-3-1 0 0,3 2 1 0,-5-1-1 15,2 1 0-15,0 0 0 0,-2-2 0 0,0 4 2 16,-1 0-2-16,-2-1 0 0,0 2 0 0,0 2 0 16,0-2 0-16,3 5-1 0,-2-1 1 0,-1 1-1 15,4 0 1-15,-4 0 0 0,0-2-1 0,0 2 0 16,0-1 1-16,1 1 0 0,-1 0 0 0,0 1-1 16,0 1 1-16,0 3 0 0,0-4 3 0,-1 4 0 15,1 0 0-15,0 0-1 0,-2 1 1 0,5 2-2 16,-3-3 2-16,-3-1-2 0,3 8-1 0,2 0-1 15,-1 3-1-15,-1 2-1 0,0 1 2 0,-1 2-1 16,1 6-1-16,3 6 1 0,-3-5-1 0,-3 3 3 16,3 4 0-16,3-1 0 0,0-1 0 0,-1 0 0 15,1 0 2-15,5-1-1 0,-5 0 3 0,2-4 2 16,-4 0 0-16,6-2 2 0,-4-1 1 0,0-3 3 16,-3-4 2-16,0-2 2 0,2 2-1 0,1-2-1 0,-3-6-3 0,0 1-1 15,1 1-1-15,1-2-6 0,1 1-4 0,2-4-8 16,-2 4-43-16,2-1-87 0,-2 1 113 0,0-2-67 15,5-10-43-15</inkml:trace>
        </inkml:traceGroup>
        <inkml:traceGroup>
          <inkml:annotationXML>
            <emma:emma xmlns:emma="http://www.w3.org/2003/04/emma" version="1.0">
              <emma:interpretation id="{1CBB4F67-0D35-412A-944E-B3E701038459}" emma:medium="tactile" emma:mode="ink">
                <msink:context xmlns:msink="http://schemas.microsoft.com/ink/2010/main" type="inkWord" rotatedBoundingBox="23991,6560 24868,6579 24841,7838 23964,781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921.1924">3088 2230 484 0,'9'-13'190'0,"1"0"-130"0,-5 2-35 16,-1 3 3-16,-2 0 3 0,1 0 3 0,3 3 4 15,-2-1 1-15,4 0 1 0,-4-1 4 0,-2 1-5 16,-2 4-2-16,3-4 6 0,-1 4 0 0,3-2-8 16,-5 4-2-16,1 0-4 0,-1 1-2 0,3 1-6 15,1-1-3-15,-3 4-8 0,2 0-5 0,-3 3-4 16,-1 3-1-16,1 3-5 0,3 1 1 0,-3 4-2 16,1 0 1-16,1 8-3 0,0-5 2 0,1 5 1 0,-3 2-1 15,3 3 1-15,0-3-2 0,2-1 2 0,-2 2 1 16,4-1 1-16,-4 0-3 0,2-5 3 0,-4 0 1 15,4-2-1-15,-2-3 0 0,3-3-1 0,-2-2-2 16,-1-6 0-16,5 3-4 0,-2-4-15 0,1-6-12 16,-3-2-20-16,1 1-20 0,0-2-25 0,0-7 65 0,9-3-67 15,-4-3-36-15</inkml:trace>
          <inkml:trace contextRef="#ctx0" brushRef="#br0" timeOffset="6222.8427">3505 2204 576 0,'-8'-3'248'0,"0"-2"-144"16,0 5-28-16,-2 0-13 0,6 5-16 0,-4-2-13 16,1 2-31-16,3 3-3 0,-1 2-4 0,2-1-3 15,-1 2-2-15,3 0 0 0,-1 4 0 0,2-1 0 16,2 2 1-16,1 0 1 0,5-2 2 0,-2 4 1 16,2-2 4-16,3 0 0 0,5-5 0 0,-1 0 3 15,1 0 2-15,3-8 1 0,1 4 6 0,3-1 3 16,-3-4 1-16,3-1 2 0,-3-1 1 0,4 0 6 15,-3-1 1-15,0-1 3 0,-7-4-1 0,4-1 14 16,-1 1 2-16,-3-4 6 0,-2 2 3 0,-3-4 10 0,1 0 0 16,-1 0 0-16,-4-1-1 0,-7-3-10 0,2 0-5 15,-1 0-6-15,-5-1-6 0,-9-1-14 0,4 1-6 16,-3-2-6-16,-5 1-5 0,1 2-18 0,-4 0-13 16,-1 2-15-16,0 7-21 0,-6 6-89 0,-3-2 115 15,-1 6-73-15,-4 6-43 0</inkml:trace>
          <inkml:trace contextRef="#ctx0" brushRef="#br0" timeOffset="5453.0852">2995 1473 81 0,'5'-8'77'0,"0"3"-21"16,0 2-24-16,-4-1 21 0,6 2-6 0,-7-1-13 0,4 3 0 0,3-3 6 15,-6 3 1-15,3 0-3 0,-1 0-2 0,0 0 0 16,0 0 5-16,0 0-5 0,0 0-1 0,-1 0-7 15,1 0-3-15,-1 3-2 0,3-2-4 0,-4 4-1 16,-1 1-11-16,2 1 2 0,-1-1-3 0,-1 7-3 16,2 0-2-16,-2-1 0 0,2 4 0 0,-1 0 0 15,2 0 1-15,-1 2-2 0,1-2 1 0,0 0 2 16,-3-2 1-16,2 2 2 0,-1-3 5 0,1-2 1 16,-2 1 3-16,0-4 11 0,0-1 8 0,-2-6 8 0,2 4 2 15,0-2 13-15,-1-3 0 0,2 0 1 16,-2-1 1-16,1-1-8 0,0 2-6 0,-2-3-3 0,1-2 0 15,1 2-14-15,-2-3-2 0,2 2-2 0,-1-5 1 16,-1-2-1-16,-1 0-4 0,3 3-2 0,-3-2-3 0,1-3-2 16,-3-1-1-16,2-2-2 0,0 5-5 0,1-3-2 15,1-1 2-15,1-1-5 0,1 2-1 0,-1 0-2 16,2 1-3-16,-1 7-2 0,3-2-2 0,-3 3-6 16,1 5-3-16,-2-2 0 0,0 1-2 0,1 4 0 15,-1-2 0-15,2 9 0 0,-2-4 4 0,0 4 4 16,0 4 2-16,0 4 2 0,2-1 3 0,-2 1 3 15,-2 1 1-15,0-3 2 0,2 1-2 0,0-1 4 0,5-1-1 16,-3-3 3-16,-4 0 1 0,4-1 1 0,-1-3 2 16,-1-4 1-16,4 3 7 0,-4-6 0 0,0 1 0 15,0-2 0-15,3-2 1 0,-3-2-1 0,0-1 1 16,0 2-2-16,-2-2-4 0,2-6 2 0,-1 3 1 16,-7-3-2-16,4 1-3 0,1-1 2 0,0-5-1 15,-3 3 1-15,1-3 0 0,-3 2-5 0,2-2 1 16,1 2-1-16,-2-1 0 0,-1 3-3 0,2-3-2 15,1 6-3-15,0-1 0 0,1 2-5 0,1 2-4 16,1 3-4-16,-1-2 0 0,0 5-7 0,-1 0 0 16,1 5 2-16,0 1-3 0,0 4 2 0,0 4 4 0,-1 0 3 15,3 2 0-15,-2-1 8 0,1 4-2 0,2 1 1 16,2-2 2-16,-2-1 5 0,3 1-2 0,-2-2 2 0,3 1 3 16,2-2-2-16,-1-1 4 0,-2-8 1 0,0 4 5 15,2-4 1-15,0-3 5 0,-1-3 1 0,0-1 6 16,-1-1 3-16,0-1 0 0,0-2 2 0,2-6 3 15,-3 0-4-15,2-2-1 0,-2 1-1 16,1-6-1-16,-1-1-3 0,-1-3-1 0,-1 3-1 0,0-4-8 16,0 1 2-16,0 0-3 0,-1 1-3 0,1 0-6 15,-2 4 0-15,2-2-3 0,0 4-3 0,-1 3-5 16,-1 0-6-16,0 6-1 0,1 3-3 0,1 3-6 16,-2 0 1-16,2 8-2 0,0-2 2 0,0 5-2 15,2 0 10-15,-1 10 1 0,-1-7 3 0,0 4 7 16,2 4 0-16,1-1 2 0,0 0 2 0,-1-2 5 15,1-2-2-15,-1-2 2 0,4 1-1 0,-3-5 4 16,2-2 1-16,-3-4 2 0,1 3-1 0,-2-3 3 16,1-4-1-16,0 1-2 0,-2 0 1 0,1-2-6 15,2 0-2-15,1-2-2 0,-4 0-7 0,3-1-10 0,2-2-14 16,-2 1-86-16,3-3-67 0,-4 1 140 0,2 1-102 16,4-1-57-16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2:56.28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5AAA8DA-1B56-4127-ABD1-F3360778C5DE}" emma:medium="tactile" emma:mode="ink">
          <msink:context xmlns:msink="http://schemas.microsoft.com/ink/2010/main" type="writingRegion" rotatedBoundingBox="16877,5454 18195,10193 17509,10384 16191,5645"/>
        </emma:interpretation>
      </emma:emma>
    </inkml:annotationXML>
    <inkml:traceGroup>
      <inkml:annotationXML>
        <emma:emma xmlns:emma="http://www.w3.org/2003/04/emma" version="1.0">
          <emma:interpretation id="{4B34F56E-7643-474E-A301-30B9414CB7B0}" emma:medium="tactile" emma:mode="ink">
            <msink:context xmlns:msink="http://schemas.microsoft.com/ink/2010/main" type="paragraph" rotatedBoundingBox="16877,5454 18195,10193 17509,10384 16191,56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5C4F27-D19F-4739-BC1B-E7F6AC525CA2}" emma:medium="tactile" emma:mode="ink">
              <msink:context xmlns:msink="http://schemas.microsoft.com/ink/2010/main" type="line" rotatedBoundingBox="16877,5454 18195,10193 17509,10384 16191,5645"/>
            </emma:interpretation>
          </emma:emma>
        </inkml:annotationXML>
        <inkml:traceGroup>
          <inkml:annotationXML>
            <emma:emma xmlns:emma="http://www.w3.org/2003/04/emma" version="1.0">
              <emma:interpretation id="{554B7B37-76B9-4D3A-A92C-D1040E3DFA50}" emma:medium="tactile" emma:mode="ink">
                <msink:context xmlns:msink="http://schemas.microsoft.com/ink/2010/main" type="inkWord" rotatedBoundingBox="16877,5454 18195,10193 17509,10384 16191,5645"/>
              </emma:interpretation>
            </emma:emma>
          </inkml:annotationXML>
          <inkml:trace contextRef="#ctx0" brushRef="#br0">15217 5711 500 0,'-10'3'255'16,"10"-5"-142"-16,-1 1-77 0,1-1 50 15,0 1-63-15,3 1-4 0,0-2 0 0,3 2 2 0,1 0 3 16,-1 0 4-16,4-2 4 0,-2 1 0 0,1-2 10 15,4 3-3-15,1 0-1 0,-1-5-8 0,8 2-6 16,-2 0-6-16,6-5-10 0,1 3-8 0,3 0-42 16,1 0-32-16,3-1-60 0,2 4 98 0,2-4-86 15,1 4-47-15</inkml:trace>
          <inkml:trace contextRef="#ctx0" brushRef="#br0" timeOffset="-255.9032">15332 5778 388 0,'-7'-5'222'16,"4"-6"-112"-16,0 6-65 0,-2 2 20 0,0-4-19 16,2 1-3-16,0 6-13 0,-2 0-5 0,2 3-12 15,-2-1-8-15,2 1-4 0,0 2 0 0,0 1 0 16,-1 5-1-16,0-1 0 0,0-1 0 0,3 1-5 16,-2 1 4-16,1 4 2 0,-3-4 2 0,4-2-1 15,1 1 2-15,0-1 2 0,0 1 2 0,3 1 5 16,2-3 4-16,-1-5 3 0,8 5 4 0,-6-3 2 15,5 1-1-15,0-1 7 0,0-3 0 0,1-1-3 0,-1 2-2 16,0 2-5-16,2-3 1 0,-1-1-5 16,-1 1 1-16,1 0-7 0,-4 4-2 0,4-3-1 0,-1 4-2 15,-4-3 0-15,1 3-5 0,1 1 1 0,-1-2-1 16,-3 2-2-16,1-2 1 0,-2 2-2 0,-1 2 1 16,0 1-2-16,-1-5 2 0,-2 4-2 0,0-2 0 15,-2 3 0-15,-1 0 0 0,-2-1 0 0,0 1 0 16,-1-2-2-16,-2 3-1 0,-3-1-2 0,1-2-2 15,-2 1-3-15,-1-2-5 0,-2 0-9 0,0 0-8 16,-1 0-7-16,0-2-9 0,0 0-38 0,0-1-26 16,1-2-46-16,0 2 106 0,3-2-71 0,3 1-31 0</inkml:trace>
          <inkml:trace contextRef="#ctx0" brushRef="#br0" timeOffset="4971.0885">15430 5396 246 0,'7'-12'165'0,"-6"0"-67"16,6 4-55-16,-3 0 40 0,1 1-33 0,-3 1-6 16,3 1-4-16,-4 2-4 0,2-5-5 0,1 3 0 15,-1 0 2-15,1 4 1 0,1-4-2 0,-2-1-1 0,4 1-1 16,-2-3 0-16,3 3-4 0,-4 0-2 16,4-3-4-16,-1-1-1 0,-1 1-6 0,0 2 0 0,1 2-4 15,1-2-1-15,-2 1-1 0,2-3-2 0,0 8-2 16,0 0-2-16,0 2-1 0,2 3 0 0,-3-1 0 15,3 1-1-15,0 5-3 0,-1-4 2 0,1 1-1 16,-2 4 3-16,-4-2-2 0,1 2 1 0,2 2 0 16,-6 1-1-16,1 2 1 0,-2 0 1 0,0 2 3 15,-7-4-2-15,6 2 2 0,-6-2-1 0,1 1 2 16,1-3 1-16,-3-2 1 0,-3-2 0 0,3-3 3 16,3 3 3-16,-3-3 0 0,4-4 0 0,-3-1 2 0,-2 0 4 15,1 0-4-15,1 0 1 0,-1 0-1 0,-1 0-2 0,-1-3 2 16,-1 0 2-16,0 0 0 0,3-2-3 0,-1 2 4 15,-1-4 1-15,4 2-3 0,-1 1 5 0,1-4-1 16,1 1-1-16,0 1 2 0,2-4 0 0,2 2-1 16,-1-3 1-16,2 0 0 0,0 0-3 0,2 0-1 15,1 0-1-15,5 0-3 0,-4-2-2 0,4 0-2 16,2 2-1-16,1 1-1 0,0-1-2 0,2 3 0 16,1 0-3-16,-2 4-1 0,2-1-1 0,-3 3 0 15,-1 4-5-15,2-2-2 0,1 5 0 0,-5-1-3 16,2 3 3-16,-1 2 0 0,-3 4 0 0,-1 4 0 15,0-1 2-15,-2 4 5 0,-1-1-1 0,-4-2 1 16,-1 2 0-16,-2 0 0 0,0-1 1 0,1-4 2 0,-3 2 1 16,-1-3-1-16,0-4 2 0,2 3 2 0,0-6 2 15,-1 0 0-15,-1-2 4 0,0-1 2 0,2-3 1 16,-2-3-2-16,0-1 1 0,0 1 2 0,0-5-2 16,0 2 2-16,0-1-3 0,2-2-1 0,-1 1-1 15,3-2 0-15,-1 1 1 0,2-1-5 0,1-2-3 16,1 0-2-16,-1 3-2 0,2-2-13 0,0-2-7 15,2 5-10-15,-1-2 4 0,1 2-50 0,-1 4-53 0,-1 4 94 16,-1 0-60-16,-2 3-21 0</inkml:trace>
          <inkml:trace contextRef="#ctx0" brushRef="#br0" timeOffset="7159.2913">15634 6560 145 0,'-1'-8'120'0,"-3"0"-26"0,1 1-33 16,3-2 34-16,-1-2-10 0,-1 3-22 0,2 0 12 15,-3-3-12-15,1 4-7 0,1-2 3 0,-3-1-6 16,1 4-1-16,2-5-17 0,-1 3-2 0,-4 0-14 16,4-2 8-16,1 2-5 0,-1 0-7 0,0 0-11 15,2 5 3-15,0-3 12 0,-1 3-1 0,1-1 0 16,0 3-6-16,1-4 4 0,1 3-4 0,0 2 0 16,-1 0-7-16,1 2-3 0,-1 0 1 0,1-1-3 0,1 7-2 15,-1 3 1-15,-1 0 0 0,-1-1 1 0,2 6 0 16,1 6 3-16,2 2 0 0,0 10-1 0,1-1 1 15,2-3 0-15,-3 4 2 0,3 7-2 0,0-1 0 16,6 1-1-16,0-1-1 0,-1 6 2 0,0-1-1 16,1 7 0-16,5 3-1 0,2 5 0 0,-5 5 0 15,13 7 1-15,-15-5-1 0,7 5 0 0,2 4-1 16,3-1 2-16,-5 1-1 0,4-1 0 0,-4 0 1 16,1 1 0-16,4-1 0 0,-1 0 2 0,-1 0 2 0,0-6-1 15,1-1 1-15,1-4 6 0,-2-5-2 0,1-4 1 16,-1 1 1-16,0-3 3 0,0-2 0 0,-7-4 1 15,6 0 2-15,-6-8-3 0,-4-7-1 0,1 6 3 16,4-2-2-16,-5-8-2 0,2-2-2 0,-5-4-3 0,0 3-1 16,1-5-3-16,1 3 0 0,-4-7-2 0,-3 0-5 15,-3-1-4-15,3-4-4 0,3 0-1 0,-4-5-16 16,-4 1-8-16,5-6 4 0,-3 4-44 0,-1-7 55 16,-2 1-32-16,-4-6-9 0</inkml:trace>
          <inkml:trace contextRef="#ctx0" brushRef="#br0" timeOffset="7922.9571">15755 6534 132 0,'3'-11'89'16,"-1"2"-30"-16,-4-1 7 0,2 4 1 0,0 1-1 15,-3-2-28-15,0 3 17 0,1 2-5 0,-1-1 3 0,0 1-17 16,3-1-7-16,-6 6-4 0,4-1-3 0,-1 6-9 15,-3 0-3-15,-2 5 1 0,-2-2-8 0,-3 9 4 16,4-2 1-16,-1 7 1 0,-4 2-1 0,-1-1 0 16,1 6-3-16,0-2 1 0,3-1 0 0,-2 1-2 15,2-3 0-15,-2 0-2 0,3-1 2 0,1-3-1 16,-1 0 2-16,1-4-2 0,-1 2 1 0,2-5 4 16,2-5-2-16,0 1 8 0,-2 0 0 0,1-4 3 15,4-2 2-15,-2-1 5 0,2-2 8 0,0-3-1 16,0 1 4-16,0-1-2 0,-1-1-1 0,3-2 6 15,-1-2-1-15,1-5-3 0,1 2-5 0,0-1 2 16,0-4-4-16,0-3-3 0,1 0 0 0,2-1-7 16,-1-2 1-16,3-2-1 0,-2-1-4 0,0-2 0 0,3-2-1 15,1 2 1-15,-1-3 0 0,1 0-1 0,1 0 2 16,-2 0-1-16,0 0 1 0,2 5 0 0,0-4 2 16,-3 4 0-16,1 3-1 0,-2 4-2 0,0 4-2 15,-1 3 0-15,2 0-1 0,-3 2-3 0,1 3-4 0,0 0 0 16,-1 1-2-16,1 0-1 0,0 2 0 0,-1 0-2 15,1 0-1-15,0 5-1 0,-3 0 0 0,3 0 2 16,2 6 1-16,0 0 0 0,1 2-1 0,5 8 2 0,-4-7 1 16,4 8-1-16,2 0-2 0,3 1 0 0,-5-3-1 15,3 6-4-15,2-4-2 0,2 2-2 0,2 3-5 16,-2-1-8-16,2-1-9 0,1 4-11 0,1-2-12 16,6 8-65-16,-5-2-50 0,3 7 120 0,-1 2-88 15,-1 2-59-15</inkml:trace>
          <inkml:trace contextRef="#ctx0" brushRef="#br0" timeOffset="-1007.0826">14750 4322 816 0,'-1'-9'313'0,"1"1"-215"0,0 8-67 16,0-2-14-16,0 2-13 0,1 0 1 0,-1 2 0 16,0 2 0-16,0 3 2 0,0-2 2 0,0 4 0 15,0 5 0-15,0 6-2 0,0-1 1 0,3 5-2 16,-1 4-3-16,3 1 0 0,-2 6-5 0,3 2-1 15,1 1-1-15,-1-2-7 0,-1 4-3 0,1 2-4 16,2-3-3-16,0 8-22 0,-1-6-11 0,2 5-29 16,1 2-46-16,-1 8 92 0,2 1-61 0,-1 0-25 15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7:54.06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306C28B-3532-4C80-8351-D729A13BD387}" emma:medium="tactile" emma:mode="ink">
          <msink:context xmlns:msink="http://schemas.microsoft.com/ink/2010/main" type="inkDrawing" rotatedBoundingBox="12046,2487 12219,4644 12125,4651 11952,2494" shapeName="Other">
            <msink:destinationLink direction="to" ref="{921E7739-4F98-40E9-B2D4-4688A9D75E70}"/>
          </msink:context>
        </emma:interpretation>
      </emma:emma>
    </inkml:annotationXML>
    <inkml:trace contextRef="#ctx0" brushRef="#br0">59 340 335 0,'-2'-19'202'15,"2"-1"-89"-15,-1 0-62 0,1-1 26 0,-2 0-6 16,2 2-11-16,0-3-16 0,-2 3-3 0,2 0-4 15,-1-2 0-15,-1 2-2 0,2 0-3 0,-3 1-5 16,-2 1-2-16,2 2-2 0,-2 3 0 0,0 2-1 16,2-1-2-16,0 5-9 0,0-1-1 0,0 6-3 15,0-4-4-15,1 5-6 0,2 0-4 0,0 3-4 16,-2 0-3-16,-1 4 0 0,3-1 0 0,-3 2 0 16,1 5 1-16,2-1 5 0,0 3 2 0,0 1 1 15,0 1 2-15,0 2 3 0,4 2 1 0,0 3 0 16,0 0 3-16,-1-2-1 0,3 5-1 0,-1 7 2 0,1-4 0 15,-1 2-2-15,1 1 1 0,1 2 0 0,-2 3 0 16,-1 4 1-16,1-2 1 0,0-5-2 0,-2 4 0 16,3 3 0-16,-4-1 0 0,1 1 0 0,-1 2-2 15,1-1 0-15,-3 5-1 0,0 0 2 0,2 4-2 16,-1 1 1-16,-1 4-1 0,2-4 0 0,-1 1 1 16,3 0-1-16,-1-3 0 0,1 3 0 0,3-6 2 15,-2-3 0-15,3-2-1 0,-4 1 0 0,3-1 3 16,-1 0 0-16,-3-1 1 0,2-1 1 0,-3-1 1 15,-1 3 1-15,1-2 2 0,1-3 0 0,-3-4 0 16,2 4 3-16,-1-12-1 0,-1-1 0 0,2 1-5 16,1-4 2-16,-1-6-5 0,-1-2 0 0,1 0-7 15,-1-1-6-15,3 0-7 0,0 0-6 0,1-5-27 16,3 1-22-16,3 1-35 0,2-1 72 0,6 1-63 16,2-1-31-16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7:13.25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36CB2AA-3655-4845-A34A-FA601F973ADD}" emma:medium="tactile" emma:mode="ink">
          <msink:context xmlns:msink="http://schemas.microsoft.com/ink/2010/main" type="inkDrawing" rotatedBoundingBox="15119,2450 15216,4477 15073,4484 14976,2457" semanticType="verticalRange" shapeName="Other">
            <msink:sourceLink direction="with" ref="{E7C6615A-8AE0-4565-9F39-94A2E1FD4A46}"/>
            <msink:destinationLink direction="with" ref="{8A17E793-39E0-414D-8697-10C32223C1D2}"/>
          </msink:context>
        </emma:interpretation>
      </emma:emma>
    </inkml:annotationXML>
    <inkml:trace contextRef="#ctx0" brushRef="#br0">332-1295 710 0,'-11'-22'261'0,"4"1"-186"15,-6 4-49-15,2 4-5 0,2-2 4 0,1 3-3 16,1 5-4-16,4 6-5 0,-3-2-5 0,1 3-7 15,2 0-1-15,0 1 0 0,0 4-4 0,-1 0 1 16,1 1 0-16,0 4-1 0,0 1 3 0,0 0-1 16,-1 3 0-16,3 9-1 0,-2-4 3 0,-1 5-1 15,3 3-1-15,-1 6 2 0,2-1-1 0,-1 8 1 16,1 1 0-16,1 4 1 0,4-1 0 0,-3-1 1 0,2 0-1 0,3 7 0 16,-1 1 1-16,4-7-2 0,-1-1 2 0,-1 0 1 15,3 5-2-15,2-2 1 0,0 2 2 0,-7-11-1 16,7 9 2-16,-7 0 0 0,4-1-1 0,1 1 1 15,-1 2 1-15,-2-2 0 0,3 3 1 0,1 0 1 16,-10-4-2-16,9-2 3 0,-9-3-1 0,-1 0 0 16,-1-2 1-16,0-5 0 0,-6 1 0 0,1-4 0 15,0 4 2-15,-1-4 0 0,0 0 2 0,-5-3 0 16,1 2-1-16,4-1-1 0,-6 0-2 0,3 0 1 16,3-2-2-16,-6-4-3 0,9 2-2 0,0-3-1 0,-2-4-1 15,2 4-1-15,1-7-1 0,1 0-4 16,-2-2-9-16,3 4-4 0,0-5-11 0,0-2-21 0,0-1-98 15,1-3 115-15,4-2-67 0,-2 4-48 0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7:13.76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A17E793-39E0-414D-8697-10C32223C1D2}" emma:medium="tactile" emma:mode="ink">
          <msink:context xmlns:msink="http://schemas.microsoft.com/ink/2010/main" type="inkDrawing" rotatedBoundingBox="15071,3465 15746,3892 15315,4575 14639,4147" semanticType="callout" shapeName="Other">
            <msink:sourceLink direction="with" ref="{B36CB2AA-3655-4845-A34A-FA601F973ADD}"/>
          </msink:context>
        </emma:interpretation>
      </emma:emma>
    </inkml:annotationXML>
    <inkml:trace contextRef="#ctx0" brushRef="#br0">85 183 355 0,'-10'-16'169'0,"2"2"-94"0,-3-1-43 0,0 3 8 0,1 2 2 15,4 1 0-15,-2-1-2 0,3 4-15 0,2 1-1 0,-2-2 4 16,4 4 2-16,-1-2-1 0,1 4 0 0,1-2 1 16,-2 1 5-16,0-1-3 0,2 3-4 0,-1-2-4 15,1 2-8-15,0 0-2 0,0 0-4 0,1 2-5 16,1-2-5-16,3 6-1 0,-2-1 2 0,7 5-1 0,-6-1 2 16,6 2 1-16,-1 5 2 0,4 5 0 0,3 0 1 15,0 3-2-15,0 1 0 0,1 1-1 0,3 1 2 16,0 4-3-16,1-2 1 0,0 1 1 0,-2 1-2 15,3-3 3-15,-1 3-2 0,0-1 2 0,-4-2 0 16,-1-2 4-16,1-1 0 0,-4-4 4 0,3-2 1 16,-5-1 2-16,7-5-1 0,-5-2 9 0,2 0 1 15,-2-3 1-15,3-3 2 0,3 1-1 0,-1-4 9 16,-2-2 1-16,-4-2 2 0,4 0-2 0,-4-2-2 0,5-4 3 16,-4-4 0-16,0-10-2 0,1 9-7 0,-1-7 0 15,-1-3 0-15,3-5-4 0,1-1-3 0,-2-6-8 16,0 0-2-16,2-2-4 0,-3-1-2 0,3-5-12 15,-2 0-9-15,2 2-12 0,2-1-16 0,2 3-78 16,3 0-90-16,4-1 158 0,3 4-110 0,5 1-85 16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7:55.23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21E7739-4F98-40E9-B2D4-4688A9D75E70}" emma:medium="tactile" emma:mode="ink">
          <msink:context xmlns:msink="http://schemas.microsoft.com/ink/2010/main" type="inkDrawing" rotatedBoundingBox="12190,3891 12509,4497 11951,4791 11631,4185" semanticType="callout" shapeName="Other">
            <msink:sourceLink direction="from" ref="{BBD8A549-3B64-4BA2-B7CE-0005616FB3E0}"/>
            <msink:sourceLink direction="to" ref="{F306C28B-3532-4C80-8351-D729A13BD387}"/>
          </msink:context>
        </emma:interpretation>
      </emma:emma>
    </inkml:annotationXML>
    <inkml:trace contextRef="#ctx0" brushRef="#br0">35 98 444 0,'-5'-15'252'15,"0"0"-126"-15,0 1-77 0,5 3 48 0,-4 1-46 16,-1 1-12-16,5 1-7 0,-2 3-9 0,2 3-10 16,-1 1-1-16,-3 1-2 0,0-3-2 0,4 6-6 15,0 1 1-15,0 4-2 0,3 2 0 0,-2 4-1 16,4 1 0-16,2 5 0 0,-1 6-1 0,0 3-2 16,2 1 1-16,-1 6 1 0,1 3-1 0,6 0-1 15,-3 3 0-15,5-1 0 0,-3-1 2 0,3-3 1 16,0 1 0-16,3-11 0 0,-2 2 4 0,-2-9 6 15,4 4 4-15,-3-11 2 0,0 0 6 0,-2-2 14 16,-5-5 4-16,1-1 8 0,0-3 5 0,-4-2 7 16,0-2 8-16,-1-3 2 0,0-1-2 0,1-4-4 15,1-1-1-15,-3-5-4 0,3 2-5 0,-2-4-5 16,1-2-10-16,0-3-5 0,1 0-5 0,1-5-12 16,0 1-4-16,-2-3-7 0,4 0-5 0,1-4-15 15,0-1-10-15,6-8-12 0,-1 2-14 0,-1 4-16 0,8-6-28 16,17-1 61-16,2-1-45 0,-1 4-7 0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2:10.04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FF509F2-405D-4AA0-8859-FCE43E0997B8}" emma:medium="tactile" emma:mode="ink">
          <msink:context xmlns:msink="http://schemas.microsoft.com/ink/2010/main" type="inkDrawing" rotatedBoundingBox="12701,3928 15088,5538 14324,6673 11936,5063" semanticType="callout" shapeName="Other">
            <msink:sourceLink direction="with" ref="{A9EE6831-3743-4597-9A1F-7A384FDB8517}"/>
            <msink:sourceLink direction="with" ref="{BBD8A549-3B64-4BA2-B7CE-0005616FB3E0}"/>
          </msink:context>
        </emma:interpretation>
      </emma:emma>
    </inkml:annotationXML>
    <inkml:trace contextRef="#ctx0" brushRef="#br0">12441 6017 505 0,'-8'-12'232'0,"0"5"-138"16,2 0-60-16,3 1 9 0,1 3 0 0,-1-1-9 16,1 4-7-16,4 0-11 0,-1 2-4 0,3 0 0 15,-4-4-1-15,3 2 3 0,0 0-1 0,5-2 3 16,-3 1 2-16,-1-2-4 0,4 1 1 0,0 2-1 0,5 2-3 16,1 1-2-16,-1-2-3 0,-5 4-4 0,5 0-1 15,-2 1-1-15,0-1 0 0,-1 5-2 0,-2-4 0 16,0 2-2-16,-2 0 1 0,2 2-1 0,-3 1-1 15,0 0 3-15,-2-2-2 0,-2 4 2 0,-1-2 0 16,0 4 1-16,-3-1 1 0,0-3 0 0,-3 0 2 16,1 0 0-16,-2-1 1 0,1-2 1 0,0 1 3 15,-1-1 0-15,-1 0-3 0,2 0 2 0,1-3 4 16,-1 3-2-16,1-5 0 0,0 4 0 0,0-6-1 16,1 4 2-16,4-2-2 0,-2 0 2 0,2 4-3 15,-1-2 2-15,5-1-3 0,-2 3 1 0,4-1-2 16,-1 2 0-16,1 0-1 0,1-3 2 0,2 3-3 15,-1-2 2-15,2 4-1 0,-1-4-1 0,3 2 1 16,-1 0 1-16,0 3 0 0,0-1-3 0,0-1 2 16,-1 1 0-16,-2-2-1 0,0 0 0 0,-2 1-1 15,0-4 2-15,-1 3 0 0,0 2-1 0,-3-4 2 0,-1 3-1 0,-1-1 4 16,0 2 3-16,0 0 2 0,-1-3 2 0,-3 0 3 16,-2-1 3-16,-4 2 0 0,2-1 3 0,0 1-1 15,1-4-1-15,-6 1-1 0,0 3-2 0,-3-2-4 16,3 1-3-16,-3-4-1 0,1 2-2 0,-3-2-5 15,2 2-1-15,2-2-2 0,-1 0-2 0,3-1-2 16,-1-2-1-16,3 0-8 0,1 0-5 0,1-4-6 0,1 3-6 16,1-4-32-16,1 0-19 0,4-1-27 0,-1 0-50 15,4 1 106-15,1-2-73 0,16-7-25 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1:24.00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3AE1B9F0-0330-4D29-8234-6693766AD335}" emma:medium="tactile" emma:mode="ink">
          <msink:context xmlns:msink="http://schemas.microsoft.com/ink/2010/main" type="writingRegion" rotatedBoundingBox="9043,5301 10099,5301 10099,8245 9043,8245"/>
        </emma:interpretation>
      </emma:emma>
    </inkml:annotationXML>
    <inkml:traceGroup>
      <inkml:annotationXML>
        <emma:emma xmlns:emma="http://www.w3.org/2003/04/emma" version="1.0">
          <emma:interpretation id="{04955776-291C-4048-A59E-3036255ACCBC}" emma:medium="tactile" emma:mode="ink">
            <msink:context xmlns:msink="http://schemas.microsoft.com/ink/2010/main" type="paragraph" rotatedBoundingBox="9043,5301 10099,5301 10099,8245 9043,82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282DD3-C08A-4A43-99BA-077C3E108AF7}" emma:medium="tactile" emma:mode="ink">
              <msink:context xmlns:msink="http://schemas.microsoft.com/ink/2010/main" type="line" rotatedBoundingBox="9043,5301 10099,5301 10099,8245 9043,8245"/>
            </emma:interpretation>
          </emma:emma>
        </inkml:annotationXML>
        <inkml:traceGroup>
          <inkml:annotationXML>
            <emma:emma xmlns:emma="http://www.w3.org/2003/04/emma" version="1.0">
              <emma:interpretation id="{51F78D10-076D-438E-BE57-893B045C5E60}" emma:medium="tactile" emma:mode="ink">
                <msink:context xmlns:msink="http://schemas.microsoft.com/ink/2010/main" type="inkWord" rotatedBoundingBox="9043,5301 10099,5301 10099,8245 9043,8245"/>
              </emma:interpretation>
            </emma:emma>
          </inkml:annotationXML>
          <inkml:trace contextRef="#ctx0" brushRef="#br0">7525 5794 430 0,'-10'-2'220'0,"5"-1"-114"0,5 0-66 0,-3 3 46 16,3-2-33-16,3 2-10 0,4 0-6 0,-4 0-4 16,5 0-7-16,-3 2-3 0,-1-2 3 0,4 0-20 15,-1-2 16-15,1-3-1 0,4 2-2 0,6-2-7 16,-4 4 7-16,9-2-3 0,-3-2-2 0,11 2 0 16,-1-2-2-16,2-2 0 0,4 3-1 0,7-1-3 15,-1-1-2-15,10 1-4 0,1 0 1 0,1 0-3 16,0 4 0-16,2-4-9 0,1 3-3 0,-3-3-12 15,0 2-6-15,-3 3-9 0,2-3-17 0,0 0 35 16,-2 1-29-16,9 1-4 0</inkml:trace>
          <inkml:trace contextRef="#ctx0" brushRef="#br0" timeOffset="1137.0074">7668 4016 866 0,'-6'-11'306'0,"2"5"-212"0,1-2-68 0,0 5-13 15,3 1-6-15,-2 1-7 0,2 1 0 0,2 4-1 16,-2 1 0-16,2 5 2 0,-1-6 1 0,-1 8 0 16,0-1 1-16,0 8 1 0,0-6-1 0,0 4 3 0,0 2-2 15,-1 8-1-15,1-1 2 0,0 4 1 16,0 2-2-16,3 1 2 0,-2 6-1 0,-1-4 0 0,2 3-2 0,1 8 4 15,0 0-2-15,-1-6-1 0,0 3 1 0,-1 0-1 16,2 5 2-16,2-4 0 0,-2 4 2 0,2-10-1 16,-2 10 7-16,2 0-1 0,0 0 2 0,1 1 4 15,-3 0 4-15,4 4 2 0,-4 1 0 0,2-5 1 16,1 1 3-16,-1-2 0 0,0-2 0 0,-1 0-2 16,0-1-3-16,2-4 0 0,-3 4 1 0,-1 1-3 0,3 2-4 15,-1 1-2-15,1 2-1 0,-2 0 0 16,-3 5-3-16,0-1 0 0,-1 3-4 0,1-1 1 0,-2-1-1 15,-1 1 0-15,0 0 1 0,0-1 2 0,3-2-1 16,0 2 3-16,1-5 2 0,2 0 1 0,-1-2 4 16,3-1 1-16,-1-5-1 0,3 0 0 0,-1-6 3 15,1-2-2-15,1 0 0 0,-2-8 0 0,0 0-1 16,2-6 1-16,-1-2 2 0,-4-2-2 0,3-1 3 16,-4-2-1-16,-2-2-1 0,3 0 1 0,-3-2-3 15,2-2-3-15,-2 0-1 0,0 0-3 0,0-2-6 16,-2-1-2-16,2 0-1 0,-2 0-4 0,-1-1 0 15,2-1-9-15,-1 1-19 0,0-1-9 0,1-2-19 16,-1 3-30-16,-1-1-40 0,0 0 85 0,1 3-66 16,-3-1-18-16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6:32.95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CF49812-03BB-407A-890C-5D2B661D8581}" emma:medium="tactile" emma:mode="ink">
          <msink:context xmlns:msink="http://schemas.microsoft.com/ink/2010/main" type="writingRegion" rotatedBoundingBox="21425,3018 22441,15112 20033,15314 19018,3221">
            <msink:destinationLink direction="with" ref="{75B3FCC1-9710-4265-BE18-A7F859D20092}"/>
          </msink:context>
        </emma:interpretation>
      </emma:emma>
    </inkml:annotationXML>
    <inkml:traceGroup>
      <inkml:annotationXML>
        <emma:emma xmlns:emma="http://www.w3.org/2003/04/emma" version="1.0">
          <emma:interpretation id="{416B7EF0-1D71-4BA4-88E0-48D19CB250E2}" emma:medium="tactile" emma:mode="ink">
            <msink:context xmlns:msink="http://schemas.microsoft.com/ink/2010/main" type="paragraph" rotatedBoundingBox="21425,3018 22441,15112 20033,15314 19018,32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4C0B8B-FFA2-42B2-851E-DE4D0E01F035}" emma:medium="tactile" emma:mode="ink">
              <msink:context xmlns:msink="http://schemas.microsoft.com/ink/2010/main" type="line" rotatedBoundingBox="21425,3018 22441,15112 20033,15314 19018,3220"/>
            </emma:interpretation>
          </emma:emma>
        </inkml:annotationXML>
        <inkml:traceGroup>
          <inkml:annotationXML>
            <emma:emma xmlns:emma="http://www.w3.org/2003/04/emma" version="1.0">
              <emma:interpretation id="{042B5BA8-B684-4D06-8503-5326EF981EA5}" emma:medium="tactile" emma:mode="ink">
                <msink:context xmlns:msink="http://schemas.microsoft.com/ink/2010/main" type="inkWord" rotatedBoundingBox="20903,3062 21196,6555 19311,6714 19018,3221"/>
              </emma:interpretation>
            </emma:emma>
          </inkml:annotationXML>
          <inkml:trace contextRef="#ctx0" brushRef="#br0">18423 4517 778 0,'-7'-5'318'16,"1"2"-209"-16,1 0-66 0,-3 1 10 0,4 2 4 16,0 0 3-16,0 0 4 0,2 0 4 0,2 0-1 0,0 0-2 15,0 0 0-15,0 0-8 0,2 0-1 0,2 0 3 16,1 0-5-16,0 0-13 0,4 0-5 0,4 2-4 0,5-2-1 15,14 0-4-15,-2-2-1 0,-1 2-8 0,10-3-2 16,12-3-2-16,11-4-2 0,4-1-2 0,-4-2-3 16,9-3-3-16,3 2-1 0,4 0-1 0,0-4-2 15,-2 4-4-15,4-1-4 0,-10 3-3 0,3-3-6 0,-9 6-19 16,-4-4-13-16,-13 2-18 0,-1 3-21 0,-11 0-101 16,-11 0 136-16,-4 6-84 0,-7 1-50 0</inkml:trace>
          <inkml:trace contextRef="#ctx0" brushRef="#br0" timeOffset="246.9322">18979 4601 853 0,'-8'5'376'0,"6"-3"-229"0,0-2-92 0,2 3 21 15,0 0-8-15,2 3-8 0,0 2-7 0,2 2-16 16,1 4-9-16,-2 5-4 0,4 2-5 0,-2 8-10 15,-1 6-1-15,1 5-1 0,-2-1-2 0,2 6-2 16,-3 6-1-16,1-3-2 0,0 1 0 0,-1-4-1 16,-1-1 1-16,4-2-2 0,-5 1 1 0,3-10-1 0,-1-1-3 0,-2 5-1 15,1-2-4-15,1-5-1 0,-2 0-5 0,0-3-4 16,0 0-13-16,0-3-10 0,0-1-11 0,2-6-17 16,-1-3-34-16,4-4 70 0,1-2-48 0,1-7-15 15</inkml:trace>
          <inkml:trace contextRef="#ctx0" brushRef="#br0" timeOffset="660.107">19304 4851 1097 0,'11'5'507'15,"-5"-5"-345"-15,2 0-110 0,-5-3 1 0,8 0-7 0,0 0 3 16,9 1-9-16,2 2-3 0,-3 0-16 0,6 0-3 15,3 0-4-15,3 3-3 0,-4 2-3 0,2 1-7 16,1 2-2-16,-4 5-5 0,-2 1-2 0,-5 4-6 16,-5 3-3-16,-3-1-2 0,-1 3 0 0,-7 2-1 15,-3-1-2-15,-1 1 2 0,-3 1 0 0,-4-2 4 16,-1 0 3-16,-7 3 1 0,2-3 2 0,-2 1 5 16,-3-1 2-16,-7-2 1 0,5 2 3 0,1-3 6 15,-1 0 2-15,3-7 2 0,1 2 1 0,-1-3 3 16,15-4 1-16,3 1 8 0,2-2 1 0,-2-4-1 0,8 1 2 15,1-2 0-15,4 1 4 0,1-3-1 0,1 1 0 16,-1-1-6-16,-1-1-2 0,4 4 2 0,2-1-3 16,1 2-2-16,-3-1-6 0,1 3 2 0,-1 1-2 15,-3 1-3-15,-1 2-2 0,-3 0-1 0,-4 2 1 16,-3 0 3-16,-1 1 0 0,-4 1 2 0,-6-3 2 16,-4 7-1-16,-4-6 1 0,-5 6-2 0,-6 0-2 0,-7-3-5 15,-2 0-1-15,-6-1-10 0,-4-4-7 16,-3-2-5-16,3-1-13 0,-7-6-84 0,2-2-79 0,-1 0 148 15,-3-5-105-15,8 2-54 0</inkml:trace>
          <inkml:trace contextRef="#ctx0" brushRef="#br0" timeOffset="-9702.9234">17872 2357 400 0,'-21'-11'207'16,"0"3"-96"-16,1 0-58 0,-3 2 27 0,-1-2-8 15,7 6 0-15,-1-2 3 0,3 2-7 0,0 2-3 16,4-3-4-16,0 1-3 0,3 2-1 0,2 0 2 16,1-1 2-16,2 1-3 0,3 0 2 0,1 0-2 15,6 0-1-15,4 3 0 0,6-3-4 0,7 1-2 0,11-1-3 16,2 0-2-16,14-1-8 0,8-2-5 0,8-2-2 16,-1 2-5-16,6-5-12 0,6-2-3 15,-5 4-2-15,4-4-4 0,-13 4-5 0,-2 1-6 0,3-1-10 16,-5-4-5-16,-4 9-4 0,-5-3-8 0,-5 0-16 0,-1-3-70 15,-15 4-55-15,7 0 124 0,-20 1-84 0,2 5-69 16</inkml:trace>
          <inkml:trace contextRef="#ctx0" brushRef="#br0" timeOffset="-9442.6412">18173 2434 726 0,'-3'0'420'0,"-2"-2"-214"0,5 1-144 16,3-1 102-16,7 2-144 0,-2 2-2 0,-2-1-16 16,5 6-4-16,-1 2-3 0,-2 1-2 0,0 4-2 15,-2 4 1-15,0 4 1 0,2 2 0 0,-1 4 3 16,-3 7 2-16,3 4-1 0,-2 2 0 0,1 4 2 16,-1 4 1-16,-1 2 0 0,3-2 1 0,-2 2 0 15,-1-1-1-15,3-1 0 0,-2-4 2 0,1 1-2 16,-1-3-1-16,1-5-1 0,0 3 0 0,-1-7 1 0,2-2-3 15,2 0-7-15,-1 1-5 0,0-11-11 0,2-1-17 0,-2-5-35 16,4-3 58-16,3-12-39 0,-4 6-18 0</inkml:trace>
          <inkml:trace contextRef="#ctx0" brushRef="#br0" timeOffset="-9207.166">18909 2614 1137 0,'-7'9'431'0,"6"-2"-321"0,-1 4-85 16,2 0-3-16,3-5 5 0,5 18-3 0,-1 0-2 15,0 6 6-15,3-1-1 0,3 12-1 0,-4-2-2 0,4 2-6 16,0 1 0-16,0-3-4 0,1 1-1 0,0-2-8 16,2-3 0-16,-3-1-4 0,3-2 0 0,0 0-3 15,-2-4-2-15,4-1-3 0,-2 0-5 0,-2 0-18 16,2-3-20-16,-2 0-34 0,-1-1-66 0,0 0 111 15,-4-2-74-15,-9-8-32 0</inkml:trace>
        </inkml:traceGroup>
        <inkml:traceGroup>
          <inkml:annotationXML>
            <emma:emma xmlns:emma="http://www.w3.org/2003/04/emma" version="1.0">
              <emma:interpretation id="{CDE7350E-F086-4E69-AFF2-82BA8F3EA702}" emma:medium="tactile" emma:mode="ink">
                <msink:context xmlns:msink="http://schemas.microsoft.com/ink/2010/main" type="inkWord" rotatedBoundingBox="21815,7658 21920,8906 20064,9061 19959,781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2625.6055">18924 7285 260 0,'-22'-18'99'16,"8"4"-75"-16,-7-5-19 0,-1 3-1 0,4-2 5 0,2-4 0 0,0 3 5 16,1 0 4-16,-5-3 5 0,5-2 9 0,-3 3 6 15,4-1 2-15,-1 3 21 0,3-1 7 0,-3 1 6 16,3 2 6-16,0 1 1 0,0 5-2 0,4-2-2 16,0 0-2-16,5 7-20 0,-2 0 3 0,0-2-7 15,0 6-10-15,4 0-2 0,-3-1-2 0,4 2 2 16,4 1-1-16,-1 0 2 0,0 0-9 0,8 0 1 0,7 0 3 15,7 1-1-15,10 1-2 0,-1-2-4 0,9 0 1 16,0 0-2-16,11-5-1 0,3 3-2 0,4-1-9 16,-1 0-3-16,4 0-2 0,1 0-3 0,0 1-5 15,2 2-3-15,-3 0-1 0,-2-3-4 0,-5-3-10 16,-2 1-3-16,-8 0-6 0,0 2-11 0,-8-5-40 16,-4 1-29-16,-8 0-49 0,1 2 104 0,-9 0-90 15,-5 2-46-15</inkml:trace>
          <inkml:trace contextRef="#ctx0" brushRef="#br0" timeOffset="12894.8805">18995 7106 755 0,'-15'0'309'0,"4"2"-201"15,0-4-84-15,3 1 1 0,3 1-6 0,2 5-9 16,0 3 1-16,0 0-11 0,1 3-1 0,2 3-13 15,0 2 14-15,2 5 8 0,-1-1 3 0,6 7 2 16,-3-1-1-16,3-1 4 0,-1 1-2 0,2 7 6 16,2 2-1-16,-1-3-5 0,-1 0 0 0,3-2-1 0,0 10-1 15,1 5-3-15,-1-1 1 0,-2-9-7 0,1 7-1 16,1-1 2-16,-1 1-2 0,-4-1-2 0,2-6 0 16,1 0-1-16,-2-2-3 0,1-1-1 0,0-3-13 15,0 0-18-15,0-4-30 0,0-1-52 0,1-3 88 16,-2-2-58-16,2-2-28 0</inkml:trace>
          <inkml:trace contextRef="#ctx0" brushRef="#br0" timeOffset="13318.1352">19773 7219 775 0,'-3'-4'359'0,"3"-3"-232"16,0-1-85-16,-1 4 1 0,1-1-1 0,1 2 1 16,1-1-6-16,4 3-9 0,2-2-2 0,-3 3-9 15,4-2 0-15,4 2 0 0,5-1-3 0,2 1-8 16,-1 0 1-16,4 1-3 0,1 1-4 0,1 1-3 15,1 2-4-15,-9 1-6 0,2 2-4 0,-1 5-1 16,-1-1-4-16,-2 4-4 0,-3 3-2 0,-8 5 2 0,-3 2-3 16,1 6 5-16,-9 1 2 0,3 10 1 15,-11-1 5-15,-7 4 6 0,0 5 3 0,-2-8 0 0,0 0 7 16,2-3 3-16,-5-7 5 0,3-6 2 0,5-1 5 16,-1-11 5-16,9-3 5 0,0-3 20 0,2 4 5 15,2-7 6-15,4-1 8 0,1-2 6 0,6 4 10 16,10-4-3-16,0 0-3 0,-1-1-13 0,11 1-8 0,9-5-9 15,10-1-10-15,13 0-8 0,-7-7-17 0,14-1-16 16,-1 0-15-16,9-8-31 0,-1 3 14 0,5 0 21 16,-1-3-30-16,-6-10-10 0</inkml:trace>
        </inkml:traceGroup>
        <inkml:traceGroup>
          <inkml:annotationXML>
            <emma:emma xmlns:emma="http://www.w3.org/2003/04/emma" version="1.0">
              <emma:interpretation id="{A889788E-94FB-482B-94D5-4E969B384F51}" emma:medium="tactile" emma:mode="ink">
                <msink:context xmlns:msink="http://schemas.microsoft.com/ink/2010/main" type="inkWord" rotatedBoundingBox="21601,10692 21852,13671 20381,13794 20131,10816"/>
              </emma:interpretation>
              <emma:one-of disjunction-type="recognition" id="oneOf1">
                <emma:interpretation id="interp1" emma:lang="" emma:confidence="0">
                  <emma:literal>Fr</emma:literal>
                </emma:interpretation>
                <emma:interpretation id="interp2" emma:lang="" emma:confidence="0">
                  <emma:literal>F.</emma:literal>
                </emma:interpretation>
                <emma:interpretation id="interp3" emma:lang="" emma:confidence="0">
                  <emma:literal>~=.</emma:literal>
                </emma:interpretation>
                <emma:interpretation id="interp4" emma:lang="" emma:confidence="0">
                  <emma:literal>IF.</emma:literal>
                </emma:interpretation>
                <emma:interpretation id="interp5" emma:lang="" emma:confidence="0">
                  <emma:literal>F'</emma:literal>
                </emma:interpretation>
              </emma:one-of>
            </emma:emma>
          </inkml:annotationXML>
          <inkml:trace contextRef="#ctx0" brushRef="#br0" timeOffset="34572.0755">19015 11226 148 0,'-12'-12'154'0,"-1"-4"-10"0,0 1-60 0,2 4 44 15,0 3-13-15,0 0-11 0,-1 0 3 0,3 0-6 16,-1 0-3-16,1 4-16 0,2-1-2 0,-1 0 12 16,2 2-3-16,1-2 0 0,1 4-11 0,0-1 6 15,3-1-4-15,1 1-6 0,0-1-4 0,6 0-11 16,0 0-6-16,6-5-2 0,4 3-7 0,4-1-9 16,4-2-3-16,8-2-4 0,1 2-3 0,10-2-7 15,5 4-3-15,8 0-3 0,0-1-3 0,6 3-5 16,5 0-3-16,1 0-1 0,-1 0-1 0,-2 3-7 15,-1-2-1-15,-7 1-4 0,2 0-4 0,-3 2-10 0,-5 0-7 16,-2 2-10-16,2 1-13 0,-8 0-18 0,-6-1-26 0,9 6-96 16,-1-3 140-16,-10-2-86 0,-2 3-40 0</inkml:trace>
          <inkml:trace contextRef="#ctx0" brushRef="#br0" timeOffset="34889.0922">19488 11304 919 0,'-17'7'383'0,"7"-17"-262"0,4 2-92 0,-4 4 9 15,5-3-18-15,-1 4-6 0,6 1-12 16,0 2-7-16,-3 0-2 0,5 2 0 0,-2-2 3 16,3 0 4-16,1 3 4 0,8 5 0 0,-11-3 3 0,1 3 1 15,1 1 0-15,5 3 0 0,-3 3 1 0,1 5-3 16,-3-3 1-16,5 5 0 0,0 5-1 0,5 2 1 15,-3 5 0-15,-3 4 1 0,1 0-2 0,4 3 2 16,-8 6 1-16,1 0-2 0,2 0 0 0,-3-1 2 16,-1-2 0-16,5 1-1 0,-3-2 0 0,0-6-1 15,-3-10-2-15,1 6 0 0,-2-1-1 0,3-5-2 16,-4-6 0-16,0-2-2 0,0 6 0 0,3-2-4 16,-2-1-2-16,4-5-4 0,1-1-32 0,-1 5-23 15,5-7-42-15,-1-2-67 0,4-6 126 0,3-1-90 16,2-4-39-16</inkml:trace>
          <inkml:trace contextRef="#ctx0" brushRef="#br0" timeOffset="35128.7588">20109 11639 1397 0,'0'1'562'0,"2"3"-403"16,-2-4-127-16,0-5 4 0,0 5-26 0,8 9-4 15,-5-1-14-15,5 8-11 0,3 5 0 0,-1 5 2 16,4 4 2-16,0 6 4 0,1 4 3 0,-4 0 3 16,5 1 2-16,-2 1 3 0,1 1 0 0,-1 3 1 15,2-6-1-15,-2 3 2 0,4 1-1 0,-6 3-1 0,3-1-1 16,-3-6-1-16,4 4-2 0,-1 10-9 16,-1-3-4-16,-1-5-9 0,3 5-19 0,-2-3-35 0,4 8 58 15,-1-3-39-15,-3-1-16 0</inkml:trace>
          <inkml:trace contextRef="#ctx0" brushRef="#br0" timeOffset="19952.2265">19270 10005 78 0,'-9'-3'73'15,"2"1"-12"-15,-2 1-25 0,4-1 17 0,0-1 5 16,0 0-3-16,0 3-2 0,2-2-2 0,0 0-5 16,0 1 0-16,0 1-3 0,1 0 1 0,-1 0-3 15,3 0 2-15,-2 0 0 0,2 0 0 0,0-2-2 16,0 1-1-16,2 1 1 0,-2 0-5 0,0-2-5 15,3 2-2-15,-1 0-3 0,1-2-1 0,0 2-2 16,3-1-4-16,2-1 0 0,2 1 1 0,-2-1-3 0,8 2-1 16,5-3 4-16,-1 1-1 0,3 1-3 0,4-1 1 15,3 2-1-15,7-3 3 0,6 0-1 0,-4-2 0 16,0 2-3-16,-1 1-3 0,2-4 1 0,-2 1-2 16,-3-3-1-16,-5 3-5 0,0 0-3 0,2 2 2 15,-8 2-4-15,0-4 0 0,-3 2-2 0,-2 1-2 16,-5 1-2-16,1 2-2 0,-6-1-8 0,-1 0-3 15,-5 0-2-15,0 0-3 0,-3 2-5 0,0-2-2 0,-6 3-2 16,0 0 0-16,-9-1 5 0,1 4 2 0,-8-3 1 16,-2 4 5-16,-5 1 6 0,-6-2 3 0,-5 5 4 15,2-5 1-15,-7 2 6 0,1 4 1 0,-4-1 2 16,2-2 1-16,3 1 2 0,3-7 1 0,3-1 2 16,-6 4 4-16,10-3-1 0,8-1 3 0,2-2 2 0,1 0 8 15,12 1 3-15,-1 1 4 0,0-2 6 0,8 3 2 16,1-3 5-16,4 0 0 0,3 0 4 0,-1 0-5 15,8-3-1-15,-4 0-2 0,12-5-9 0,3 3-1 0,0-3-7 16,6 0 1-16,14 0-7 0,-3-3-4 0,5 1-2 16,4 1-4-16,0 3 0 0,-3-4-4 15,7 2-1-15,-7 2-3 0,-3-1 0 0,2 2 0 0,-9 1-5 16,1-1 1-16,-3 3-1 0,-4-1 0 0,-2 2-4 16,-4 1-2-16,-9 0-2 0,-1 1-4 0,0 1-2 15,-9-1-5-15,-5-1-6 0,3 4 1 0,-6-3 3 16,-2 1 1-16,-4 2 2 0,-9 0 4 0,-10 4 3 15,-1-5 3-15,2 3 9 0,-8 1-2 0,-10 2 1 16,-7-1 1-16,-1 0 2 0,2-2-1 0,-6 1 3 16,-1 4 2-16,1-6 0 0,3-1 2 0,3 0 2 15,3-3 1-15,5-1 0 0,5 0 3 0,5 0 0 16,7-1 0-16,9 1 2 0,-4-2-1 0,8 0 5 16,7 2 3-16,1 2 3 0,0-2 0 0,4-3 1 0,1 0 0 15,3 0-1-15,3-2 1 0,4-2-8 16,4 1-3-16,12-5-3 0,-4 4-3 0,8 1 5 0,7-3-2 15,3-3-1-15,-4 1 0 0,2 3 1 0,2 0-3 0,0-1 0 16,3-1 1-16,-8 2-7 0,-1 2-1 0,-9 1 1 16,8 2-3-16,-13 1-3 0,2-1-1 0,-11 3-3 15,-3 0-10-15,2 0 0 0,-7 0-2 0,-2 5-1 16,-4 1 2-16,-2-3 1 0,-3 5 4 0,-6 0 1 0,-8 2 10 16,-1 3 0-16,-8-4 2 0,-9 2 0 15,-8-1 2-15,-1 0-1 0,-10-1 2 0,1-3 0 0,3 1 2 16,-4-1 3-16,5-3 0 0,6 1 0 0,8-3 5 15,0 1 1-15,10-1 1 0,8 3-1 0,6-4 5 16,-3 0 1-16,11 0 1 0,0-2 2 0,4 0 0 16,1 1 3-16,3-4-3 0,2 0 2 0,3-1-4 15,-2 1-4-15,13-1-1 0,1-4-2 0,6 1-5 16,4-3-2-16,9 1 1 0,2 2-3 0,10-2-1 16,6-1 1-16,-3 0 0 0,2 1-2 0,3 1 2 15,-1-1 0-15,-4 4 0 0,-1 1-1 0,-12-2 0 16,0 5 1-16,-8 0 1 0,-2 1 1 0,-8 1-2 15,-5 1-1-15,-4 0-1 0,-3 0 0 0,-2 1 0 16,-6 6-4-16,-2-3-4 0,-2 1-5 0,-4 3-2 16,-7 0-7-16,-10 6-15 0,-26 7 27 0,-41 11-18 15,4-5-7-15</inkml:trace>
        </inkml:traceGroup>
        <inkml:traceGroup>
          <inkml:annotationXML>
            <emma:emma xmlns:emma="http://www.w3.org/2003/04/emma" version="1.0">
              <emma:interpretation id="{8744BD59-F889-426F-BBC9-7211753D8C72}" emma:medium="tactile" emma:mode="ink">
                <msink:context xmlns:msink="http://schemas.microsoft.com/ink/2010/main" type="inkWord" rotatedBoundingBox="21271,15087 21282,15209 20430,15281 20420,15159"/>
              </emma:interpretation>
            </emma:emma>
          </inkml:annotationXML>
          <inkml:trace contextRef="#ctx0" brushRef="#br0" timeOffset="50059.9306">19138 14356 461 0,'-11'-3'232'16,"1"-7"-135"-16,-1 2-66 0,0 0 36 0,3-1-39 0,3 7-10 0,-1-3 2 15,-1-1-3-15,3 1 3 0,0 2 4 0,4 3 6 0,0-3 13 16,0-4 5-16,4 3 5 0,-3 0-2 15,4 1 1-15,1 0 2 0,2-2-4 0,2 2-3 0,-1 1-13 16,3 1-4-16,-3-2-3 0,5 3-6 0,4 0-3 16,0 1-7-16,1-1 0 0,3 3-3 0,0-1 0 15,7 1-2-15,1 0-1 0,2 1 0 0,-2-3 0 16,4 1-2-16,1-1 1 0,1-1 0 0,-4 2-2 16,0-2 0-16,-2-2 0 0,-1 2 2 0,-2 0-3 15,-3 0 0-15,-5 0-1 0,-5 0-2 0,4 0 2 16,-7 0-2-16,-3 0-4 0,-3 0-2 0,0 0-2 15,-1 0-1-15,-4 0-3 0,0-3 1 0,-1 3-3 16,-1 2 1-16,-3-1 2 0,-1-1 1 0,-4 5 0 0,-7-2 1 16,3 1 2-16,-2 0 2 0,-5 1 2 0,-8-2 1 15,-3 0 0-15,-1 1 1 0,-2-3 3 0,-2 1 2 16,-1-1 2-16,0-1 0 0,4 0 0 0,3 0 6 16,2 0 2-16,7 2 0 0,-1-5 1 0,9 1 10 15,3-1 3-15,3 3 3 0,0-3 3 0,5 0 2 16,1-1 1-16,1 0 2 0,2 2-1 0,2-1-6 15,5-2-4-15,3-1-2 0,2 1-3 0,8-1-5 16,4 1-4-16,4-2-1 0,1 1 0 0,1 0-5 0,12-1-1 0,4-1 0 16,1 2-1-16,-11-4-2 0,7 4 2 15,-2 0-1-15,4-1-3 0,-8 3 3 0,-1-3-1 0,-5 4 1 16,-8 1-2-16,3 2-1 0,-5 0-2 16,-8 4-2-16,-1-4-1 0,-3 3-4 0,-1 0-4 0,-9 2-1 15,3-2-1-15,-4 2-4 0,-4 0 1 0,-5-1 0 16,1 4-1-16,-6-1 0 0,-2 1 1 0,-5 0-4 15,-4 0-2-15,1-2-14 0,-6 2-16 0,1-2-29 16,2 1-66-16,-1-4 109 0,5-2-68 0,5-5-29 16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1:31.23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DF4B00D-955C-4A4C-8A64-0EBD1D061679}" emma:medium="tactile" emma:mode="ink">
          <msink:context xmlns:msink="http://schemas.microsoft.com/ink/2010/main" type="inkDrawing" rotatedBoundingBox="3223,8393 30752,7347 30758,7498 3229,8545" semanticType="callout" shapeName="Other">
            <msink:destinationLink direction="with" ref="{AB81180A-DFE9-456B-9A3F-59B3336E762D}"/>
          </msink:context>
        </emma:interpretation>
      </emma:emma>
    </inkml:annotationXML>
    <inkml:trace contextRef="#ctx0" brushRef="#br0">1 965 419 0,'7'0'292'0,"-4"-5"-132"16,3 2-95-16,-6-4 46 0,0-1-44 0,5 2-11 15,0 4-22-15,-2 1-12 0,8-1-16 0,-1 2-3 0,2 0-1 16,4 0-2-16,5 3 0 0,-3 1 3 0,6 0 1 16,-1 1 1-16,4-2 10 0,-1 0 3 0,1 1 3 15,3 0 5-15,-1 0 8 0,3-1 1 0,1 0 2 16,4-3 2-16,0 5-3 0,1-2 1 0,2-1-2 16,4-1-2-16,12 2-2 0,-5 1-1 15,8-1-3-15,6-2-2 0,0 1-5 0,4 1 0 0,1-3-2 16,2 0-1-16,-2 0-4 0,3 0-1 0,5-3-1 15,-2 3 0-15,7 0 3 0,3 0-3 0,0 0 0 16,-1-2 1-16,4-2 0 0,-3 0-2 0,5 3 1 16,-4-2-1-16,2-1-1 0,4 1 0 0,1-3 1 15,1 3-1-15,4-1-1 0,1 1-1 0,2 2 1 0,2-4-1 16,-2-1-1-16,3 2 0 0,-5 0-2 0,7 2 1 16,-16-1-1-16,4 1-1 0,10-1 1 0,-1 1 1 15,-13 1-1-15,3-2 0 0,0-2 0 0,17 0-1 16,-1 0 0-16,-3-1 4 0,-12 1-3 0,2-4 0 0,16 2 0 15,-1 1-1-15,4-2 2 0,-14 3 0 0,11-4-2 16,0-1-1-16,5 7 1 0,2-2-2 0,-1-3 2 16,0 2-2-16,-2 1 0 0,-1 0 1 0,5 0-1 15,-2 1 2-15,6 2-1 0,-1-3 1 0,-2 4 0 16,6 1 1-16,9 0 1 0,-2-5-1 0,4 3 0 16,3-3 0-16,-7 2 0 0,5 0-1 0,5-3-1 15,-5-2 0-15,0 0 0 0,2 1-1 0,5 1 2 16,1-3-1-16,3-3-1 0,-3 3 4 0,-16 1-2 0,7-3-1 15,18-4 1-15,0 4-1 0,-27 2-1 0,4-1-1 16,0 2 2-16,19-3-2 0,-1 5 0 0,3-2 0 16,-23 3 1-16,7 2-1 0,15-4 0 15,2 3 0-15,-8-3-1 0,-11 2 1 0,18-1-1 0,-4 1 3 16,-3 1-2-16,0-4 1 0,7 3 1 0,1 0-1 16,-2 2 3-16,-1 0 0 0,0 1-2 0,3-1-1 15,-1 1 1-15,-1 1-1 0,2 2 0 0,3 2 0 16,2-4-1-16,-3 2 0 0,-7-1 1 0,5 0 0 15,2-1 1-15,-3 1 0 0,-9-5 0 0,1 3 2 0,-6 2 1 16,6-6 0-16,-18 3 0 0,-10-2-1 0,18 4 1 16,0-4 0-16,-14-2-1 0,-4 3 0 0,2-3-1 0,15 2-1 15,5-1 0-15,1-2 1 0,-18-1-1 0,-1 1 1 16,11 0 0-16,1-3-1 0,-6-1 0 0,-8 0 2 16,16 0-1-16,-9 1 1 0,9 2 0 0,-5-2 0 15,6-1-1-15,2 3 2 0,-3-2 1 0,-4 1-2 0,0 2 0 16,0 0 1-16,0 0-2 0,-5-1 1 15,-4 2 0-15,5 1-1 0,6 0 0 0,-4-1 0 16,-5-2 2-16,6 2-1 0,-6-1 0 0,8 4 1 0,1-3 1 16,-6 2 1-16,-3 2 1 0,1-1-1 0,4 0 0 15,-2 3-1-15,-2-2 1 0,-3-1 0 0,-20 0-2 16,-7-4-1-16,16 6-2 0,2-3 1 0,-20 0-2 16,1 2 0-16,-1-3 0 0,14 0-1 0,1 2 0 15,-2 1 0-15,-11-3 1 0,13-2-2 0,0 1 2 16,0 3-1-16,-4 1-1 0,0-2 1 0,2-2 0 15,-5 3 0-15,9 0-1 0,-5 0 2 0,-4-3-1 16,7 1 0-16,-3 4 0 0,3-2 0 0,1 0 0 16,-6 1 0-16,0 2-1 0,2-1-3 0,1 2 2 15,4-2 0-15,7-1 1 0,-4 2 0 0,-2-1-1 16,6 0 2-16,-7 2 0 0,-9-1 3 0,7-2 0 16,-14 1 0-16,4-3-1 0,-4 4-1 0,-2-3 1 15,-2 4-2-15,0-3 1 0,7 0-1 0,-5 3-1 0,3-1 0 16,-3 1 0-16,-3 0 1 0,3-2 0 0,-8 2-1 15,0-2 1-15,2 2 0 0,-7-1 0 0,5 1 0 16,-3-2 0-16,-2 1 0 0,3-4-1 0,-1 5 0 16,-2 0-1-16,-4 0 1 0,-6 1 0 0,-5-1 0 15,5 0-1-15,-1 4 1 0,-1-4 0 0,-4 0 0 16,0 0 0-16,-1 0-1 0,0 0-1 0,-4 0-1 16,-2 3 1-16,-14-3-1 0,6 1-5 0,-1-1-3 15,0 0-2-15,-6 0-5 0,-1-1-6 0,-4-2-7 0,7-1-50 16,-14-4-38-16,5 2-62 0,-11 3 131 0,-3-7-117 15,1-2-59-15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8:01.53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5B3FCC1-9710-4265-BE18-A7F859D20092}" emma:medium="tactile" emma:mode="ink">
          <msink:context xmlns:msink="http://schemas.microsoft.com/ink/2010/main" type="inkDrawing" rotatedBoundingBox="24035,2573 25393,16147 23074,16379 21716,2805" semanticType="verticalRange" shapeName="Other">
            <msink:sourceLink direction="with" ref="{8CF49812-03BB-407A-890C-5D2B661D8581}"/>
          </msink:context>
        </emma:interpretation>
      </emma:emma>
    </inkml:annotationXML>
    <inkml:trace contextRef="#ctx0" brushRef="#br0">28 84 1422 0,'-13'-18'518'0,"2"4"-419"15,3-1-107-15,2-7-33 0,6 16-8 0,8-2-12 16,0 3-4-16,3 5-2 0,8 5 4 0,5 3 7 16,8 6 8-16,14 12 14 0,-5-6 8 0,2 4 11 0,2 5-1 15,12 12-1-15,5 7 0 0,-1 9-1 0,-8-1 3 0,7 11-3 16,1 0 3-16,-6 14-3 0,4 4 1 15,-8 7 5-15,0 5 1 0,-3 8 0 0,0 0 2 0,-4 12 2 16,-2 7 1-16,-6 11 2 0,-5-3 0 0,-6 2 1 16,-7 8 0-16,-10 4 1 0,0 2-1 0,-8 4 2 15,-10-1 0-15,-8-1 0 0,6 4 1 0,-9 1 5 16,-1-2 0-16,-4-1 0 0,4 3 0 0,0 1-1 16,-1-2 0-16,9-2 1 0,-2 1-3 0,3-16-1 15,9 0-1-15,4 14 0 0,0-1 2 0,1-20 2 16,6 1 1-16,-1-2 0 0,10 16 4 0,8-7 0 15,-2-4 6-15,-1-15 5 0,9 2 3 0,5 8 4 16,10-4 0-16,6-14 1 0,-7-17 0 0,7 10 1 16,5 4-4-16,4-24-5 0,1 7-5 0,6-13-3 15,-2 0 0-15,5-8-1 0,-8-4-1 0,10-7 1 0,-5-9 1 16,-7-2 0-16,1-6 0 0,-7-7 1 16,-3-7-1-16,-8-2 2 0,3 3-5 0,-6-2 0 0,-5-5-2 15,-6-3-2-15,-1 2-1 0,-5 1-4 0,-6-1-1 16,-2 1-2-16,-3-1 0 0,-4-4-1 0,-8 6-2 0,0 7 2 15,-5-2 0-15,1-2 3 0,-9 4 0 0,-3 7 0 16,-6 3 2-16,-9 9 0 0,4 0 2 0,-1-6 0 16,-4 7 0-16,-6 10-1 0,-4 4-1 0,1 3 1 15,4-2-2-15,-3 12 0 0,-3-3 0 0,13 8-1 0,-10-3 0 16,5 9-3-16,3-1 2 0,5 7-1 16,-1-1 1-16,4 2-1 0,0 6 1 0,3-1-1 0,7 4-1 15,4 4 2-15,6-1-1 0,4 7 1 0,-2-2-2 16,5 6 1-16,7 7 1 0,1 4 1 0,2-1 1 15,-1-7 0-15,4 3 0 0,3 7 0 0,0 1 1 16,-3-21 2-16,0 4-1 0,5 4 1 0,-3 2 3 16,-1-3-2-16,-3-16 1 0,1 3 2 0,-1 12-1 15,-1-4 1-15,0-4 0 0,-4-8 1 0,-6-7-2 0,0 16 2 16,-4-7 5-16,-2 1 4 0,-1-17 4 0,-8 12 1 16,1 1 3-16,-12-9-2 0,4 3 3 0,-5-3 1 15,-6-4-5-15,-10-4-1 0,0-3-3 0,-3-2 0 16,-3-6 1-16,-3-4-1 0,-2 2-1 0,-6-6-1 15,1 0 0-15,-6-4-1 0,1 1-2 0,-6-9-5 16,0 1-5-16,-4-12-5 0,4 2-11 0,-3-16-68 16,-2-8-67-16,2-17 116 0,-5-4-82 0,-3-33-70 15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8:02.17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E5A8678-FE0C-4B10-A790-859A3C4B9543}" emma:medium="tactile" emma:mode="ink">
          <msink:context xmlns:msink="http://schemas.microsoft.com/ink/2010/main" type="writingRegion" rotatedBoundingBox="25503,7780 32219,7512 32397,12003 25682,12271"/>
        </emma:interpretation>
      </emma:emma>
    </inkml:annotationXML>
    <inkml:traceGroup>
      <inkml:annotationXML>
        <emma:emma xmlns:emma="http://www.w3.org/2003/04/emma" version="1.0">
          <emma:interpretation id="{A8A1AEE7-E28F-4760-A937-D8D09761D034}" emma:medium="tactile" emma:mode="ink">
            <msink:context xmlns:msink="http://schemas.microsoft.com/ink/2010/main" type="paragraph" rotatedBoundingBox="25516,7655 30964,7990 30811,10465 25363,101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C32BD2-196F-447D-B277-87428E14899C}" emma:medium="tactile" emma:mode="ink">
              <msink:context xmlns:msink="http://schemas.microsoft.com/ink/2010/main" type="line" rotatedBoundingBox="25516,7655 30964,7990 30811,10465 25363,10130"/>
            </emma:interpretation>
          </emma:emma>
        </inkml:annotationXML>
        <inkml:traceGroup>
          <inkml:annotationXML>
            <emma:emma xmlns:emma="http://www.w3.org/2003/04/emma" version="1.0">
              <emma:interpretation id="{02F0FE80-96E0-440B-85AE-153BC812AC29}" emma:medium="tactile" emma:mode="ink">
                <msink:context xmlns:msink="http://schemas.microsoft.com/ink/2010/main" type="inkWord" rotatedBoundingBox="25516,7655 30964,7990 30811,10465 25363,10130"/>
              </emma:interpretation>
              <emma:one-of disjunction-type="recognition" id="oneOf0">
                <emma:interpretation id="interp0" emma:lang="" emma:confidence="0">
                  <emma:literal>table</emma:literal>
                </emma:interpretation>
                <emma:interpretation id="interp1" emma:lang="" emma:confidence="0">
                  <emma:literal>latte</emma:literal>
                </emma:interpretation>
                <emma:interpretation id="interp2" emma:lang="" emma:confidence="0">
                  <emma:literal>late</emma:literal>
                </emma:interpretation>
                <emma:interpretation id="interp3" emma:lang="" emma:confidence="0">
                  <emma:literal>lathe</emma:literal>
                </emma:interpretation>
                <emma:interpretation id="interp4" emma:lang="" emma:confidence="0">
                  <emma:literal>Table</emma:literal>
                </emma:interpretation>
              </emma:one-of>
            </emma:emma>
          </inkml:annotationXML>
          <inkml:trace contextRef="#ctx0" brushRef="#br0">716 441 1146 0,'-7'-3'113'0,"-3"0"-40"0,10 3-27 15,0-3-16-15,-2 3 30 0,-1 0-65 16,2 5 43-16,1 1-14 0,1 10-36 0,6 3-8 0,-1 10-3 16,5 6 2-16,3 8-35 0,1 6 54 0,1 13 1 15,-2-1 1-15,4 7 2 0,-1 9 0 0,7 2 0 16,-10-1 0-16,2-6 0 0,-1 5-2 0,4 16 0 15,0 0 0-15,-3-12 0 0,-2 8 0 0,-3-8 0 0,7 15-1 16,-4-8 1-16,4 2 0 0,-7-16 0 0,1-11-2 0,3 11 2 16,-4-6-7-16,2-11-6 0,-2-12-8 15,8-4-81-15,-5 6 84 0,12-23-46 0,1 1-39 0</inkml:trace>
          <inkml:trace contextRef="#ctx0" brushRef="#br0" timeOffset="972.8865">2118 1426 785 0,'-2'-2'448'0,"-1"2"-249"16,-11-9-142-16,-4 5 104 0,-1 0-138 15,3 2-27-15,-4 4-9 0,-3 4-6 0,-1 5-2 0,-4 15-5 16,1-7 2-16,3 8 7 0,-6 5-5 0,-1-1 0 16,3 8 1-16,4-3 1 0,0-1-4 0,3 0 1 15,5-1-1-15,7-2 0 0,1-5 3 0,3 1 2 16,5-2-1-16,0 1 3 0,8-6 6 0,0-1 1 15,3-2 4-15,3-1 3 0,2-4 9 0,-3 0 7 0,4-4 8 16,1-2 8-16,0-6 17 0,-1 1 9 0,-1-5 6 16,1-5 7-16,1-8 6 0,-2 2 0 15,1-7-5-15,-2-3-4 0,-1-3-16 0,0 3-7 0,-4-3-9 16,1 2-7-16,-4 2-14 0,0-1-6 0,-5 15-4 16,3-7 0-16,-4 9-16 0,-1 4-6 0,0 2-4 15,0 1-3-15,2 6-7 0,1 2 0 0,4 8 0 16,2 0-2-16,2 5 12 0,5 6 5 0,8 0 5 15,-3-2 1-15,6 2 12 0,3-3 3 0,2-5 6 16,0 0 4-16,3-6 14 0,0-5 4 0,2-8 1 16,-2 0 8-16,-4-1 2 0,0-14 1 0,5-6 5 15,-1-1 1-15,-4-2-10 0,-3-6 0 0,-1-5-1 0,5-10 1 16,-2-12-5-16,1 0-1 0,-6 6-8 0,-4-10-1 0,1-12-1 16,-1-7-2-16,0 2-3 0,-7 5-4 0,2-13-4 15,-2 3-2-15,-9-4-5 0,3 4-2 0,0 6-10 16,-6-2-2-16,-2 18-2 0,-4-1-3 0,-2 13-6 15,3 14-4-15,0 12-3 0,-2 1-7 0,-3 13-9 16,3 4-5-16,-1 8-2 0,3 3-2 0,-4 13-1 16,2 7 4-16,1 11 3 0,0 4 5 0,1 13 11 15,2 10 6-15,2 4 2 0,1 4 5 0,1-5 6 16,7 3 1-16,2 8 0 0,1 2 4 0,1-15 6 16,2 0 0-16,-1-6 1 0,1 6 4 0,1-10 2 0,-1-1 3 15,-3-10 5-15,-2-10-1 0,2 1 6 16,-1-10 0-16,1-6 4 0,-3-6-2 0,-2 0 6 0,3-2 1 15,-5-8 1-15,-1 0-1 0,0-3-2 0,-4 0 0 16,6-1-2-16,-3 1-1 0,3-3-3 0,2 1-7 16,1-4-3-16,1-1-2 0,3 3-4 0,2-4-2 15,3 3-2-15,1-5 0 0,2-1-4 0,3 2 4 16,6 2 0-16,-3-2 2 0,6-1 0 0,2 0 3 16,1 3 0-16,-2-1 0 0,-3 3 3 0,-5-3 0 0,8-3 4 15,-3 4 0-15,-5 1 1 0,-2-4-1 0,-1-2 2 0,2 0 1 16,-4 0-2-16,2-1 0 0,-7 3-3 0,-1 1-2 15,-1-4 2-15,-6 2-3 0,4 1 0 0,-2-1-3 16,-3 2 0-16,0-2 0 0,-2-1-1 0,1 3 0 16,2-1-3-16,-4 1-1 0,3-1-1 0,-2 2 0 15,4-1-4-15,1-1-2 0,4-3-1 0,-3-1-1 16,3-2-2-16,1-3-1 0,1-3-1 0,2-2-5 16,0-5-4-16,0-3-2 0,0-9 2 0,2 3 1 15,-2-7 4-15,-1-6 2 0,-1-8 1 0,1 5 8 16,-4 0 8-16,-3-3 1 0,0-4 6 0,-3-3 3 15,0 7 4-15,-6 4 1 0,0 9 3 0,-2-12 2 16,0 10 0-16,0 0 3 0,-2 6-3 0,2 7-2 0,-2-4 0 16,2 2-2-16,-4 6-2 0,2 10-4 0,0 0-6 15,-1-3-5-15,2 19-10 0,1-4-3 0,-2 7-16 16,2 8-1-16,3 14-1 0,0-1 0 0,1 13 6 16,2 7 4-16,2 12 6 0,-2-3 3 0,4 14 14 15,1 3 2-15,3 6 0 0,4 5 0 0,-1 7-1 16,4 1-1-16,-2-2 1 0,2 1-1 0,3 2-5 15,-2-2-2-15,2-4-4 0,-2 0-1 0,-3-14-4 0,2 0-11 16,5 3-74-16,-1 2-64 0,-3-14 127 0,2-2-87 16,3-3-49-16</inkml:trace>
          <inkml:trace contextRef="#ctx0" brushRef="#br0" timeOffset="1290.9065">4837 1622 1422 0,'4'-10'557'0,"3"-1"-406"16,-1-5-111-16,-1-2-4 0,3 3-16 0,6-3-5 16,2 2-7-16,0-3-6 0,6 1-3 0,5-5-1 15,2 2-8-15,-4 3 6 0,11-7-3 0,2-2-3 16,0-2 0-16,-3 0-2 0,3 1-1 0,-4-2-3 0,4-10-9 16,-6-2-1-16,0 2-3 0,-7 2 1 0,-7 0-7 15,-1-8-14-15,-6 0-2 0,-4 3-4 0,-7 9-1 0,-8 2-12 16,1-6 1-16,-23 22 4 0,3-1 6 0,-10 14 17 15,-12 6 6-15,-5 11 6 0,-2 4 10 0,-3 7 14 16,-5 10 3-16,9 3 2 0,2 1 3 0,5 0 10 16,9 4 3-16,8 2 3 0,4-5 4 0,8-2 11 15,10 0 5-15,9 2 1 0,0-3-2 0,8 2-3 16,9 1-5-16,10-3-2 0,3 3-5 0,-3-4-12 16,16-2-5-16,20 1-25 0,-3 5-34 0,-3-9-63 15,13 0 90-15,9 5-60 0,8 1-53 0</inkml:trace>
          <inkml:trace contextRef="#ctx0" brushRef="#br0" timeOffset="-242.1798">151 0 690 0,'-30'12'321'0,"8"-8"-198"0,-2 3-84 16,8-7 16-16,1 0-16 0,3 0-15 0,2 3-12 0,2-2-12 15,5 6 0-15,-2-1 4 0,-1 1 4 0,6-3 7 16,0 3 3-16,1-1 3 0,3 0 14 0,7 2 4 15,-5-1 5-15,15 1-2 0,14 0 0 0,-2 1-1 16,20 4-3-16,12-2-3 0,16-4-15 0,4-1-7 16,15-3-4-16,12 3-7 0,9-6-12 0,3 0-10 15,11-1-13-15,1-1-22 0,-3 1-128 0,3 1 146 16,-9-2-86-16,-19-6-62 0</inkml:trace>
        </inkml:traceGroup>
      </inkml:traceGroup>
    </inkml:traceGroup>
    <inkml:traceGroup>
      <inkml:annotationXML>
        <emma:emma xmlns:emma="http://www.w3.org/2003/04/emma" version="1.0">
          <emma:interpretation id="{40AA92C3-CC1C-4A94-A644-75411BD2BB9D}" emma:medium="tactile" emma:mode="ink">
            <msink:context xmlns:msink="http://schemas.microsoft.com/ink/2010/main" type="paragraph" rotatedBoundingBox="26817,10501 32329,10282 32397,12003 26885,12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BB6BF3-9C6A-499F-A309-7F60B64F1DE9}" emma:medium="tactile" emma:mode="ink">
              <msink:context xmlns:msink="http://schemas.microsoft.com/ink/2010/main" type="line" rotatedBoundingBox="26817,10501 32329,10282 32397,12003 26885,12223">
                <msink:destinationLink direction="with" ref="{15A2ED2C-8DB9-4978-9A47-47601331FB8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5CB656D-D280-4E68-951B-7C3DF9356E5A}" emma:medium="tactile" emma:mode="ink">
                <msink:context xmlns:msink="http://schemas.microsoft.com/ink/2010/main" type="inkWord" rotatedBoundingBox="26817,10501 30671,10348 30740,12069 26885,12223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104.8093">1355 3827 1374 0,'5'24'527'0,"3"-11"-383"0,-5-18-117 16,8-3 0-16,13-1-10 0,0-6-12 0,14 3-12 16,8-8-4-16,12-2 0 0,-4-2-2 0,8-6 0 15,5-3-1-15,-8-9-1 0,4 7-3 16,-12-2 2-16,-9-2-5 0,4-6-14 0,-1 0-4 0,-10 4 0 16,-3 3-2-16,-10 1-3 0,0-7 3 0,-8 2 1 15,2 1 7-15,-8 7 15 0,-9 3 5 0,-2-1 1 16,-5 6 2-16,-8 5 0 0,-3 15-1 0,-4-3-1 15,-7 9-3-15,-3 9-5 0,1 10-10 0,-2 4 0 16,2 8-1-16,1 9 3 0,0 6 2 0,3 1 3 16,1 8 5-16,4-4 5 0,7 7 13 0,0-1 7 15,8 0 5-15,7-3 4 0,4-6 8 0,3 2 1 16,7-4 2-16,8-8 0 0,6-1 1 0,0-7-4 16,6-3-1-16,6-6-3 0,0-5-7 0,6 1-1 0,0-11-5 15,-1 1-2-15,2-7-6 0,1 0-1 0,-4-11-4 16,-4-2-2-16,0-6-1 0,-4-5 2 15,-5-6 1-15,2 3 1 0,-8-10 7 0,-2-3 4 0,-3-3 1 16,0 5 2-16,-3 3 2 0,0-2-2 16,-6 15-3-16,1 0-3 0,-3 11-9 0,-5 9-4 0,2 5-3 15,-2 3 1-15,2 14 0 0,-2 2-2 16,2 11 2-16,-2 1 4 0,3 1 7 0,-1 9 0 0,5 4 1 16,-3-3 0-16,0-1 2 0,2-2 0 0,3 2 3 15,0-1-1-15,-1-3 0 0,1-6 3 0,-1-6 1 0,3 4 3 16,0-10 0-16,1 2 5 0,-6-11 0 0,1-2 10 15,3-3 3-15,-2-5 0 0,5-4 3 0,-7-9-3 16,2 1 2-16,4-9-3 0,1-4-3 0,1-12-5 16,-1 3-1-16,0-9-3 0,5-5 0 0,1-6-1 15,-3-1-2-15,5-6-2 0,-2 1-1 0,2 0-6 16,0 1 0-16,-5 0-2 0,-1 12-4 0,-2 10-4 16,-2 1-4-16,-1 14-3 0,-5 4-3 0,0 12-6 15,0 3-3-15,-4 6-2 0,3 10 1 0,1 11 2 16,0-4 2-16,4 21 1 0,1-5 3 0,1 10 3 15,2-1 3-15,2 6-2 0,1-2-1 0,2-1-7 16,1 3-6-16,0-7-11 0,2 2-18 0,-1-6-105 16,0-5 125-16,6-6-72 0,0-5-52 0</inkml:trace>
          <inkml:trace contextRef="#ctx0" brushRef="#br0" timeOffset="2725.5702">3860 3345 1300 0,'11'-15'527'15,"1"-2"-375"-15,3-5-122 0,5 4 40 0,0-1-70 0,6 6-11 16,6 5-3-16,3 3-5 0,1 4 1 0,-1 4-1 16,5 7 0-16,-3 6 1 0,1 1 0 0,-8-3 2 0,-4 12 1 15,7 12-3-15,-7-3 1 0,-1 2 0 0,-1 6 4 16,-8 3 1-16,1 5-2 0,-10 5 0 0,1-2 0 16,-5-6 3-16,-6-4 2 0,-2 4 3 0,-5-2-1 15,-2-9 1-15,-3-9 3 0,3 1 7 0,-4 1 2 16,3-17 3-16,5 1 3 0,-6-6 9 0,6-4 4 15,3-3 3-15,2 1 2 0,0-5-1 0,1-2-1 16,2-6 0-16,5-2-3 0,3-1-6 0,3-9-1 16,6-2-1-16,-2-4-3 0,10-6-3 0,1-3-1 15,9-7 0-15,-5 7-3 0,8-3-1 0,4-4-2 16,-6 5-4-16,6 4 2 0,-6 5-1 0,-2 12-3 0,6 3-4 16,-2 0 0-16,-5 8-4 0,1 8-2 0,-4 2-1 0,7 8-4 15,-4 12 0-15,4 2 1 0,-7-4 4 0,-3 8-2 16,3 3 5-16,4 9-1 0,-14 0 2 0,1-7 2 15,1 6-9-15,-4-3-2 0,-9-1-5 0,3 0-5 16,-8-1-47-16,1-4-31 0,0 0-53 0,-5-4 110 16,0-4-96-16,-3-4-52 0</inkml:trace>
          <inkml:trace contextRef="#ctx0" brushRef="#br0" timeOffset="2330.7957">4013 2620 1179 0,'-6'5'472'0,"3"0"-348"16,-2-1-104-16,3 4-2 0,-3-1-10 0,5 20-11 15,2-5-3-15,3 20-3 0,1 9 2 0,5 11 3 16,2 1 2-16,5 12 3 0,4 10-1 0,-1 2 0 16,2 2-2-16,0 4-7 0,1 4-2 0,0 3-3 15,1-3-3-15,-7 4-28 0,1 1-28 0,-7-4-40 16,0 6-72-16,-9-1 135 0,-8-2-92 0,-14-14-40 15</inkml:trace>
          <inkml:trace contextRef="#ctx0" brushRef="#br0" timeOffset="2892.6848">4717 2867 1465 0,'0'2'505'0,"0"1"-378"0,3-6-114 16,0-5 0-16,2 0-18 0,6 6-40 0,2 4-10 15,5 4-9-15,7 7-10 0,10 4-34 0,-1 2-18 16,12 8-30-16,6-1-59 0,7 11 148 0,0-4-96 16,6 5-32-16</inkml:trace>
        </inkml:traceGroup>
        <inkml:traceGroup>
          <inkml:annotationXML>
            <emma:emma xmlns:emma="http://www.w3.org/2003/04/emma" version="1.0">
              <emma:interpretation id="{740795B4-79C1-4FD8-B757-618288FF7C50}" emma:medium="tactile" emma:mode="ink">
                <msink:context xmlns:msink="http://schemas.microsoft.com/ink/2010/main" type="inkWord" rotatedBoundingBox="31220,11012 32356,10967 32395,11941 31259,11987"/>
              </emma:interpretation>
              <emma:one-of disjunction-type="recognition" id="oneOf2"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)</emma:literal>
                </emma:interpretation>
                <emma:interpretation id="interp8" emma:lang="" emma:confidence="0">
                  <emma:literal>-</emma:literal>
                </emma:interpretation>
                <emma:interpretation id="interp9" emma:lang="" emma:confidence="0">
                  <emma:literal>9</emma:literal>
                </emma:interpretation>
                <emma:interpretation id="interp10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3388.9865">5728 3574 996 0,'13'-2'469'0,"5"10"-260"0,-6-16-122 0,4-1 24 15,5-4-11-15,4 2-12 0,1-2-33 0,6 2-11 0,0-2-9 16,0 1-10-16,1-4-15 0,0 1-5 0,-1-2-3 16,-1 4-2-16,-4-3-2 0,0 0-2 0,-5 0-2 15,0 0-1-15,-3 2-3 0,-4-2-1 0,-4 5 1 16,-2-6-4-16,-1 4 2 0,-8 2-5 0,-3-2-1 15,0 2 1-15,-2 1 1 0,-4 2 0 0,-6 2 0 0,-2-1-1 16,-7 4 0-16,2 0 1 0,-1 3 5 0,3 5-1 0,-11 3 0 16,1 3 0-16,1 8 3 0,7-3 1 0,-3 6-2 15,-2 2 1-15,9 2-3 0,1-1 2 0,4 4-1 16,5 0 0-16,8-1-1 0,-2 4 0 0,9-3 4 16,4 1 0-16,8-5 1 0,0 3-3 0,8-5-6 15,3-3-4-15,5-3-7 0,5-3-5 0,5-4-27 16,4-4-14-16,5-3-15 0,-1-3-12 0,4-1-14 15,2-9 0-15,-5-12 7 0,-1 3 8 0,-5-5 43 16,-5-9 25-16,-8-6 31 0,1 4 30 0,-10-1 34 16,-10 2 14-16,0-2 27 0,0-1 8 0,-7 7-12 15,-6 4-5-15,-1 7-11 0,-4-5-8 0,-6 12-15 16,2-6-8-16,-4 8-26 0,-4 2-10 0,0 2-4 16,-2 3-8-16,0 3-5 0,-2 2-3 0,2-1-3 15,1 5-1-15,2 6-3 0,3 0 1 0,1 1 4 16,5 5 0-16,4 2 2 0,5 9 2 0,2 0 3 0,7 4 3 15,7 5 4-15,3 7-3 0,1 0-1 16,7 7 0-16,-2-1 1 0,2-2-5 0,0 2-1 0,-3 0 0 16,-7-6-3-16,-8-5-2 0,2-2-2 0,-11-5-2 15,-7 2-1-15,-20-1-13 0,6-4-14 0,-41 2-30 16,3 1-30-16,-31-1 70 0,9 2-49 0,-60-10-23 16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8:05.93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5A2ED2C-8DB9-4978-9A47-47601331FB87}" emma:medium="tactile" emma:mode="ink">
          <msink:context xmlns:msink="http://schemas.microsoft.com/ink/2010/main" type="inkDrawing" rotatedBoundingBox="26736,13218 32110,12595 32125,12716 26751,13339" semanticType="underline" shapeName="Other">
            <msink:sourceLink direction="with" ref="{36BB6BF3-9C6A-499F-A309-7F60B64F1DE9}"/>
          </msink:context>
        </emma:interpretation>
      </emma:emma>
    </inkml:annotationXML>
    <inkml:trace contextRef="#ctx0" brushRef="#br0">56 558 949 0,'-18'12'443'0,"1"-5"-261"0,5 5-111 0,6-13 21 15,3 1-14-15,4-2-19 0,7 1-10 0,15-1-17 16,5 2 0-16,30-6-2 0,-1-4-3 0,24-3 9 16,24-3 1-16,26-4-2 0,4-3 0 0,-9 1-7 0,35-8-6 15,27-2-2-15,0 3-5 0,-10 4-8 0,10-1-2 16,11-2-1-16,31 1-2 0,20 1-2 15,-12 1 0-15,-21 2 0 0,-5 0 0 0,25-3 0 0,-9 2 1 16,-13 3 1-16,-37 1 1 0,9 1-2 0,7-2 0 16,-49 5-2-16,9 5-2 0,-15 0-6 0,-21 4-8 15,-12 4-8-15,-2 2-19 0,-13 1-109 0,-7 6-131 16,-7 4 219-16,-6-3-147 0,-21-13-123 0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6:03.15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BAA09B0-D281-4533-9098-11E492D7755C}" emma:medium="tactile" emma:mode="ink">
          <msink:context xmlns:msink="http://schemas.microsoft.com/ink/2010/main" type="writingRegion" rotatedBoundingBox="1124,331 21874,234 21961,19014 1211,19110"/>
        </emma:interpretation>
      </emma:emma>
    </inkml:annotationXML>
    <inkml:traceGroup>
      <inkml:annotationXML>
        <emma:emma xmlns:emma="http://www.w3.org/2003/04/emma" version="1.0">
          <emma:interpretation id="{3E4FF1B0-5F34-4D7D-B57E-AC239801FFE3}" emma:medium="tactile" emma:mode="ink">
            <msink:context xmlns:msink="http://schemas.microsoft.com/ink/2010/main" type="paragraph" rotatedBoundingBox="1359,329 21874,234 21883,2319 1369,24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D9D34D-9C1E-4EFE-8D8E-91E4A91C5BCC}" emma:medium="tactile" emma:mode="ink">
              <msink:context xmlns:msink="http://schemas.microsoft.com/ink/2010/main" type="line" rotatedBoundingBox="1359,329 21874,234 21883,2319 1369,2415"/>
            </emma:interpretation>
          </emma:emma>
        </inkml:annotationXML>
        <inkml:traceGroup>
          <inkml:annotationXML>
            <emma:emma xmlns:emma="http://www.w3.org/2003/04/emma" version="1.0">
              <emma:interpretation id="{D54AA5B6-A7D7-4289-A36A-DFF3C6D131A3}" emma:medium="tactile" emma:mode="ink">
                <msink:context xmlns:msink="http://schemas.microsoft.com/ink/2010/main" type="inkWord" rotatedBoundingBox="1362,919 2317,914 2323,2193 1367,21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125 45 382 0,'-12'-5'198'0,"4"-3"-84"0,-2 0-51 15,2 3 24-15,3-1-3 0,-4 3-3 0,3-2 1 16,-1 4 1-16,-2-1-6 0,4 0-4 0,-2 2-2 0,3 0-4 16,0 4-3-16,4-3-11 0,-7 2-10 0,3 1-12 15,1 2-6-15,-2 7-20 0,4-7-5 0,-2 16-6 16,-1-1-2-16,1 9-5 0,3-4 2 0,3 18 0 16,1-2 3-16,-4 6 2 0,0 4 2 0,0 2 2 15,1 5 0-15,-2 5 2 0,-1 4-1 0,2 2 1 16,-2 0-1-16,2-4 1 0,2 5 0 0,-5-7 0 15,3-5 1-15,0-6 0 0,0-9-1 0,3-6 0 16,-3 1 0-16,0-6-10 0,6-4-12 0,2-12-23 16,-4 7-32-16,0-8 57 0,1-5-39 0,1-3-20 15</inkml:trace>
          <inkml:trace contextRef="#ctx0" brushRef="#br0" timeOffset="384.0338">552 187 918 0,'15'-7'314'15,"-6"4"-258"-15,-4 3-56 0,1 7-7 0,-4-3-2 0,-1 4-3 16,4 3 1-16,-5 5 4 0,0-1 6 0,-5-1 5 16,-4 5 2-16,-4 0 0 0,-1-1 2 0,3 1-2 0,-12-2-2 15,4 1 3-15,-3 1-3 0,1 0-1 0,1-3 2 16,-1-2-1-16,-1 4 1 0,-1-4 1 0,3 2 2 15,2-3-4-15,-1-2 4 0,0-1-1 0,1-2 0 16,2-2 2-16,2 0-4 0,1-1 2 16,4-2 1-16,2-1 1 0,1-1 1 0,1 1-1 0,4-2 1 15,1 2 1-15,1-1 3 0,1-1-2 0,3 3 0 16,1 1-1-16,4 2 1 0,-1 0-1 0,5 2 1 16,1 2-1-16,2 3-1 0,4 3 2 0,0 1 0 15,1 2 1-15,2 5 1 0,3-2 3 0,2 7-1 16,-1-4 0-16,3 3 3 0,-1-1-2 0,2-7-2 15,3 4 0-15,-5-3-2 0,0-2-3 0,4 0-2 0,-2-1-1 16,-2-4-6-16,0 0-2 0,-1-1-6 16,-2-2-7-16,3 2-68 0,-6-3-64 0,1 1 114 0,2 1-80 15,-3-2-68-15</inkml:trace>
        </inkml:traceGroup>
        <inkml:traceGroup>
          <inkml:annotationXML>
            <emma:emma xmlns:emma="http://www.w3.org/2003/04/emma" version="1.0">
              <emma:interpretation id="{9E7640E0-19DF-4E25-9383-E66F2CB38378}" emma:medium="tactile" emma:mode="ink">
                <msink:context xmlns:msink="http://schemas.microsoft.com/ink/2010/main" type="inkWord" rotatedBoundingBox="6217,428 9358,414 9365,1992 6224,200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60.6479">5800-238 445 0,'-8'0'183'0,"0"0"-127"16,5 0-43-16,0 1 6 0,1 2-9 0,0-1-2 15,2 3-1-15,0-1 4 0,0 6 1 0,0 3 1 16,2-1 2-16,0 6 3 0,2 6 0 0,0 1-1 16,0-1-3-16,3 11-4 0,1 8 1 0,-2-1 0 15,0-3-2-15,2 6-3 0,-1 0-1 0,2 4 2 0,-1 0-2 16,0 1 2-16,0-6-2 0,0 4 0 15,2 2 3-15,-1 0 1 0,1 0 1 0,-2 1-1 16,0-2 2-16,1-1-2 0,-2-3 2 0,1-6 1 16,-2 3-4-16,0-7-1 0,-2-2 0 0,0-7 0 0,1-1-3 15,0-7-2-15,-2 1-2 0,0-6-12 0,0-4-12 16,2-2-33-16,-2-4-70 0,1-2 99 0,-1 2-61 16,0-4-32-16</inkml:trace>
          <inkml:trace contextRef="#ctx0" brushRef="#br0" timeOffset="2461.7086">6341 322 720 0,'-4'-3'281'0,"4"1"-205"0,-4-1-61 15,4 3 16-15,0 0-23 0,2 5-4 0,-2-2 5 16,3 3 4-16,-3-1 1 0,5 5 1 0,1 3 1 0,-1 4 2 15,0 7-2-15,0-3 2 0,1 4-6 0,2 7-1 16,0 1 0-16,0 6-3 0,1 4 0 0,-2-2-4 16,2 0 2-16,1 4 0 0,-2-4-1 0,-2-1 2 15,2-2-2-15,-1-4 2 0,-1-4 0 0,-1-3-1 16,0-1 0-16,-1-4-1 0,1-1-1 0,-3-5-2 16,1 0 2-16,-2-4-3 0,1 3-1 0,0-9-3 15,1 2-3-15,-3-3-1 0,1 1-4 0,1-7-18 16,1 1-19-16,-1-5-24 0,1-3-34 0,0-3 75 15,2 0-54-15,0-13-23 0</inkml:trace>
          <inkml:trace contextRef="#ctx0" brushRef="#br0" timeOffset="2807.9683">6719 397 150 0,'11'-16'159'0,"5"-2"-26"0,-7 11-66 16,-1 3 31-16,-6 1-15 0,6 2-8 0,-3 1-23 15,1 1-9-15,-1 2-11 0,-2 1-7 0,0 0-6 0,-1 1-4 16,1 5 1-16,-3-1-2 0,-2-1 0 0,-1 3-2 15,0 4 4-15,-5-1 1 0,-1 5-3 0,-3-1 4 16,3-2-2-16,-2 1-1 0,-2 4-2 0,-1-2-2 16,-2-2-3-16,1 2-2 0,-2-1 3 0,1 1-2 15,-3-1 0-15,0-2 1 0,0-1-2 0,-1 1 2 0,3-4 0 16,-2 0 0-16,1-1-1 0,2-1 1 16,2 0-2-16,1-4 2 0,1 0 3 0,2 2-2 0,2-1 2 15,0-4-1-15,5 2 2 0,0-2 2 0,1-2-1 16,1 3 0-16,1-3 2 0,3 4 2 0,6 3 2 15,-1-2 1-15,3 5 0 0,4 2 2 0,2 0 2 16,4 1-1-16,-5 1-1 0,8-3-3 0,1-1 1 16,4 5 1-16,-4-6-4 0,4 1-1 0,-2-1-4 0,5-1-3 15,1-1-2-15,-1 2-2 0,-1-2-5 0,-4-4-4 16,1 0-5-16,1-1-1 0,-2 0-5 0,-5-3-31 16,-1 0-30-16,-3-3-30 0,-4-2-49 0,2-3 108 15,0 5-83-15,-4-7-33 0</inkml:trace>
          <inkml:trace contextRef="#ctx0" brushRef="#br0" timeOffset="6639.2567">7681-426 422 0,'-21'-7'156'16,"8"4"-105"-16,-3 6-32 0,2-1 2 0,-5 4 4 15,1 5 2-15,7 7 1 0,-9-5 4 0,2 9-5 16,1 2-2-16,-4 1 1 0,5 7-3 0,-2 5 1 16,-1 3 1-16,-1 6-1 0,4 6 0 0,1-6-4 15,4 13-4-15,2 5 2 0,-1-2 0 0,2-4-4 16,5-3-1-16,1 3 0 0,5 1 1 0,10-1 1 15,0 1 5-15,0-8-1 0,6 0 0 0,9 7 4 16,6-4-1-16,4-6 0 0,2-12-5 0,6 1-1 0,2 3-7 16,6-21-10-16,-3 5-14 0,2-12-64 0,1-7-22 15,-2-2 74-15,-4-1-63 0,0-2-51 0</inkml:trace>
          <inkml:trace contextRef="#ctx0" brushRef="#br0" timeOffset="1863.7005">4927-137 129 0,'-6'-8'113'16,"3"4"-26"-16,-5-4-41 0,4 1 35 0,0 4-15 15,-3-3-3-15,1-1 0 0,-4 3 0 0,2 0-10 16,8 0 2-16,-4 2 10 0,2 1 1 0,-6-3-9 16,6 4-2-16,2-1-4 0,4-1 0 0,2 2-4 15,-3 0-5-15,7 2-12 0,-7-4-4 0,19 2 2 16,-1-1 0-16,11-4-1 0,1 3-3 0,2-1 2 0,5-2-3 16,14 0 0-16,4 2-3 0,2-3-2 0,4 1-3 15,6-1-3-15,-2-2-1 0,2 1-4 16,5-1-1-16,-11-1-2 0,4-1-1 0,-5 1-6 0,-6-1-4 15,-5 4-5-15,1-1-5 0,-7 1-35 0,2 3-28 16,-5 0-41-16,-3 0-73 0,-10 1 137 0,-3 0-96 16,-3 2-41-16</inkml:trace>
          <inkml:trace contextRef="#ctx0" brushRef="#br0" timeOffset="3156.0556">6540-412 279 0,'-3'-5'178'0,"2"-1"-63"15,-3 3-52-15,1-4 42 0,0 2-5 0,-3 1-5 16,1 0-4-16,-6-2-14 0,0 1-7 0,-10-1-4 16,0 0-11-16,-6 2-18 0,-6-2-9 0,-17 0-5 15,1 1-8-15,-15 0-20 0,-9 4-13 0,-13 1-19 16,-2 6-57-16,4-5 72 0,-27 19-45 0,-18-1-40 16</inkml:trace>
        </inkml:traceGroup>
        <inkml:traceGroup>
          <inkml:annotationXML>
            <emma:emma xmlns:emma="http://www.w3.org/2003/04/emma" version="1.0">
              <emma:interpretation id="{845A404D-0DDD-469D-A1DE-6B265377274A}" emma:medium="tactile" emma:mode="ink">
                <msink:context xmlns:msink="http://schemas.microsoft.com/ink/2010/main" type="inkWord" rotatedBoundingBox="9094,622 11116,613 11122,1826 9100,1835"/>
              </emma:interpretation>
              <emma:one-of disjunction-type="recognition" id="oneOf2">
                <emma:interpretation id="interp2" emma:lang="" emma:confidence="0">
                  <emma:literal>St.</emma:literal>
                </emma:interpretation>
                <emma:interpretation id="interp3" emma:lang="" emma:confidence="0">
                  <emma:literal>st</emma:literal>
                </emma:interpretation>
                <emma:interpretation id="interp4" emma:lang="" emma:confidence="0">
                  <emma:literal>st.</emma:literal>
                </emma:interpretation>
                <emma:interpretation id="interp5" emma:lang="" emma:confidence="0">
                  <emma:literal>at.</emma:literal>
                </emma:interpretation>
                <emma:interpretation id="interp6" emma:lang="" emma:confidence="0">
                  <emma:literal>It</emma:literal>
                </emma:interpretation>
              </emma:one-of>
            </emma:emma>
          </inkml:annotationXML>
          <inkml:trace contextRef="#ctx0" brushRef="#br0" timeOffset="178318.7909">7768 861 365 0,'-11'5'208'0,"3"-10"-98"0,3-5-55 15,2 4 15-15,2 0 5 0,-3-1-2 0,4 4-9 16,0 1-5-16,4-5-6 0,-1 3-10 0,2-4-4 16,3 2-3-16,1-5-6 0,4-2 0 0,1-3-3 15,2 0-1-15,5-6-11 0,1-2 6 0,7-3-3 16,-1-2-3-16,4-4-3 15,7-2-2-15,0-2-1 0,3 2-3 0,4-3-1 0,3 1-4 0,-1 2 0 16,0-3 2-16,-2 3-3 0,0-2 0 0,-8 2 1 16,-1-3-1-16,-7 6 0 0,-11 2 0 0,1-2-2 15,-1 0-1-15,-8 7-2 0,-3 6 2 0,-2 0-2 0,1 4-4 16,-9 9-2-16,0-2-2 0,1 3 3 0,-6 4-3 0,-1 1 0 16,-3 3 0-16,-3 2 2 0,1 1 4 0,-3 7 0 15,2-4 3-15,-2 9-2 0,2-1 2 0,-1-2 3 16,4 5 0-16,3 1-3 0,2 1 2 0,4-1 1 15,2 1 1-15,8 2 2 0,-1-5 2 0,5 4 1 16,6-3 0-16,3 1 1 0,-1-2 1 0,1-3 0 16,3 0-1-16,0-2-3 0,0 2-1 0,0 0 1 15,-2-3-1-15,-1 3 0 0,-2-2-2 0,-2 0 1 16,-7-1-2-16,1 3 1 0,-2 0-2 0,-2 0 1 16,-4-3 0-16,-3-1-2 0,-2 4 2 0,-6 0-3 15,0 0 2-15,-1-1 0 0,-5-1 0 0,-4 2-5 0,-4 3-1 16,1 2-4-16,-1-5-6 0,-4 0-28 0,2 1-24 15,7-6-38-15,-2 0-45 0,4-1 106 0,4-7-81 16,11-6-28-16</inkml:trace>
          <inkml:trace contextRef="#ctx0" brushRef="#br0" timeOffset="178325.1141">8956 334 529 0,'-11'-2'388'15,"3"2"-237"-15,0-9-120 0,-4 2 71 0,4 2-115 16,3 2-2-16,2 0-5 0,1 3 2 0,0 0 3 16,2 3 1-16,2-1 4 0,-2 3 9 0,0-2 2 15,2 0 8-15,7 2 6 0,-7-4 1 0,6-1-1 16,3 0 1-16,3-1-1 0,5-2-4 0,7-4-2 15,-2 2-7-15,1-2-16 0,12-1-15 0,1-5-19 16,0 2-26-16,4 0 52 0,1-4-39 0,1 1-16 16</inkml:trace>
          <inkml:trace contextRef="#ctx0" brushRef="#br0" timeOffset="178321.7802">9011-142 483 0,'1'-21'254'0,"-1"3"-120"15,-1-5-82-15,-4 3 76 0,2 0-94 0,1 5-4 16,0 4-3-16,-4-2-4 0,3 4-7 0,-2 4-6 0,5 4-4 16,-2-3-5-16,-2 4 0 0,2 0-3 0,-1 2-2 15,3 4-2-15,0-1-1 0,2 6 1 0,-4-1-1 16,2 7 2-16,0 2 1 0,0 7-3 0,3 1 0 16,-3 8 0-16,3 6 1 0,4 6 0 0,-6-1 1 15,6 8-3-15,-1 6 2 0,5 3 0 0,-3-1 0 16,2-3 1-16,2 3-1 0,-4-2 0 0,7 4-2 15,-6-13 2-15,1 0-3 0,-1 6-11 0,-1-4-8 16,2-4-7-16,-1-6-13 0,-1-1-17 0,0-4 42 16,-3-13-33-16,-2 2-6 0</inkml:trace>
          <inkml:trace contextRef="#ctx0" brushRef="#br0" timeOffset="178328.7485">9757 558 1375 0,'-23'13'520'0,"11"-21"-406"0,1 3-92 15,3-3-44-15,4 7-18 0,5 2-21 0,2 7-40 16,1 8 68-16,7 7-53 0,5-4-20 0</inkml:trace>
        </inkml:traceGroup>
        <inkml:traceGroup>
          <inkml:annotationXML>
            <emma:emma xmlns:emma="http://www.w3.org/2003/04/emma" version="1.0">
              <emma:interpretation id="{170A5322-5D76-4C3E-9697-2274EDF963C9}" emma:medium="tactile" emma:mode="ink">
                <msink:context xmlns:msink="http://schemas.microsoft.com/ink/2010/main" type="inkWord" rotatedBoundingBox="12433,330 14887,319 14896,2313 12442,2324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9139.6905">11071-259 701 0,'23'-8'297'0,"-15"5"-207"16,4 3-71-16,0 3 40 0,-3 3-61 0,7 5 2 16,-3 7-2-16,-1 6 10 0,0 3 2 0,-4 6 2 0,3 7 0 15,-3 8 1-15,0 0 0 0,0 9-2 16,-2-1-1-16,0-1-4 0,2 1 1 0,0-3-4 0,2-2 0 15,-4-4-1-15,1 1 1 0,2-3-1 0,-1-1 1 16,0 3-5-16,0-1 0 0,-2 0-4 16,1-3-2-16,-4 2-16 0,0-2-21 0,0-4-26 0,1-4-35 15,-1-4 76-15,-2-6-56 0,1-7-22 0</inkml:trace>
          <inkml:trace contextRef="#ctx0" brushRef="#br0" timeOffset="9423.7377">11377 397 654 0,'3'-13'296'16,"2"7"-205"-16,0-1-60 0,0 3 1 0,3-1 1 0,3 2 7 15,0-2 0-15,2 3 1 0,1 1-3 0,0-4-1 16,4 0-4-16,1 2-4 0,0 1-4 0,2-1-8 16,-1-2-3-16,1 2-6 0,0-2-3 0,-4 5-6 15,1-1-2-15,-4 1-4 0,2 0-1 0,-1 0-6 16,-6 3-1-16,2 2-3 0,-9 0-3 0,4 1 0 15,-4 2 0-15,-2 5 1 0,6 1 1 0,-11 4 5 16,4 5 0-16,-7 3 4 0,5 1 1 0,-1 0 7 0,1 5-1 16,-2 5 2-16,-1-1 1 0,6-4 0 0,2 3 0 15,-1 0 2-15,4 3-1 0,1-3-2 0,-4-3 0 0,4-3 0 16,-2-5-4-16,-1 3-3 0,2-6-6 0,1-6-8 16,-3-5-7-16,-1-2 20 0,6 5-15 0,0-7-6 15</inkml:trace>
          <inkml:trace contextRef="#ctx0" brushRef="#br0" timeOffset="9587.8372">11587-4 957 0,'2'-21'326'0,"1"5"-263"0,-4 6-55 0,1 2-14 0,-2 2 1 15,4 6-3-15,-1-3-1 0,2 1 0 0,-1 1-4 0,3 1-43 16,-2-2-49-16,6 2 82 0,-2 0-49 0,-2-1-48 15</inkml:trace>
          <inkml:trace contextRef="#ctx0" brushRef="#br0" timeOffset="10305.8622">11909 478 307 0,'6'22'122'0,"4"2"-85"0,0 2-22 16,-1-4 6-16,4 2 2 0,0 6 6 0,1-3 2 0,-5-3-1 15,3 0 2-15,-4-5-1 0,1 0-2 0,-4-1-4 0,3-1-4 16,-7-9-6-16,3 3 3 0,-4-4 2 0,0-1 0 16,-4-1 1-16,1-3 3 0,0-2 1 0,-2 0 4 15,1 0 7-15,-1-8 5 0,2 3 2 0,-1-3 1 16,3-8 3-16,-1-2 0 0,-1-1 2 0,3-6-3 16,0-2-2-16,5-3-5 0,0-6-3 0,1 1-1 15,5-1-1-15,0 1-3 0,2-2-3 0,1 1-2 16,2 8-3-16,0 3-7 0,3-2-4 0,-1 11-2 15,-4 3-3-15,2 7-7 0,2-1-1 0,-7 9-4 16,1 0-1-16,0 6-2 0,-1-2 1 0,-5 10-3 16,2-2 0-16,0 5 4 0,-2 2 1 0,-1 1 1 15,2 2 1-15,-4 2 1 0,2 1 1 0,-4 0 0 16,2 3 1-16,-1-1-2 0,-2-1 2 0,0-2 0 16,-2-1 0-16,-1 1 4 0,0-5-3 0,0-4 2 15,1 1 1-15,-3-6 1 0,4 1 0 0,-2-5 3 0,1 0 4 16,-1-6 9-16,1-2 5 0,2 1 2 0,-3-2 3 15,3-3 2-15,2-7-1 0,2-6 3 0,0 2-4 16,-1-2-11-16,2-9-1 0,1-4-3 0,5-3-1 16,3-5-4-16,-2-1 0 0,2 4-5 0,2-1-1 15,1 1 0-15,4 1-2 0,1 9 0 0,-4 6-3 16,-2-2 0-16,1 11-4 0,-1 6-1 0,-1 4-4 16,-4 1-4-16,-3 6 0 0,3 2-2 0,-2 9 0 15,4-2 2-15,-3 4 2 0,-2 3 1 0,3 4 5 16,5 0 3-16,-5 3 1 0,3-3 1 0,4 0 3 15,-2 2 0-15,3-2 2 0,0-6-1 0,2 1 5 16,-4-5 2-16,2-1-1 0,0 0 3 0,0-9 5 16,1-1 1-16,-1-6 1 0,0 0 1 0,0-8-1 0,2 3 2 15,-5-11-1-15,1 0-1 0,-4-1-4 16,1-4-2-16,-4-8-1 0,2 6-2 0,-4-9-3 0,0-2-1 16,-3 1-2-16,0-2-1 0,-4-2-1 0,1-1-1 15,0 8 0-15,-2-4 0 0,-7 6-2 0,1 2-2 16,-2 9-4-16,0-1 0 0,-3 8-5 0,-2 4-3 15,-3 6 0-15,2 2-3 0,1 1 1 0,-1 6-2 0,-1 7 1 16,3 0 1-16,-1 2 4 0,5 3 4 0,5 2 0 16,-2 3 2-16,7 6 2 0,1-2 4 0,2-3 1 15,3-5 1-15,6 4 2 0,0-4-1 0,9-1 0 16,-3-5-1-16,10-2-8 0,-2 2-11 0,13-13-16 0,-8 4-22 16,2-6-75-16,2-4-62 0,1-7 138 0,-1-1-106 15,0-3-75-15</inkml:trace>
          <inkml:trace contextRef="#ctx0" brushRef="#br0" timeOffset="10557.7222">13145-592 642 0,'-3'-3'334'0,"3"1"-168"15,3 1-108-15,5 4 125 0,3 8-158 0,7 3 8 0,1 7 4 16,8 1 1-16,-3 2 0 0,6 10 0 15,0-3-4-15,2 6-6 0,0 3-3 0,-2 16-7 0,-3-5-5 16,0 11-2-16,-3 13-1 0,-8 1-4 0,0 2-2 16,-6 10 1-16,-9-7-1 0,-4 10-2 0,-3 3 1 15,-10-4 1-15,-7 4-2 0,-7-3 0 0,0-2 4 16,-8 5-2-16,-2-13 0 0,-8-7-2 0,3 2 0 16,-12-23-6-16,1 6-16 0,-1-8-132 0,-3 3 128 15,-4-3-68-15,2-2-61 0</inkml:trace>
        </inkml:traceGroup>
        <inkml:traceGroup>
          <inkml:annotationXML>
            <emma:emma xmlns:emma="http://www.w3.org/2003/04/emma" version="1.0">
              <emma:interpretation id="{4B9073D6-209F-4B9E-92C3-1319CAA332AD}" emma:medium="tactile" emma:mode="ink">
                <msink:context xmlns:msink="http://schemas.microsoft.com/ink/2010/main" type="inkWord" rotatedBoundingBox="17166,256 21874,234 21883,2319 17176,2341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2212.0045">15805-132 290 0,'4'7'147'0,"1"-6"-52"0,0 2-28 15,0 2 24-15,-1-3 6 0,12 1 6 0,-3 0 4 16,5-1 3-16,4-2-2 0,7-2-11 0,-1 1-10 16,9-4-7-16,7-2-5 0,-1-2-16 0,5 1-4 15,11-8-7-15,0 5-5 0,10 0-16 0,-6-5-4 16,14 1-6-16,-6-1-4 0,4 1-7 0,5-1-4 16,-7 3-2-16,-1-3-1 0,-5 2-5 0,-4 1-2 0,-7 5-1 15,0-2-6-15,-7 4-12 0,-6 3-9 16,0 3-13-16,-3-3-19 0,-11 3-94 0,-4 0 121 0,-7 4-74 15,-2 0-44-15</inkml:trace>
          <inkml:trace contextRef="#ctx0" brushRef="#br0" timeOffset="12466.6442">16774-160 754 0,'0'6'276'15,"4"-3"-206"-15,5 5-51 0,-1 2 5 0,5 2-8 16,3 7 1-16,-3 10 2 0,1 0 1 0,-3 6 1 16,-1 6-3-16,-2 4-3 0,-4 1-3 0,3-1-2 15,-6-2-1-15,1 6 2 0,0 0-1 16,-1-2-3-16,-1-3 0 0,0 2-1 0,0 5 1 0,0 5-3 16,2-3 1-16,-2-6 0 0,1 0-1 0,1 3 0 15,-1-2 0-15,4-3 0 0,-2-10-2 0,2 0-2 16,0 3 0-16,1-17-9 0,1 1-12 0,2-6-68 15,1-8 73-15,3-5-41 0,1 2-34 0</inkml:trace>
          <inkml:trace contextRef="#ctx0" brushRef="#br0" timeOffset="12789.8952">17940-487 871 0,'10'-6'335'0,"-2"-4"-245"0,-8 4-72 0,-2 1 21 15,1 5-39-15,-7 0 4 0,3 2 0 0,-3 6 2 16,-3-2 2-16,-7 8 2 0,-1 4 0 0,-5 6 2 16,-3 0-3-16,-3 6 0 0,-7 6 0 0,1 6 1 0,-1 7-4 15,2 12 1-15,-2 6 0 0,1 7 0 0,2-2-1 16,6-2 0-16,4 3-2 0,-3 9 2 0,3 2 2 15,5-14-2-15,4-1 3 0,7-1 2 0,4 12 8 16,13-7 0-16,-3-3 6 0,6-5 2 0,12-12 4 0,3 3 8 16,9-10-2-16,4-10 1 0,1-8-5 0,6 2-2 15,4 0-5-15,8-17-9 0,-1 3-9 0,8-8-36 16,2-5-29-16,2-5-36 0,-4-2-45 0,-1-12 94 16,-1-2-77-16,-9 1-28 0</inkml:trace>
          <inkml:trace contextRef="#ctx0" brushRef="#br0" timeOffset="13318.4514">18453 198 494 0,'-17'3'227'16,"-4"-1"-122"-16,10 4-53 0,-4 0 31 0,6 1-7 16,2-2 8-16,6-1 6 0,1 1 4 0,0 1-2 15,1-2-1-15,9-3-5 0,0-1-6 0,4 2-16 0,3-2-13 16,4-5-7-16,3 3-10 0,5-2-23 16,3-3-11-16,6-1-12 0,-3-1-15 0,1 1-51 0,6-2-34 15,-6 2-47-15,-1-1 108 0,1-2-103 16,-6 1-49-16</inkml:trace>
          <inkml:trace contextRef="#ctx0" brushRef="#br0" timeOffset="13113.2364">18377-403 887 0,'-4'-7'328'16,"4"2"-252"-16,-4 0-62 0,4 5-6 0,0 2 8 15,0 4-1-15,0 0 1 0,3 2 3 0,0 5 3 16,-3 5 0-16,3-3 1 0,-3 8-3 0,0 2 0 0,2 4-1 16,-2 3 1-16,-2 8-2 0,2 4-3 0,0 7-1 15,0 0 0-15,0-2-2 0,0 2-2 0,0 13 1 16,0 0-3-16,2-10-1 0,-1 0 1 0,-1-1 2 0,5 7 2 16,3 2 2-16,0-1 0 0,-2-10 2 0,6-7 2 15,0 9 6-15,7-4 1 0,4-12 1 0,-4-2-3 0,10-5 0 16,-2 2 0-16,4-16-5 0,0 3-5 15,1-11-24-15,1-2-19 0,4-7-22 0,-2-2-16 0,-5-7-123 16,3-6 143-16,-2-1-92 0,1-6-55 16</inkml:trace>
          <inkml:trace contextRef="#ctx0" brushRef="#br0" timeOffset="13557.6565">19052 113 774 0,'6'7'297'0,"1"-4"-215"0,-1 2-55 15,4 1 5-15,1 5-6 0,1 4 0 0,-2 2 1 16,3 4 2-16,-1 1-2 0,1 5-6 0,-3 0-5 0,-1 7-6 15,-1 1 0-15,-1 1-1 0,-3 4 0 0,0 6-2 16,-1-1 0-16,2 9-2 0,-2-4 3 0,0 0-1 16,0 0 1-16,4-6-2 0,-1 1-2 0,0-5 1 15,2-5-1-15,-3-8-1 0,3 5-3 0,0-5-3 16,-2-3-3-16,7-7-4 0,-7 1 0 0,2-5-37 16,2-5-24-16,4-2-36 0,-4-3-53 0,6-3 112 15,-2-5-83-15,0-1-35 0</inkml:trace>
          <inkml:trace contextRef="#ctx0" brushRef="#br0" timeOffset="13836.8364">19697 313 591 0,'-8'-8'275'16,"-5"6"-189"-16,-1 2-59 0,1 6 11 0,-4 2-14 16,1 0 0-16,-3 10 0 0,-4-5 2 0,-2 2 1 0,-2 5-5 15,1-3-1-15,1 2 0 0,-2 2-7 0,-2-4 1 16,0-2-2-16,4 2 0 0,4-1-3 0,-4 0 0 15,7-3 2-15,-1 0-3 0,6-4 4 0,4 1 2 16,2-1 3-16,3-2 4 0,4 1 4 0,1-2 1 16,9-1 1-16,1 3 1 0,-2-2-2 0,4 4-4 0,9-1-1 15,1 2-3-15,-1-1-5 0,2 1-2 0,1-1-1 16,7 2 1-16,10-1-1 0,-4-1-1 0,-5 0-2 0,-1-4-2 16,5 5 0-16,1-1-2 0,-4-2-3 0,-9-2-4 15,4 0-2-15,1 1-4 0,-6-6-11 0,1 6-12 16,-2-7-63-16,-3 0-63 0,1 0 121 15,-5-8-85-15,-2-2-69 0</inkml:trace>
          <inkml:trace contextRef="#ctx0" brushRef="#br0" timeOffset="14124.0252">19799-681 787 0,'14'13'387'0,"4"2"-228"0,7-5-108 15,4-2 83-15,11 5-117 0,-4 1 3 0,12 4 2 16,5 2 0-16,1 7 1 0,-5 0 0 0,0 5-7 16,1 3-2-16,-7 5-4 0,1 2 1 0,-7 7-4 15,-3 3-1-15,-7 15-1 0,0 0-3 0,-5-6 0 0,-12 14-2 16,-6 6 1-16,-2 3-1 0,-2-3 1 0,-8-4 0 15,-13 9 0-15,-9 13 1 0,-18 7-2 0,2-9 0 0,0-4 0 16,-13-4-3-16,-24 11-33 0,-8-10-50 16,-7 0-124-16,5-20 167 0,-37 7-124 0,10 4-83 0</inkml:trace>
        </inkml:traceGroup>
      </inkml:traceGroup>
    </inkml:traceGroup>
    <inkml:traceGroup>
      <inkml:annotationXML>
        <emma:emma xmlns:emma="http://www.w3.org/2003/04/emma" version="1.0">
          <emma:interpretation id="{FEFEFCB4-E7F3-4084-9359-213436EC6D8B}" emma:medium="tactile" emma:mode="ink">
            <msink:context xmlns:msink="http://schemas.microsoft.com/ink/2010/main" type="paragraph" rotatedBoundingBox="2653,3125 3824,19004 1983,19139 812,32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51DC23-EB94-4450-83B0-D1603621D043}" emma:medium="tactile" emma:mode="ink">
              <msink:context xmlns:msink="http://schemas.microsoft.com/ink/2010/main" type="line" rotatedBoundingBox="2653,3125 3824,19004 1983,19139 812,3261"/>
            </emma:interpretation>
          </emma:emma>
        </inkml:annotationXML>
        <inkml:traceGroup>
          <inkml:annotationXML>
            <emma:emma xmlns:emma="http://www.w3.org/2003/04/emma" version="1.0">
              <emma:interpretation id="{1AB9C8EA-1485-416A-B9A7-7556DB6BA608}" emma:medium="tactile" emma:mode="ink">
                <msink:context xmlns:msink="http://schemas.microsoft.com/ink/2010/main" type="inkWord" rotatedBoundingBox="2160,3162 2231,4130 1304,4198 1233,3230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203.8978">280 2353 642 0,'-14'-18'340'0,"2"5"-199"0,1 4-44 16,-1-2-51-16,0 1 23 0,4 10-10 0,-3-5-6 0,0 7-33 16,0 4-9-16,-5 9-9 0,0-1-5 0,-1 15-5 15,-7 2-2-15,-3 9 0 0,3 5 2 0,-2 9 1 16,-2 7 1-16,5 5 2 0,-2-2-1 0,11 3 3 16,1 1 1-16,11-4 1 0,-1-5 0 0,5-5 1 15,10-8 2-15,7-6 1 0,2 2 3 16,5-10 5-16,4-5 1 0,8-10 1 0,-3 1 2 0,2-2 4 15,1-18-1-15,11-3 7 0,1-1 4 0,-7-5-2 16,1-7 2-16,4-1 3 0,8-8 10 0,-2-2 0 16,0 2 5-16,-8 2-1 0,-4-4-2 0,4-4 9 15,-9-4 0-15,-9-1-1 0,-7 1-5 0,-4-7 0 0,1 1-2 16,-18-7-6-16,2 6-2 0,-9-3-12 0,-6 1-5 16,-9 8-4-16,-3-5-10 0,-12 8-15 0,-8 2-12 15,-10 4-11-15,2 2-21 0,-11 8-134 0,-6 1 147 16,-8 18-84-16,15 0-59 15</inkml:trace>
        </inkml:traceGroup>
        <inkml:traceGroup>
          <inkml:annotationXML>
            <emma:emma xmlns:emma="http://www.w3.org/2003/04/emma" version="1.0">
              <emma:interpretation id="{3FF33280-52C4-4D84-81CD-41AA6C9BAA48}" emma:medium="tactile" emma:mode="ink">
                <msink:context xmlns:msink="http://schemas.microsoft.com/ink/2010/main" type="inkWord" rotatedBoundingBox="2485,5488 2703,8439 1202,8549 985,5598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5272.2566">28 4969 57 0,'15'-11'32'15,"5"3"-19"-15,-5-1-12 0,2 2 4 0,1-4-5 16,-4-3-7-16,0 6-1 0,4-2 3 0,-4-1 1 0,-3-2 3 16,2 5 4-16,0-4 18 0,-2 5 9 0,0-2 12 15,-3 1 7-15,0 0 31 0,0 0 9 0,-2-2 10 16,-1 4 10-16,0-5 11 0,-3 3 2 0,1-2-1 16,0 1 1-16,-3-3-3 0,2 3-7 15,-1-2-5-15,-1-2-5 0,2 3-12 0,-2 1-4 0,-2-2-5 16,1 1-5-16,1 2-24 0,0 0 0 0,-4 2 1 15,3 1-4-15,-2 0-16 0,1 4-2 0,2-1-5 0,0 1-5 16,-2 1-4-16,1 0-3 0,1 3-11 0,0 3-3 16,1 1-1-16,1 4-2 0,0 8-1 0,-1 8 1 15,2 2 0-15,1 12 0 0,0 7 2 0,3 4 2 16,-3 1-1-16,3 7 1 0,-1-1 2 0,2 2 0 16,2-2-1-16,-2-2 3 0,0-3-1 0,-2 5 1 15,0-5 1-15,2 2 2 0,-3-5 0 0,-2-2 2 16,0 4 0-16,-1-5 2 0,0-5 0 0,-2-5 1 15,-2 0 1-15,0-1 1 0,4-4-1 0,-5-6-1 16,0 0 0-16,0-1-2 0,1-6 0 0,2 0-3 16,0-1 1-16,-2-11-5 0,2 3-3 0,0-2-20 15,2-7-36-15,-2-4-71 0,0 4-145 0,0-8 211 16,-2-2-131-16,-4-5-71 0</inkml:trace>
          <inkml:trace contextRef="#ctx0" brushRef="#br0" timeOffset="89659.2545">-204 7052 511 0,'3'-17'238'0,"5"-2"-133"0,-8 1-60 0,2 1 5 0,2-6 11 15,4 6-4-15,2 6-3 0,-1-4-13 0,6-2-1 16,-3 1-4-16,11 2-4 0,-4 2-1 0,6 1-3 15,6-1-3-15,2 2-2 0,-3 0-1 0,-11 7-5 16,-9 2-3-16,1-1-1 16,31 0-5-16,2 2-7 0,2-1 0 0,-9 4-1 0,0 8-4 0,-1 5-4 15,2-2 0-15,-12 7 0 0,-1 3-2 0,-7 3 1 16,-1 7-1-16,-5 4-2 0,-3 0 3 0,-6 2 1 16,-4 1 1-16,-9-1 1 0,-1-3 3 0,0-2 3 0,-7-8 0 15,2 5 5-15,-3-4 1 0,2-2 3 0,2-4 2 16,3-3 2-16,1 3 6 0,6-6 4 0,-2 2 5 15,3-4 1-15,5-4 3 0,6-1 9 0,4 1 2 16,6-1 3-16,4-2-7 0,9-1-2 0,-3 2-3 16,24-3-5-16,-3 1-4 0,11-3-16 0,9-1-4 15,3-2-9-15,-1-2-6 0,6 1-24 0,2-4-16 16,3 2-21-16,-3 1-30 0,0 2 69 0,4 5-52 16,2 1-16-16</inkml:trace>
        </inkml:traceGroup>
        <inkml:traceGroup>
          <inkml:annotationXML>
            <emma:emma xmlns:emma="http://www.w3.org/2003/04/emma" version="1.0">
              <emma:interpretation id="{648FF92E-5AAD-482B-AF75-4F488EF2C4C4}" emma:medium="tactile" emma:mode="ink">
                <msink:context xmlns:msink="http://schemas.microsoft.com/ink/2010/main" type="inkWord" rotatedBoundingBox="2843,9418 3115,13099 2000,13181 1728,9501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90240.1114">420 8672 1083 0,'3'-11'500'0,"-1"-7"-349"15,1 2-111-15,-3 2-5 0,5 4 4 0,4-1-10 16,3 2-9-16,5 4-9 0,1 0-11 0,7 4-1 15,-1 1 0-15,11 0-3 0,-3 0-2 0,1 3-4 16,2 0-1-16,0 3-1 0,2 4-4 0,-4 1-7 0,-1 3-4 16,-5 4-2-16,2 1-3 0,-5 3-6 15,-5 4-6-15,-5 4-5 0,-3-1-2 0,-3 3-7 16,-6-1 1-16,-2 3 1 0,-5-2 2 0,-3 0 11 0,-1-4 10 16,-2-1 8-16,-1 0 7 0,3-3 18 0,-1-1 5 15,4-3 6-15,3-1 5 0,0-3 3 0,4-1 1 0,4-1 9 16,0-1 4-16,3-2-2 0,0-3 2 0,6 5 2 15,0-2 7-15,7-5 2 0,-3 2 3 0,2-2-8 0,4 4 0 16,2 0 1-16,-1-4-6 0,4 2-5 16,-2-2-9-16,0 4-5 0,2-1-5 0,-4 1-3 0,-4-1-5 15,-2-2-3-15,-3 1-2 0,-5 1 1 0,-5-1-2 16,1 2 1-16,-7-1 1 0,-5 3 0 0,-9 0 1 16,-1 3 2-16,-9-1 1 0,-11 2 0 0,-8 3 0 15,-1 2-1-15,-12 1-2 0,-1-3 0 0,-4 5-2 16,-3 0-3-16,1 0 1 0,1 0-2 0,9-4-8 15,-4 3-5-15,19-4-10 0,-4 6-16 0,10-4-69 16,2-2-50-16,17 3 117 0,2 5-88 0,10-1-67 16</inkml:trace>
          <inkml:trace contextRef="#ctx0" brushRef="#br0" timeOffset="90755.9132">906 10817 1212 0,'-5'0'449'0,"2"-9"-343"0,0 4-92 0,-1 0-2 0,1 2-12 16,2 3-12-16,-1 8-7 0,2 1-2 0,-1 6 0 15,-1 2 3-15,-1 10 2 0,3-3 2 0,-2 10 3 16,-3 4 4-16,4 5 1 0,-2-3 1 0,-1 3 3 16,1 3-1-16,3-5 1 0,-3 2 0 0,3-8 3 15,0-4-1-15,3-3 2 0,2 6 2 0,0-14-1 16,1-2 2-16,1-1 0 0,5-1 0 0,3-6-1 15,-1 1 1-15,-1-3-3 0,3-3 0 0,6 3-6 16,2-5-6-16,8-2-7 0,-4-1-10 0,11 0-33 16,-3 0-24-16,10-7-36 0,4 0-57 0,2-2 121 15,6-6-87-15,-6-1-29 0</inkml:trace>
          <inkml:trace contextRef="#ctx0" brushRef="#br0" timeOffset="90927.6864">1629 11163 1091 0,'-7'28'396'16,"4"-5"-273"-16,0 5-86 0,2-1-12 0,1 2-11 15,0 6-12-15,1 10-3 0,5 4-1 0,2 7-5 16,0-5-2-16,4 17-14 0,-1-4-9 0,1 16-17 16,3-2-21-16,1 4-137 0,0 8 160 0,1 0-94 0,-3 4-65 15</inkml:trace>
        </inkml:traceGroup>
        <inkml:traceGroup>
          <inkml:annotationXML>
            <emma:emma xmlns:emma="http://www.w3.org/2003/04/emma" version="1.0">
              <emma:interpretation id="{3D3C7F48-1A44-4ED9-A1B6-81E8915292E7}" emma:medium="tactile" emma:mode="ink">
                <msink:context xmlns:msink="http://schemas.microsoft.com/ink/2010/main" type="inkWord" rotatedBoundingBox="3488,14453 3824,19004 2064,19133 1729,14583"/>
              </emma:interpretation>
              <emma:one-of disjunction-type="recognition" id="oneOf8">
                <emma:interpretation id="interp12" emma:lang="" emma:confidence="0">
                  <emma:literal>..</emma:literal>
                </emma:interpretation>
                <emma:interpretation id="interp13" emma:lang="" emma:confidence="0">
                  <emma:literal>€</emma:literal>
                </emma:interpretation>
                <emma:interpretation id="interp14" emma:lang="" emma:confidence="0">
                  <emma:literal>w.</emma:literal>
                </emma:interpretation>
                <emma:interpretation id="interp15" emma:lang="" emma:confidence="0">
                  <emma:literal>o.</emma:literal>
                </emma:interpretation>
                <emma:interpretation id="interp16" emma:lang="" emma:confidence="0">
                  <emma:literal>...</emma:literal>
                </emma:interpretation>
              </emma:one-of>
            </emma:emma>
          </inkml:annotationXML>
          <inkml:trace contextRef="#ctx0" brushRef="#br0" timeOffset="92287.9357">1342 15679 1187 0,'-9'0'488'15,"-3"-1"-341"-15,5-4-111 0,-9 3 0 0,1-1-10 0,4 3-16 16,-2 8-14-16,5-2-11 0,-6 17-1 0,0 13-3 16,-4-1 0-16,4 5 4 0,-7 14 0 0,2 4 2 0,-3 13 2 15,1 14 0-15,-1-4 2 0,6-8 0 0,2 15 1 16,-1-4 1-16,6 4 0 0,1-7 2 0,4-6 2 16,3-3 0-16,1-6 3 0,6-10 0 0,1-14 3 15,2-3 3-15,2-13 4 0,2-1 1 0,3-15 6 16,2 1 2-16,-1-6 3 0,4-5 3 0,1-3 3 15,-1-2 0-15,3-8-2 0,0-3-1 0,3-3-4 16,-5-2-2-16,3-4-3 0,-2-4-2 0,-4-1-5 16,1-2-2-16,-2-1-1 0,-2 1-4 0,-13 0-8 15,8 0-6-15,-11 8-11 0,3 0-11 0,-6 4-45 16,-2-1-27-16,-7 11-42 0,-7 1-64 0,-5 10 142 16,-8 6-105-16,-14 15-32 0</inkml:trace>
          <inkml:trace contextRef="#ctx0" brushRef="#br0" timeOffset="92614.3621">707 18074 626 0,'0'-15'366'0,"-2"-3"-192"0,1 2 8 16,-1 0-86-16,-3-1 38 0,0-1-9 0,5 2-12 15,-6-1-21-15,6 4-7 0,-3 2-2 0,1-4-10 16,-1 4-23-16,1 2-9 0,1-2-9 0,1 3-14 15,0 1-11-15,0 1-13 0,-2-2-21 0,2 5-60 16,7-2-43-16,-3 3-63 0,9-1 134 0,11 0-124 16,-2-2-65-16</inkml:trace>
          <inkml:trace contextRef="#ctx0" brushRef="#br0" timeOffset="92756.6731">1142 18035 1404 0,'0'14'649'0,"4"14"-411"0,-4-19-220 0,-6-9 60 16,-2 10-185-16,-2-2-95 0,2 12 143 0,-1 7-114 15,-4 8-50-15</inkml:trace>
          <inkml:trace contextRef="#ctx0" brushRef="#br0" timeOffset="91444.9641">1084 13841 742 0,'0'0'431'0,"-1"-1"-211"16,-1 1-142-16,-4-8 103 0,-1 3-122 0,2 3-8 15,1 2-15-15,-1 2-25 0,2 3-7 0,0 1-4 16,-1 5 0-16,3 4-1 0,-2 2-2 0,1 1 1 16,2 2 2-16,3 3 0 0,2 1 1 0,5 0 2 15,-1-1 1-15,7-3 1 0,3 2 1 0,10-1 3 16,-5-2-1-16,0-5 2 0,4 0 0 0,4 1 4 15,3 1-1-15,-5-2-1 0,1-1 1 0,-4-1 0 0,5 4-2 16,-9-1-2-16,5 1 1 0,-8-2-5 0,-2 5 0 16,-1-1 0-16,-2 2-3 0,-4 1-1 0,-5 3-1 15,2 0 2-15,-3 1-2 0,-2-3 0 0,-8 2-1 16,-1 2-3-16,-7-1-1 0,-6-2-1 0,-2-1-7 16,-4-1-6-16,-7 1-6 0,-5-1-8 0,1-5-28 15,-4-2-18-15,-3 0-25 0,2-6-33 0,-4-6 89 16,2-1-65-16,0-4-19 0</inkml:trace>
          <inkml:trace contextRef="#ctx0" brushRef="#br0" timeOffset="91620.5516">1073 13671 839 0,'6'-6'582'16,"-4"-4"-267"-16,1 4-202 0,-1-4 182 0,1 4-215 15,2 3-17-15,4-1-15 0,1 0-9 0,7 0-17 16,4 1-4-16,11 0-4 0,-2 0-6 0,13 0-12 15,8 0-3-15,8-4-6 0,2 2-5 0,-7 1-6 0,9-4-11 0,14 1-39 16,4 2-29-16,-11-1-34 0,7 3-68 16,5 0 140-16,12 1-126 0,7 1-61 0</inkml:trace>
        </inkml:traceGroup>
      </inkml:traceGroup>
    </inkml:traceGroup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56:24.48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9AEC1EB-560C-42C5-A4B6-EC7263F02E2D}" emma:medium="tactile" emma:mode="ink">
          <msink:context xmlns:msink="http://schemas.microsoft.com/ink/2010/main" type="writingRegion" rotatedBoundingBox="10964,3244 14299,15509 11462,16281 8127,4016"/>
        </emma:interpretation>
      </emma:emma>
    </inkml:annotationXML>
    <inkml:traceGroup>
      <inkml:annotationXML>
        <emma:emma xmlns:emma="http://www.w3.org/2003/04/emma" version="1.0">
          <emma:interpretation id="{E133B4CA-399E-44BB-AB53-4477F974A9C7}" emma:medium="tactile" emma:mode="ink">
            <msink:context xmlns:msink="http://schemas.microsoft.com/ink/2010/main" type="paragraph" rotatedBoundingBox="10964,3244 13170,11357 11656,11769 9450,3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B04B50-F2F1-4BB3-B850-646E5F323749}" emma:medium="tactile" emma:mode="ink">
              <msink:context xmlns:msink="http://schemas.microsoft.com/ink/2010/main" type="line" rotatedBoundingBox="10964,3244 13170,11357 11656,11769 9450,3656"/>
            </emma:interpretation>
          </emma:emma>
        </inkml:annotationXML>
        <inkml:traceGroup>
          <inkml:annotationXML>
            <emma:emma xmlns:emma="http://www.w3.org/2003/04/emma" version="1.0">
              <emma:interpretation id="{F60B9E29-0989-4CAC-9725-9639CD3B9F18}" emma:medium="tactile" emma:mode="ink">
                <msink:context xmlns:msink="http://schemas.microsoft.com/ink/2010/main" type="inkWord" rotatedBoundingBox="10964,3244 11832,6434 10832,6706 9964,351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8808 2619 501 0,'3'-7'235'0,"5"4"-123"16,-6-5-51-16,-2 2 16 0,0 1-5 0,0 2-4 15,-3 0-5-15,0-1-5 0,-1 1-10 0,0 3 1 16,-4 0-22-16,1 0-6 0,-1 2-3 0,0-1-2 15,-3 7-8-15,-1 0-4 0,-1 11-1 0,5 2-8 16,-2 5 2-16,2 10 0 0,2 10 0 0,1-3-1 16,0 2 2-16,7 6 1 0,6 1 0 0,-2 4 3 15,1-8 3-15,9-3 1 0,0-2 3 0,6 8 5 16,11-5 4-16,-4 0 3 0,3-13 4 0,9 4 8 16,-3-2 4-16,7-6 4 0,1-7 3 0,2-8 3 15,-2-4 2-15,2-5 1 0,0-5-3 0,-4-11-4 0,6-1-1 16,-3-7-4-16,-2-3-3 0,1-2-5 0,-3-3-3 15,2-2-2-15,-4-3-2 0,-4-1-3 0,-4-4 0 16,-2-1-1-16,-6 2 0 0,-9-7-5 0,2-2-1 16,-12 0 1-16,-5-4-1 0,-7-4-3 0,-2 2-2 15,-11-7-2-15,0 3-2 0,-11 0-4 0,3 2 0 16,-13 12-6-16,2-5-4 0,-5 10-8 0,3-2-2 16,-13 26-5-16,-1-6-2 0,-10 13-5 0,-1 7-3 15,-8 11-3-15,-2 1-6 0,-9 13-43 0,-6 5-57 16,1 8 106-16,-2 3-69 0,-1 1-52 0</inkml:trace>
          <inkml:trace contextRef="#ctx0" brushRef="#br0" timeOffset="6363.1438">9350 4554 879 0,'0'-13'407'0,"1"5"-225"0,-1-5-112 15,2 5 105-15,-2 0-136 0,3 3-2 0,0 2 3 16,1 0 2-16,-1 1-2 0,0 1-3 0,0 1-6 15,0 0-3-15,0 0-1 0,-3 0-1 0,4 3-6 16,-1 2-5-16,2 0-3 0,-2 4 0 0,0 7-3 16,2-2-1-16,0 7-1 0,1 5 0 0,-1 9-3 15,-1 1 0-15,3 7 0 0,-1 7-1 0,1-1 0 16,1 7 0-16,-1 4 0 0,3-2 0 0,1-3 4 16,-3-2 0-16,2-2 0 0,-2-2 1 0,1-1 2 15,1-3 5-15,-2-4 0 0,3 0 3 0,-3-2 5 16,3 0 4-16,-3-5 0 0,0-2 3 0,3 0 2 15,-5-4 1-15,2-7-1 0,0 4 1 0,-3-4-3 16,2-5-2-16,-1 0 0 0,2-2-2 0,-5-4-2 16,0-1-4-16,0 1 1 0,1-5-3 0,-1 1-4 15,-2-3-1-15,4 2-1 0,-3-3-4 0,-1-1-4 16,3 1 0-16,-4-1-2 0,1 1-2 0,-1-2-1 0,0 2-4 16,0-4-7-16,-1 2-3 0,-1-2-10 0,-1 1-18 15,0-4-39-15,-2-1-256 0,-5-5 274 0,-6-4-163 16,2 4-100-16</inkml:trace>
        </inkml:traceGroup>
        <inkml:traceGroup>
          <inkml:annotationXML>
            <emma:emma xmlns:emma="http://www.w3.org/2003/04/emma" version="1.0">
              <emma:interpretation id="{F804412C-F48E-4413-81EB-594DAB8A1F40}" emma:medium="tactile" emma:mode="ink">
                <msink:context xmlns:msink="http://schemas.microsoft.com/ink/2010/main" type="inkWord" rotatedBoundingBox="11909,7739 12281,9107 11025,9449 10653,808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9265.082">9420 7371 396 0,'-11'-3'200'15,"-2"-7"-100"-15,3 2-52 0,1-1 30 0,-1-3-7 16,2 4 6-16,-3-3 1 0,3 2-1 0,2-1-3 16,1 1 3-16,0-3-2 0,-1 3-3 0,3-2-2 0,-2-2-3 15,3 2-2-15,2 3-12 0,0-3-4 0,2 1-5 16,0 2-4-16,2-3-11 0,4 5-4 0,5-5-3 16,0 1-4-16,6 4-6 0,3-4-3 0,8 5-2 15,1-1-1-15,-3 1-2 0,9 5-3 0,6 0 1 16,0 3-4-16,-6-1-2 0,1 1-1 0,-2 7-1 15,7-1-5-15,-6 10-2 0,1-3 1 0,-12 5-1 0,1 8-3 16,0-1-1-16,-8 4 2 0,-1 5-1 0,-9 6 5 16,1-3-1-16,-6 7 0 0,0 3 2 0,-4 4 3 15,-4-3 2-15,-2 3 1 0,0-3 1 0,-9-5-1 16,3 2 3-16,-6-8 1 0,2 1 0 0,-4-9 0 16,-1 1 1-16,-1-4 3 0,-1 1-1 0,3-4 7 15,-3-1 0-15,-1-2 1 0,7-4 1 0,4 1 3 16,2 1 1-16,3-5 0 0,3-2 3 0,2-1 3 15,3 1 2-15,10-4 1 0,-1 4 5 0,7-4 3 16,-6 1 2-16,21-3 1 0,-5 0 1 0,11-2-2 16,2-2-3-16,4-4-1 0,4 0-5 0,8-5-3 15,1-2-4-15,8 3-3 0,-7-3-2 0,5 1-3 16,7 1-1-16,-2-1-1 0,-4 1 2 0,-4-1-1 16,-1-1-1-16,-9-1-3 0,3 2 2 0,-5 1-2 15,-9-1-2-15,-8 3-2 0,2-2-2 0,-5 2-4 0,-11 1-3 16,0 2-9-16,1 2-11 0,-5-2-13 0,-6 1-33 0,2-1-60 15,-8 3 98-15,-11-3-63 0,-2-1-32 0</inkml:trace>
        </inkml:traceGroup>
        <inkml:traceGroup>
          <inkml:annotationXML>
            <emma:emma xmlns:emma="http://www.w3.org/2003/04/emma" version="1.0">
              <emma:interpretation id="{012DCD4D-9688-4B69-A065-7A07A0D593DD}" emma:medium="tactile" emma:mode="ink">
                <msink:context xmlns:msink="http://schemas.microsoft.com/ink/2010/main" type="inkWord" rotatedBoundingBox="12856,10370 13128,11368 11763,11739 11491,1074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4221.0813">10246 10126 1395 0,'20'8'536'0,"-19"-10"-396"0,2 2-117 15,-3-1 10-15,-1 1-38 0,1 4-11 0,-3 6-11 16,1 1-12-16,0 4-28 0,1 2-25 0,-1 1-35 16,-1-1-58-16,1 1 131 0,1-1-89 0,-6-17-34 15</inkml:trace>
          <inkml:trace contextRef="#ctx0" brushRef="#br0" timeOffset="24735.3597">11425 9522 1154 0,'-2'0'449'0,"-2"-4"-333"16,-3-4-102-16,-4-4 17 0,0 6-47 0,-5 5-20 15,-2-1 0-15,-2 8-13 0,-7 1-3 0,-5 7 1 16,-3-1 3-16,-8 4 8 0,-7 1 5 0,-4 1 13 16,0 0 0-16,-2 0 10 0,4 3 7 0,-1-3 5 15,-1 1 3-15,17 2 1 0,-2-1 2 0,7-1-2 16,3 4 0-16,10-6 1 0,-2 2-1 0,10 4-2 16,3-6 1-16,7 1-1 0,-1-2 1 0,5-1 13 15,7 2 5-15,6-2 1 0,0-2 2 0,8-1 10 16,3-4-1-16,4 1 4 0,3 1-2 0,7-3-9 15,2 2-2-15,7-1-3 0,-6-1-1 0,-1 0-8 0,2-1-4 0,1 2 0 16,3 1-3-16,-9-2-2 0,-2 1-3 0,-6 2 0 16,7 5-4-16,-6 5-1 0,-3-4-1 0,-3 3-1 15,-6-1-2-15,1 6-4 0,-1 1 0 0,-8 5 0 16,-4-3 1-16,-4 0-1 0,1 4 2 0,-12-3 1 16,1 3 3-16,-7-4 4 0,-6-2 2 0,-3-2 1 15,-1-4 5-15,-3 1 5 0,-6-2 4 0,7-5 0 16,-4-4 4-16,2 0 13 0,1-4 4 0,6-6 3 15,0 0 2-15,3-8 9 0,1-2 2 0,6-7 0 16,2 4 0-16,4-9 0 0,2-4-2 0,-1-10-5 0,4 2 0 16,2 4-10-16,11-11-3 0,4-7-1 15,-2-1-1-15,1 2-13 0,12 3-2 0,-1-1-3 0,4-4-3 16,-1-2-4-16,0 3-2 0,-3 5-3 0,-6 5-3 0,3-8-11 16,-2 1-7-16,-7 4-12 0,-2 7-22 0,-3 2-137 15,1-6 154-15,-14 17-89 0,-4-7-67 0</inkml:trace>
        </inkml:traceGroup>
      </inkml:traceGroup>
    </inkml:traceGroup>
    <inkml:traceGroup>
      <inkml:annotationXML>
        <emma:emma xmlns:emma="http://www.w3.org/2003/04/emma" version="1.0">
          <emma:interpretation id="{A2FD0208-8F26-435C-9519-11D450B08048}" emma:medium="tactile" emma:mode="ink">
            <msink:context xmlns:msink="http://schemas.microsoft.com/ink/2010/main" type="paragraph" rotatedBoundingBox="11634,10310 12715,16023 11307,16290 10225,105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84C5F8F-5431-44CC-A11A-CB16009DC649}" emma:medium="tactile" emma:mode="ink">
              <msink:context xmlns:msink="http://schemas.microsoft.com/ink/2010/main" type="line" rotatedBoundingBox="11634,10310 12715,16023 11307,16290 10225,10577"/>
            </emma:interpretation>
          </emma:emma>
        </inkml:annotationXML>
        <inkml:traceGroup>
          <inkml:annotationXML>
            <emma:emma xmlns:emma="http://www.w3.org/2003/04/emma" version="1.0">
              <emma:interpretation id="{FE7C1306-671A-4D80-A997-5A31F1BB000B}" emma:medium="tactile" emma:mode="ink">
                <msink:context xmlns:msink="http://schemas.microsoft.com/ink/2010/main" type="inkWord" rotatedBoundingBox="10966,10437 11183,11583 10442,11723 10225,10577"/>
              </emma:interpretation>
            </emma:emma>
          </inkml:annotationXML>
          <inkml:trace contextRef="#ctx0" brushRef="#br0" timeOffset="24045.2235">8899 9855 833 0,'13'-22'306'0,"-4"-4"-226"16,-1 1-60-16,7 3-3 0,-9-2 3 0,4 1-5 0,10 8-7 16,-1-3 0-16,5 2 3 0,-5 2-2 0,4 3 1 0,2-1 0 15,9 1 0-15,-1 2-2 0,-4-1 4 16,4 5-5-16,-1 2-2 0,5 2-2 0,-4 1-1 15,-1 0-3-15,0 9-5 0,0 1-4 0,-2 4-1 0,-3 2-2 16,0 8-5-16,0 0 0 0,-3 8-1 0,-5 1-1 16,-9 1 4-16,1-3 1 0,-10 4 1 0,-2-4 2 15,-12-4 4-15,0 0 3 0,-7-6 2 0,-3-2 2 16,1-3 3-16,0-1 5 0,-1-3 3 0,3 0 2 16,2-2 8-16,2-1-1 0,4-4 2 0,0 2 0 15,6-4 2-15,-2 3 1 0,7-4-2 0,-1 1 2 16,2 0-1-16,0 0 2 0,6 1 0 0,2 0 0 15,2-1 1-15,3 2-1 0,4 2 1 0,2-1-6 16,5 0-5-16,3 2-2 0,-1 0-4 0,4 3-1 16,-1 2-6-16,-1 2-3 0,-1-1-5 0,4 3 0 0,-8 2-3 15,0 2 0-15,-3-2-1 0,-7 2-1 0,0 3 0 16,-5 0 2-16,-5 3-1 0,-1-2 5 16,-10 1 3-16,-2 4 2 0,-4 2 0 0,-2-3 2 0,2-6 5 15,-17 3-1-15,-4-1 4 0,0 1-2 0,5-5 0 16,-10-2-1-16,2-2-1 0,-7 4 0 0,4 0-2 15,1-4-2-15,7-1-2 0,-1-2-4 0,-2 1-2 16,5-4-6-16,6-3-9 0,6-3-48 0,0-2-59 16,7-3 98-16,8-2-67 0,7-7-54 0</inkml:trace>
        </inkml:traceGroup>
        <inkml:traceGroup>
          <inkml:annotationXML>
            <emma:emma xmlns:emma="http://www.w3.org/2003/04/emma" version="1.0">
              <emma:interpretation id="{58DCDDA2-5CA6-4F58-97A7-1F293283D899}" emma:medium="tactile" emma:mode="ink">
                <msink:context xmlns:msink="http://schemas.microsoft.com/ink/2010/main" type="inkWord" rotatedBoundingBox="12035,12429 12715,16023 11403,16272 10722,12677"/>
              </emma:interpretation>
            </emma:emma>
          </inkml:annotationXML>
          <inkml:trace contextRef="#ctx0" brushRef="#br0" timeOffset="41625.2689">10137 11618 789 0,'-10'0'320'0,"4"0"-226"16,-4 0-74-16,0 0 1 0,3 2-10 0,0 6-5 15,-1 0-7-15,2 4-7 0,-1 4-2 0,-1 2 1 16,-1 3 2-16,1-4 3 0,-2 4-1 0,-2 3 2 16,1 3 3-16,-2-5-1 0,2 4 1 0,-2-4-1 0,-1 7 2 15,-4-1-1-15,2-1 4 0,0 0-3 0,-3 0-1 16,2 2 3-16,-1 1 1 0,1 4 0 0,-6-1 0 15,6-1 1-15,-6 3-1 0,3-5 2 0,1 5 2 16,-2-1-1-16,2-4-1 0,6-1 1 0,-3-2 3 16,-1 0 1-16,4-2 2 0,2-2 1 0,0 1 2 15,-1-4 1-15,0-1 2 0,1-1 0 0,7-4 4 16,0 1-2-16,0-3 3 0,0 3 1 0,4-9 2 16,0 4 3-16,0-2 2 0,0-2 2 0,1-1 1 15,1-1 3-15,4-2 0 0,2 3 3 0,3-2-2 16,-3 0-3-16,11-3-3 0,-1 0 1 0,6 0-7 15,3-1-4-15,9-4-3 0,3-2-4 0,-3-1-3 16,14 1-3-16,-3-1 0 0,4-2-3 0,2-1 0 16,0 0 0-16,2 4-1 0,3-2-1 0,-6-1-2 15,5 1-1-15,-7-1 2 0,1 2-4 0,0 2 1 16,-7-2 0-16,-2-2-2 0,-2 5-1 0,-5-2-1 16,0 2 0-16,-2 5-6 0,-1-3 3 0,-8-1-5 0,-3 4-6 0,-1-1-13 15,3-1-14-15,-6 2-13 0,-4 0-20 0,0-1-22 16,-2-1-108-16,-3 0 147 0,1 1-97 0,-2 1-34 15</inkml:trace>
          <inkml:trace contextRef="#ctx0" brushRef="#br0" timeOffset="41917.1766">10656 11787 1108 0,'-8'8'497'16,"1"-21"-359"-16,-1 5-108 0,0-8-9 0,5 5-5 0,0 0-17 16,1 9-9-16,2 2-9 0,2 5-8 0,0 3 1 15,1-1-2-15,2 12 2 0,-2-2 5 0,0 7 10 16,2 5 4-16,0 9 2 0,-2-6 4 0,3 8 4 16,-3 1 4-16,2 4 2 0,-2-2 2 0,2 8 2 15,0-4 1-15,1 7 2 0,-1 1-2 0,0 0-3 16,1 7 0-16,-1-3-2 0,3 2-3 0,0-5-1 15,0-1-3-15,-2-2-2 0,2 1 0 0,0-11-3 0,-2 0-5 16,2 13-22-16,-1-2-44 0,-1-6-109 0,-1 6 145 16,-2 6-85-16,-3-7-79 0</inkml:trace>
          <inkml:trace contextRef="#ctx0" brushRef="#br0" timeOffset="55804.1973">10070 14197 269 0,'0'-8'167'15,"-2"1"-72"-15,-1 2-60 0,0-1 27 0,-1 1-19 16,1 2-6-16,2 3-12 0,-1 0 1 0,1 5 1 16,-1-2 4-16,-1 3 17 0,1 1 5 0,1 1 8 15,1-2 7-15,-2 2 3 0,0-3 2 0,2 0 20 16,0-1 0-16,2 1-13 0,0-2 0 0,1 1-2 0,2-1-2 15,7-2-3-15,-2 1-7 0,7 0-20 0,10-2-6 16,4-4-8-16,7 0-7 0,5-3-10 0,16-1-19 16,0 2-18-16,11-4-26 0,1 1-50 0,19 4 74 15,-6-6-50-15,16 4-23 0</inkml:trace>
          <inkml:trace contextRef="#ctx0" brushRef="#br0" timeOffset="55521.1335">10054 14295 605 0,'-8'-8'369'0,"-3"-6"-191"16,1 6-119-16,0-3 92 0,-1 1-123 0,7 10-11 0,-3-1-13 15,2 1-7-15,1 3-11 0,-1 5 0 0,2 1-1 0,-5 11 1 16,0 3 2-16,0 0 0 0,1-1 9 0,1 5-2 16,0 7 5-16,-2 2 1 0,5-1 0 0,-2-6 1 15,0 1 6-15,0 5 2 0,5-11 0 0,-1 3 3 16,1-6 8-16,3-5 5 0,2-4 6 0,1 3 1 16,3-4 7-16,1-3 2 0,6-2 2 0,1-3 1 15,4-1-5-15,5-2-4 0,4-3-5 0,3-2-2 16,6-3-9-16,4-1-4 0,6-1-2 0,-3 2-4 15,2 0-7-15,3-1 0 0,-3 2-1 0,-2 2-1 16,-3 4-2-16,-5 1-1 0,-6 5-2 0,0-1 1 16,-4 3 0-16,-8 7-1 0,2 0-2 0,-1 1 1 0,-7-1 2 15,-3 4-2-15,-3-1 1 0,5 5 0 16,-8 1 0-16,-1-3 0 0,1 1 4 0,-7 0-4 0,1 3-1 16,-5 0 3-16,-1 3 0 0,-4-5 0 0,-5 7-4 15,2-2 1-15,-9 3-2 0,3 0 0 0,-4 0-4 16,-6 1-5-16,1-3-4 0,-5-1-3 0,1-1-18 15,-2-2-13-15,-3-5-23 0,6 0-36 0,-5-8 78 16,2-3-53-16,-6-1-18 0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4:24.78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38D1946-A1A3-41C9-98FD-DFD5631B3E74}" emma:medium="tactile" emma:mode="ink">
          <msink:context xmlns:msink="http://schemas.microsoft.com/ink/2010/main" type="writingRegion" rotatedBoundingBox="15189,119 29621,511 29570,2387 15138,1995"/>
        </emma:interpretation>
      </emma:emma>
    </inkml:annotationXML>
    <inkml:traceGroup>
      <inkml:annotationXML>
        <emma:emma xmlns:emma="http://www.w3.org/2003/04/emma" version="1.0">
          <emma:interpretation id="{E94D313F-53F6-4F8C-A9D6-F0BA69B7C3C9}" emma:medium="tactile" emma:mode="ink">
            <msink:context xmlns:msink="http://schemas.microsoft.com/ink/2010/main" type="paragraph" rotatedBoundingBox="15189,119 29621,511 29570,2387 15138,19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CFF02E-7F56-4860-B988-15D140992026}" emma:medium="tactile" emma:mode="ink">
              <msink:context xmlns:msink="http://schemas.microsoft.com/ink/2010/main" type="line" rotatedBoundingBox="15189,119 29621,511 29570,2387 15138,1995"/>
            </emma:interpretation>
          </emma:emma>
        </inkml:annotationXML>
        <inkml:traceGroup>
          <inkml:annotationXML>
            <emma:emma xmlns:emma="http://www.w3.org/2003/04/emma" version="1.0">
              <emma:interpretation id="{D1F6593A-DB9E-4BD0-8F9F-DE993AD107EE}" emma:medium="tactile" emma:mode="ink">
                <msink:context xmlns:msink="http://schemas.microsoft.com/ink/2010/main" type="inkWord" rotatedBoundingBox="15189,119 16086,143 16036,2020 15138,1995"/>
              </emma:interpretation>
              <emma:one-of disjunction-type="recognition" id="oneOf0">
                <emma:interpretation id="interp0" emma:lang="" emma:confidence="1">
                  <emma:literal>(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'</emma:literal>
                </emma:interpretation>
                <emma:interpretation id="interp4" emma:lang="" emma:confidence="0">
                  <emma:literal>1</emma:literal>
                </emma:interpretation>
              </emma:one-of>
            </emma:emma>
          </inkml:annotationXML>
          <inkml:trace contextRef="#ctx0" brushRef="#br0">-6507-431 383 0,'-5'-7'140'0,"-2"7"-99"16,1-8-23-16,1 13-9 0,-1-2-8 0,-2 5-3 15,0 2-2-15,-2 6 3 0,-1 0 1 0,-3 8 7 16,-4 3 1-16,1 8 0 0,-2-2 3 0,0 12-3 15,-4 2-1-15,3 11-4 0,-1 2 3 0,0 9-3 16,2 7-1-16,5 15-1 0,1-2 0 0,8 5 3 16,2 10 5-16,6-10 3 0,4 6 2 0,4-14-2 0,14-10 6 15,9 9 9-15,-2-4 2 0,-2-13 0 0,13-4-3 16,1-10-2-16,14 7 6 0,9-17-10 0,0 1-13 16,-5-10-32-16,16-6-30 0,16-2 46 0,12-5-33 15,4-9-27-15</inkml:trace>
        </inkml:traceGroup>
        <inkml:traceGroup>
          <inkml:annotationXML>
            <emma:emma xmlns:emma="http://www.w3.org/2003/04/emma" version="1.0">
              <emma:interpretation id="{A17FE228-8000-4F51-B8F9-7E998FD62E37}" emma:medium="tactile" emma:mode="ink">
                <msink:context xmlns:msink="http://schemas.microsoft.com/ink/2010/main" type="inkWord" rotatedBoundingBox="15482,474 16732,508 16711,1279 15461,1245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3600.2704">-5847 268 499 0,'2'-2'214'16,"0"2"-143"-16,1-6-61 0,2-1 8 0,-1 4-13 16,1 3-8-16,3 0-11 0,-2 7 1 0,1-4-1 15,-1 0 1-15,1 3 7 0,-1-1 3 0,0-2 2 16,1 2 1-16,-3 0 2 0,1 0-2 0,0-1 2 0,0 4 0 16,0-3-2-16,-1 3-2 0,3 3 0 0,-2-1-2 15,2-5-1-15,0 4 1 0,1 1-2 0,1 2 1 16,3 0-1-16,-1-1 1 0,0-3 3 0,-2 1 0 0,3 7-1 15,-1-3 2-15,-2 0 1 0,-2-4-1 0,-1 2 3 16,2 4 1-16,-6-3-1 0,2 0 4 0,-4-3 1 16,0 1 2-16,-3-1-1 0,0 1 4 0,-3 3 1 15,-2-4-1-15,-2 1 0 0,0 1-1 0,-2 0-2 16,-1 0-4-16,0 0 1 0,-3-1-2 0,0-1-6 16,0-1-3-16,-3 2-2 0,3-4-1 0,-1 1-11 15,-1-3-5-15,4 0-13 0,-2-3 1 0,2 2-27 0,4-3 42 16,2-1-35-16,-1 1-18 0</inkml:trace>
          <inkml:trace contextRef="#ctx0" brushRef="#br0" timeOffset="-3382.0993">-5657 239 58 0,'6'0'46'0,"-1"-1"-23"0,1-1-15 16,2 0 13-16,0 2-7 0,-1 2-10 0,4 0-1 0,3 1 11 16,1 3 4-16,-3-3 1 0,4 2 3 0,0-2 0 0,6 0 1 15,6 2-3-15,-3 0 2 0,1-2-6 0,-3-3-5 16,3 2-1-16,3 1-8 0,1-1-15 0,-3-2 12 16,0 0-11-16,2 0-9 0</inkml:trace>
          <inkml:trace contextRef="#ctx0" brushRef="#br0" timeOffset="-4300.2895">-6471 40 245 0,'-8'-3'124'0,"5"-2"-67"15,1 0-33-15,1 2 11 0,1 0 2 0,0 1-8 16,1-1 2-16,4 2 4 0,0-1 2 0,3-1 10 16,0 1 3-16,3 1 2 0,2-1 3 0,3-1 0 15,0 0-9-15,6-4-5 0,0 4-5 0,5-2-10 16,5-1-6-16,6 4-6 0,1 1-4 0,-4-1-5 0,3-3-3 15,8 1 2-15,2 0-4 0,-7 1-5 0,2-6-2 16,-1 4-3-16,1-1-14 0,-4 2-10 0,6 0-6 16,-15 2-22-16,1-1 42 0,-1 3-29 0,-8 0-10 15</inkml:trace>
          <inkml:trace contextRef="#ctx0" brushRef="#br0" timeOffset="-3934.2183">-5941 50 304 0,'-15'3'154'0,"5"-3"-88"0,2-2-44 16,3-1 14-16,-4 3-12 0,7 2-12 0,-3-2-3 15,5 1-10-15,-1 2 1 0,1 2 6 0,0-2-2 16,-2-1 10-16,1 1 4 0,1-3 4 0,-2 2 2 16,2 1 4-16,0-3-3 0,2 5-2 0,2-5 0 15,6 4-8-15,-1 3-3 0,-1-4-5 0,2 3 0 16,3 6-5-16,-1-5-1 0,1 3-1 0,-2 3 0 15,0 0-1-15,2 2-1 0,2 3 0 0,-3 1 1 16,-2-6 0-16,-1 4 1 0,-1 2 0 0,0 2-1 16,0-2 2-16,-3 0 0 0,-3-1 3 0,1 3 0 0,-3-2-1 15,0 0 1-15,0-2 3 0,0-1 1 0,-5 0 2 16,-1 2 4-16,-2 2 1 0,-2-5 0 0,2 2 5 16,-1 2 4-16,-9-3-1 0,1-1 2 0,-1-1 1 15,-1-3-2-15,-6-1 2 0,5-2-5 0,-8-2-1 16,1-3-6-16,0 4-2 0,3-1-4 0,-5-5-7 15,2 3-1-15,3-4-5 0,-3 3-2 0,8-2-20 16,0-1-9-16,4 0-12 0,0-3-9 0,3 0 37 16,4 1-34-16,5-4-8 0</inkml:trace>
        </inkml:traceGroup>
        <inkml:traceGroup>
          <inkml:annotationXML>
            <emma:emma xmlns:emma="http://www.w3.org/2003/04/emma" version="1.0">
              <emma:interpretation id="{032DD87F-6A7F-40F2-9EF0-000B8BD07B10}" emma:medium="tactile" emma:mode="ink">
                <msink:context xmlns:msink="http://schemas.microsoft.com/ink/2010/main" type="inkWord" rotatedBoundingBox="17431,751 17842,762 17838,909 17427,898"/>
              </emma:interpretation>
              <emma:one-of disjunction-type="recognition" id="oneOf2">
                <emma:interpretation id="interp6" emma:lang="" emma:confidence="0">
                  <emma:literal>-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_</emma:literal>
                </emma:interpretation>
                <emma:interpretation id="interp9" emma:lang="" emma:confidence="0">
                  <emma:literal>r</emma:literal>
                </emma:interpretation>
                <emma:interpretation id="interp1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-1853.064">-4531 327 100 0,'-2'-7'41'0,"1"6"-22"0,-1-4-10 0,2 2 13 16,0 0 0-16,3-1 9 0,2 1 4 15,3 0 7-15,3 3 4 0,-1-6 2 0,6 4 3 0,0-6-6 16,1 3-5-16,4-1-10 0,-2-4-5 0,6 1-5 16,-1-2-6-16,2 1-10 0,3 1-4 0,1 2-6 15,0 1-8-15,0-1-64 0,1 3 63 0,-1 1-35 16,3-1-27-16</inkml:trace>
        </inkml:traceGroup>
        <inkml:traceGroup>
          <inkml:annotationXML>
            <emma:emma xmlns:emma="http://www.w3.org/2003/04/emma" version="1.0">
              <emma:interpretation id="{E79DF2E2-4405-43EB-9269-1986EC46DBA0}" emma:medium="tactile" emma:mode="ink">
                <msink:context xmlns:msink="http://schemas.microsoft.com/ink/2010/main" type="inkWord" rotatedBoundingBox="17462,479 17781,488 17762,1198 17442,1190"/>
              </emma:interpretation>
              <emma:one-of disjunction-type="recognition" id="oneOf3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-2090.1995">-4482-65 136 0,'-6'-8'101'0,"3"2"-30"0,1 1-31 16,-1 3 16-16,0-3-5 0,3 4-17 0,0 1-6 0,-2 0-6 16,2 1-4-16,-1 1-10 0,1 1-4 0,3 2-2 0,-2 6-2 15,1 2 2-15,0-4 1 0,-4 4 1 0,2 5 0 16,0-1-1-16,-3 1 0 0,1 1 0 0,1 6 3 15,-3-1-3-15,4 5 0 0,0 1 0 0,0 4-2 16,2 1 1-16,-2 3 1 0,0-3 1 0,0 3 2 16,3-3 0-16,-3 0 1 0,5 2 0 0,0-9 4 15,-4 1 1-15,4-2 2 0,3-6 1 0,2-5 5 16,1 5 1-16,-3-10 1 0,1-2 1 0,2-4-4 16,5 5 1-16,-3-4-5 0,3-1 0 0,0-4-10 15,2 1 2-15,1-2-10 0,0 0-5 0,0-2-20 16,0-2-28-16,0 0-43 0,-1 0 74 0,-1-3-62 15,1 1-37-15</inkml:trace>
        </inkml:traceGroup>
        <inkml:traceGroup>
          <inkml:annotationXML>
            <emma:emma xmlns:emma="http://www.w3.org/2003/04/emma" version="1.0">
              <emma:interpretation id="{C266CC69-4BD8-410E-91BD-0437E8BA978F}" emma:medium="tactile" emma:mode="ink">
                <msink:context xmlns:msink="http://schemas.microsoft.com/ink/2010/main" type="inkWord" rotatedBoundingBox="17963,296 20021,352 19978,1929 17920,1874"/>
              </emma:interpretation>
              <emma:one-of disjunction-type="recognition" id="oneOf4">
                <emma:interpretation id="interp12" emma:lang="" emma:confidence="0">
                  <emma:literal>=4)</emma:literal>
                </emma:interpretation>
                <emma:interpretation id="interp13" emma:lang="" emma:confidence="1">
                  <emma:literal>= 4)</emma:literal>
                </emma:interpretation>
                <emma:interpretation id="interp14" emma:lang="" emma:confidence="0">
                  <emma:literal>[4)</emma:literal>
                </emma:interpretation>
                <emma:interpretation id="interp15" emma:lang="" emma:confidence="0">
                  <emma:literal>-4)</emma:literal>
                </emma:interpretation>
                <emma:interpretation id="interp16" emma:lang="" emma:confidence="0">
                  <emma:literal>€4)</emma:literal>
                </emma:interpretation>
              </emma:one-of>
            </emma:emma>
          </inkml:annotationXML>
          <inkml:trace contextRef="#ctx0" brushRef="#br0" timeOffset="-1640.3398">-4007 174 381 0,'-5'5'175'0,"5"-4"-118"16,-1-1-46-16,5 0 23 0,-4-1-25 0,7 1-14 16,4 1 0-16,-2 1 3 0,1 1 2 0,3-1 5 15,-2-2-1-15,3 0 1 0,1 0-2 0,-3 0-3 16,4-2-14-16,2-3-23 0,2 2 29 0,6 0-19 16,-4-2-13-16</inkml:trace>
          <inkml:trace contextRef="#ctx0" brushRef="#br0" timeOffset="-1389.158">-3832 516 336 0,'-16'19'134'0,"7"-9"-101"0,2-10-29 0,1 9 8 15,-4-2-13-15,4 1-6 0,1 4 6 0,7-2 3 16,-7 1 6-16,3-1 19 0,2-4-5 0,2-3 21 15,3 4 3-15,3-7 7 0,-2 1-2 0,5-1 0 16,4-1-1-16,1-3-14 0,3 0 7 0,1-3-20 16,4-1-5-16,5 0-9 0,0 0-7 0,2-3-3 15,3 2-5-15,-1-2-15 0,4 1-3 0,0 0-16 16,-2-1-17-16,-4 0-18 0,1-2-36 0,5 1 74 16,3-4-53-16,-7 3-13 0</inkml:trace>
          <inkml:trace contextRef="#ctx0" brushRef="#br0" timeOffset="-1035.3125">-3064 7 429 0,'-3'-7'201'0,"-2"-2"-125"0,5 2-42 15,0 1 2-15,-2 3-43 0,2-2 9 0,0 5-14 0,2 2-5 16,-1 1 5-16,1 2 1 0,-2-4-16 0,2 4 29 15,-2 0 1-15,0 4-6 0,1 1 8 0,-1-4 1 16,2 7-2-16,-1 1-1 0,-1 2 1 0,2 2-3 16,1-1 0-16,-1 5-2 0,-1 1 1 0,1-1 0 15,-1 4 0-15,1 2 2 0,3 4-1 0,-4 3 0 16,3-1 2-16,-1-1 5 0,0-3-4 0,-1 0 5 16,1-4 2-16,0-1 3 0,0-5 2 0,0-5 3 15,2-2 2-15,1 2 3 0,1 0 2 0,1 0-1 0,1-2 0 16,-1-4-1-16,3 1-2 0,1 1-2 15,-1 0-2-15,3-5-5 0,-3-1-1 0,5 0-4 16,-1-2-3-16,0-1-4 0,1-1-1 0,-1-1-3 0,2 0-4 16,-1-1-20-16,2-3-13 0,-4 1-8 0,2-1-26 15,1-1 50-15,-2-2-40 0,-1-2-12 0</inkml:trace>
          <inkml:trace contextRef="#ctx0" brushRef="#br0" timeOffset="-811.0779">-2774 268 546 0,'-2'-8'225'0,"-1"1"-152"0,-2-1-62 16,3 5 13-16,1 3-7 0,-1 0-17 0,2 5-5 15,0 0 1-15,2 4-30 0,-1 3 28 0,3 5 2 16,-1 2 1-16,2 7 0 0,-1 1 2 0,1 1 2 16,2 7 0-16,0 4 1 0,5-3 0 0,-3 1 0 15,4 1-1-15,-4 0-2 0,4 1 1 0,0-3-4 16,0 1-2-16,1-1 0 0,-1 3-2 0,-2-4-1 15,5 1-2-15,-3-5 4 0,-4-3-6 0,1-4-11 16,-2-3-15-16,-2-10-11 0,0 2 37 0,-2-7-28 0,-1-6-14 16</inkml:trace>
          <inkml:trace contextRef="#ctx0" brushRef="#br0" timeOffset="-529.8996">-2407-226 610 0,'7'-6'217'0,"9"14"-154"0,-2 0-54 16,4 4-9-16,1 1 0 0,9 9-2 0,-2-1-1 15,3 6 3-15,2 3 0 0,-2 5-2 0,5 1 1 16,-1 5-4-16,-3 5 1 0,-4 8 1 0,1 4-1 15,-3 5-1-15,-4 7 3 0,-5 0-1 0,-4 0 2 0,-6 5 3 16,-5 0 1-16,-13 2 1 0,2-3 0 0,-16 0 2 16,-5-1-2-16,-11 2-1 0,-5-3-3 0,5-7-10 15,-24-14-10-15,-19 1-71 0,-3 2 76 0,5-11-48 16,-18-14-28-16</inkml:trace>
        </inkml:traceGroup>
        <inkml:traceGroup>
          <inkml:annotationXML>
            <emma:emma xmlns:emma="http://www.w3.org/2003/04/emma" version="1.0">
              <emma:interpretation id="{83C7B127-9FDD-4005-AEF4-48D90A9EFFBB}" emma:medium="tactile" emma:mode="ink">
                <msink:context xmlns:msink="http://schemas.microsoft.com/ink/2010/main" type="inkWord" rotatedBoundingBox="21952,546 24482,614 24442,2069 21912,2000">
                  <msink:destinationLink direction="with" ref="{F559EB41-6010-4BC6-9AC0-AD07C92BFB1B}"/>
                </msink:context>
              </emma:interpretation>
              <emma:one-of disjunction-type="recognition" id="oneOf5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1" timeOffset="-1.93182E6">900 94 561 0,'4'-13'270'0,"-2"2"-170"15,4 0-42-15,4 3-32 0,-4-1 8 0,1-1 1 16,1-1-16-16,-2 5 5 0,-1 1 5 0,-4 0 1 15,-2 2 1-15,-4 3 1 0,-1-2-6 0,-2 2 5 16,0 0-12-16,-8 3-3 0,0-1-7 0,-5 0-6 16,-3 1-3-16,-9 2 0 0,4 1-4 0,-7 0-9 15,-4 2 9-15,-2 2 0 0,3-1 2 0,-4 1-1 16,1-1 0-16,1 3 1 0,-2-4 2 0,0 0 1 16,1-2 1-16,6 0 0 0,2 2-1 0,-2-3 3 15,4 0 0-15,2-2-2 0,1 2-1 0,7 1 3 16,-4-1-1-16,4 1 0 0,-2 1 0 0,6 1 0 0,4-2 0 0,1 5 3 15,1 0 0-15,2 0-1 0,5 2 0 0,-1 0 1 16,1 3 1-16,5 6 0 0,0-3 1 0,0 2-3 16,5 6 0-16,-4-2 0 0,7 7 0 0,4 0-1 15,-3 2 1-15,1 1-1 0,4 1 1 0,2 1-3 16,1-4 2-16,1 1 0 0,1-1 1 0,-6-1-3 16,1 0-1-16,4-2 1 0,-6 0-2 0,-2-1 2 15,-4-2-3-15,2 0-1 0,0-1 0 0,0-6 0 16,-1 0-4-16,-4 0-1 0,3-2-6 0,4-2-4 0,-7-2-30 15,-2-1-25-15,3 1-38 0,-1-4-63 0,-3-2 123 16,0-2-88-16,0-12-35 0</inkml:trace>
          <inkml:trace contextRef="#ctx0" brushRef="#br1" timeOffset="-1.9316E6">-27 779 676 0,'-2'10'447'15,"1"-10"-143"-15,1 0-253 0,-4 0 192 0,4 0-203 16,4 1-12-16,0 4 3 0,3 1-2 0,-1-3-97 16,5 4-4-16,4-4 83 0,2 5-79 0,4-2 88 15,-2 1 2-15,5-4-5 0,5-2-2 0,2 3-2 16,3-1 1-16,1-2 3 0,3-2-18 0,3-4-4 16,1 0-2-16,-1 1-3 0,4-8-15 0,-4 3-7 0,1-4-14 15,2 2-9-15,1-2-56 0,-1-1-37 0,3 0-56 16,0-2 134-16,1 3-121 0,0-3-58 0</inkml:trace>
          <inkml:trace contextRef="#ctx0" brushRef="#br1" timeOffset="-1.92973E6">290 953 71 0,'-5'-5'88'0,"-1"3"-12"16,6-1-35-16,-4 1 20 0,1-1-6 0,-5 0-8 16,7 1-10-16,-4 1-4 0,2 1-3 0,0-2-5 15,-1 1-2-15,1 1-2 0,-2-2-2 0,5 0 1 16,-3 2-1-16,-2-3 0 0,1 2 10 0,4-1 0 15,-2-1-2-15,2 3 3 0,-2 0 0 0,-2-3 2 16,4 3-3-16,1 0-1 0,1 0-8 0,1 0-3 0,-1 0-3 16,2 1-4-16,3 4-1 0,-1 1-6 0,-3 4-2 15,4-2 0-15,-6 11-5 0,4-3 2 0,-2 8-4 16,-1 3 0-16,-4 3 0 0,2-1-3 0,0 3-3 16,0 3-3-16,5-2-2 0,-7 1-5 0,2-2 1 15,0-1-28-15,8 0-20 0,-1 1-41 0,1-1 80 16,-2 1-50-16,2-5-22 0</inkml:trace>
          <inkml:trace contextRef="#ctx0" brushRef="#br1" timeOffset="-1.93063E6">995 728 174 0,'-11'0'143'0,"-2"2"-42"16,4-2-53-16,7 3 21 0,1 0 1 0,-4-1-12 15,2-1-15-15,3 2-5 0,-2 2-1 0,2-2 7 16,0-1-6-16,-3 1 8 0,-3 0-5 0,7 0 11 16,-1-1-1-16,2 0 0 0,-2 2 0 0,3-2-4 15,-2 0 3-15,4-2-6 0,3 0-2 0,-1 1-8 16,-1 1-4-16,7-2 1 0,4-2-5 0,2 1 0 15,-1-1-5-15,6-1-4 0,0-4-4 0,3 4-3 16,-2-5-2-16,2 0-2 0,-1-1-1 0,1-1-6 16,0-1-1-16,-2-2 2 0,-1 4 1 0,-3-1-2 15,3-3 1-15,-3 4-2 0,-6-2-1 0,0 1 0 16,1 1 1-16,-10-2-4 0,7-2 2 0,-7 0 0 16,1 3-3-16,-7-5 0 0,3 3 1 0,-5 1-5 15,-4 0-1-15,-2 3 2 0,-3-1-2 0,-5 1 0 0,0 3 1 16,-5 2 0-16,-3-1 0 0,2 6 5 0,-5 4 1 15,0 1 1-15,0-2 2 0,0 7 0 0,0 3 2 16,1 2 0-16,-1 1 0 0,2-2 0 0,-1 4-1 16,5 4 1-16,-1 2-1 0,3-1 2 0,1 4 0 15,3 3 0-15,-1 0 1 0,4-4 2 0,8 6-2 0,-3 2 2 16,4 1 2-16,0-4-3 0,6-1 3 0,2 0-1 0,4 5 0 16,7-5 0-16,-3-1 4 0,1-10-2 0,6 3 0 15,-5-2 4-15,6-4-2 0,1-2 3 0,2-8 3 16,-3 0 1-16,5-2 1 0,-1-6-1 0,2-2 5 15,2-1-5-15,-1-6 1 0,3-2-1 0,2-2-2 16,1-2-1-16,2 1-1 0,-2-7-1 0,4-2-2 16,-3 0 1-16,3-5-2 0,-6-4 0 0,0-2 0 15,0-1-2-15,0 2 2 0,-1 1 0 0,-7-6 0 16,0 1 0-16,2 0 2 0,-2 1 1 0,-5-2-3 16,0-2 2-16,-3-2-2 0,0 1-1 0,0 1-3 15,-2 2 0-15,-1-2-4 0,1 2 0 0,-1 1 1 16,-2 2-1-16,-3 2 0 0,0-1-2 0,-2 4 2 15,-1 3-1-15,-2 3 1 0,-1 0 1 0,-2 4-1 16,-3 4 0-16,-1 1 0 0,0 1-1 0,-3 3-4 16,-1 0 1-16,0 4-1 0,-1-1-3 0,1 2-3 15,-2 3-1-15,1 3 1 0,-1 0 0 0,2 5-2 16,-1 1 1-16,-1 4 0 0,0 2 1 0,1-1 2 0,3 10 1 16,-1 6-2-16,-2-1 0 0,2 1 4 0,1 6 0 15,3 1-1-15,-1 10 0 0,1 6-1 0,0-4 1 16,5-2 3-16,-2 3-3 0,3 2 3 0,2-5-1 15,-1 1 2-15,4-10 0 0,0 3 3 0,2-6-1 16,-2-3 0-16,5-5 2 0,-4 3 1 0,4-8 1 16,-2-3 0-16,0 0 2 0,0-3 1 0,1-2 0 15,-6-3 3-15,0-2-2 0,2-1-1 0,-5-2 1 16,-1 2 0-16,0-4 0 0,-2 1-3 0,0 0 1 16,0 1-2-16,-5-3-1 0,0 0 1 0,-1 0-1 15,-1-3 1-15,-1-2-1 0,0 2 2 0,2-4-1 0,-4 2 2 16,2 1 4-16,1-3 2 0,3 1 0 0,-2 1 0 15,4 0 2-15,1 1 1 0,1 0 0 0,1-2-3 16,7 1-3-16,2 2-1 0,1-3-2 0,3 1-1 16,5-1-1-16,2-1-3 0,5 1-2 0,2-1 1 15,1-1-3-15,4 2 1 0,1-2-6 0,4 0-4 16,7 0-11-16,-1 0-7 0,-1-1-15 0,-4-4 8 16,7 2-141-16,-2-2 138 0,4 3-73 0,-3 1-53 15</inkml:trace>
        </inkml:traceGroup>
        <inkml:traceGroup>
          <inkml:annotationXML>
            <emma:emma xmlns:emma="http://www.w3.org/2003/04/emma" version="1.0">
              <emma:interpretation id="{3F1FD25A-6530-459D-A4CB-02B5FB1EF156}" emma:medium="tactile" emma:mode="ink">
                <msink:context xmlns:msink="http://schemas.microsoft.com/ink/2010/main" type="inkWord" rotatedBoundingBox="25400,419 29621,534 29577,2155 25356,2041">
                  <msink:destinationLink direction="with" ref="{F559EB41-6010-4BC6-9AC0-AD07C92BFB1B}"/>
                </msink:context>
              </emma:interpretation>
              <emma:one-of disjunction-type="recognition" id="oneOf6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1" timeOffset="-1.92776E6">5244 502 679 0,'-3'-11'259'0,"2"-4"-163"0,-1 3-54 16,0-1 14-16,1 0-3 0,1 2-10 0,1 0 5 15,-1-3-3-15,2-2-6 0,1 1-4 0,2 1-4 16,0 0-2-16,1-4-2 0,-1 2 1 0,1-1-9 16,1 1-6-16,4 1-2 0,0-1 1 0,2 2-7 15,3 1-3-15,1 4-1 0,2-2-7 0,5 4-4 16,0 4-2-16,-3 2-2 0,1 1-4 0,-1 8-1 16,-1 4 0-16,-7 6-2 0,1 4 3 0,-6-4 2 0,-8 21-1 15,0 6 1-15,0-2 2 0,-8-2 4 0,-1 12-3 16,-1-2 3-16,-7 6 6 0,-2-3 0 0,1-1 4 15,2-7 2-15,0-8 2 0,2 2 2 0,3-3 2 16,3-10 1-16,3-3-3 0,3-4 0 0,-1 0 1 16,10-6-3-16,-3-1 2 0,8-5-6 0,0 0 0 15,6-7-3-15,-1 1 1 0,7-4-18 0,3-4-6 16,4-5-8-16,2-1-7 0,4-3-13 0,6-5-2 0,-2-5 0 16,2 1-3-16,-2-6 17 0,4-2 7 0,-5 2 12 15,-3-4 9-15,-6 1 22 0,0 1 10 0,-7 3 6 16,-2-1 3-16,-6 5 6 0,-5 2-2 0,-3 9 0 15,0 1-3-15,-2 0-9 0,-6 13-6 0,-1 2-4 16,-1 4-4-16,-1 1-5 0,-4 4-1 0,-2 5-2 0,-1 5-1 16,-2 7 0-16,-1-4 1 0,3 5 1 0,-1 3 1 15,0 3 1-15,3-2-1 0,0-4 0 0,8-1 1 16,-3 3 3-16,3-7-2 0,6-4 0 0,2-4 1 16,2-1 0-16,3-4 8 0,2-3 3 0,1-7 6 15,0-1 4-15,3-5 5 0,-1-1 1 0,3-5 9 16,-2-2 4-16,1-4-6 0,-2-2-1 0,-1-4 1 15,3 4-4-15,-4-5-1 0,-4 0-1 0,-2 1-5 16,-1-3-3-16,-1 1 0 0,-4-3-5 0,-3 5-8 16,-1-3-7-16,-3 2-5 0,0-3-7 0,-5 3-17 15,1 2-8-15,-5 4-14 0,-1 3-6 0,-1 2-7 16,-6 3-59-16,-2 5-49 0,-3 2 116 0,-1 6-85 16,-2 5-43-16</inkml:trace>
          <inkml:trace contextRef="#ctx0" brushRef="#br1" timeOffset="-1.92743E6">6604 231 870 0,'10'-5'344'0,"1"2"-247"15,3-3-74-15,6-1 8 0,-1 4-12 0,1 3-4 16,1-1-1-16,3-1-1 0,0 2-8 0,0 5-3 15,0 0-1-15,-4 1-2 0,-1 2-4 0,-4 0-3 16,1 3-1-16,-7 2-8 0,-2 1 3 0,-4 2-3 16,-3 2-4-16,0 4-6 0,-7 3 1 0,-4 4 0 15,0-4 2-15,0 1 0 0,-7-1 5 0,-2 6 7 16,-1-1 6-16,0-6 4 0,2-2 5 0,2-1 2 0,-2 0 2 16,4-7 15-16,1 3-2 0,3-5 2 0,4-3 0 0,3 1 5 15,4-4 1-15,1-1 1 0,2 3-3 0,5-3-9 16,-3 1 3-16,11-3-9 0,-2-1-3 0,6-1-8 15,3 1-7-15,4-2-6 0,2-3-7 0,6-2-31 16,2-1-26-16,7-4-26 0,1-1-47 0,6-5 103 16,5-3-77-16,4-7-24 0</inkml:trace>
          <inkml:trace contextRef="#ctx0" brushRef="#br1" timeOffset="-1.92722E6">7652-27 546 0,'5'-5'280'0,"-5"1"-174"16,0 2-74-16,-3 2 27 0,0 0-41 0,-4 0 13 16,6 3-15-16,-2 0 1 0,-1 5-8 0,4-1 1 15,-4 4 1-15,2 2 0 0,-4 1 3 0,-1 3-1 16,1 9 2-16,0 3-2 0,-1 4 2 0,1 7-1 16,1 9-2-16,-3-3-2 0,3 10-4 0,0 3 0 15,2-3-6-15,0 1 0 0,0-1-12 0,0-2-5 16,0-5-6-16,1 6-11 0,0-6-72 0,1 2 81 15,-4 5-45-15,-1-1-34 0</inkml:trace>
          <inkml:trace contextRef="#ctx0" brushRef="#br1" timeOffset="-1.92841E6">4744 817 403 0,'0'0'267'16,"0"-3"-113"-16,0 0-89 0,-1-2 76 0,-3 0-70 16,3 0-10-16,-1 2 3 0,1-1-5 0,-3-1-9 15,0 2-4-15,1-2-5 0,-4 2-5 0,4 1-10 0,-3-1-6 16,1 3-8-16,-3 0-5 0,1 3-12 0,0 3-3 15,-3 10-2-15,0 0-3 0,-4 10-5 16,-3 6 1-16,-3 15-1 0,0-2 2 0,1 1 2 0,-4 11-3 0,-2 4-13 16,-1-1-5-16,1-1-10 0,3-8-16 0,-1-1-21 15,3 5 52-15,4-7-39 0,-2 2-10 0</inkml:trace>
          <inkml:trace contextRef="#ctx0" brushRef="#br1" timeOffset="-1.92905E6">3429 217 620 0,'0'-2'254'0,"0"-1"-169"0,0 1-54 0,0 1 2 15,-2-1-26-15,2 5 7 0,2 4-5 0,-1 2-2 0,1 4-5 16,1 5 0-16,-1-4-2 0,-2 16-5 0,3 0 5 16,-2 7 0-16,1 6 0 0,1 5 0 0,-3-4 0 15,0 7-1-15,0 4 0 0,0-1 0 0,0 1 0 16,-3-4 0-16,0 4-1 0,-2-3-2 0,4 2 3 15,-1-3-3-15,-1-1 1 0,0-11-2 0,3 1-4 16,-2-6 1-16,2-7-11 0,0-10-8 0,0 4-10 16,0-10-13-16,-2-6-26 0,6-2 52 0,0-3-35 15,1 2-11-15</inkml:trace>
          <inkml:trace contextRef="#ctx0" brushRef="#br1" timeOffset="-1.92873E6">3852 594 755 0,'-6'-11'322'16,"0"6"-181"-16,2 4-125 0,0-1 3 0,-6 4 0 16,4 1-3-16,3 6 4 0,-5 1-14 0,1 4-55 15,-1 5 7-15,0 4 42 0,0-1-3 0,-1 7 2 16,-1-1 0-16,1 3-11 0,1 0 11 0,3-3-1 0,2-3-1 16,4 7-2-16,-1-2 2 0,7-4-1 0,2-2-1 15,4-5 2-15,3 0-2 0,5-8 2 0,-2 5 3 16,1-10 2-16,6-6 4 0,-4 0 3 0,2-1 1 15,0-11 2-15,0-2 8 0,0 0 4 0,0-9 4 0,-4 1 3 16,-1-2 4-16,2-4 4 0,-2 1 0 0,-4-1 3 16,-4 0-3-16,2 1-3 0,-6-2-3 0,1 0-5 15,-4-1 1-15,-3 0-13 0,1 1-1 0,-2-3-5 16,-3 1-2-16,-1-3-12 0,-2-1-8 0,-3 6-5 16,-3 1-23-16,1-1-2 0,-3 4-11 0,-4 4-11 15,-2 3-54-15,-1 2-30 0,-11 15 99 0,2 1-69 16,1 8-40-16</inkml:trace>
          <inkml:trace contextRef="#ctx0" brushRef="#br1" timeOffset="-1.92581E6">4040 365 78 0,'0'-2'64'15,"-1"-1"-16"-15,1 0-25 0,0-2 16 0,0-1-13 16,0 1-1-16,1-5-8 0,1 7-1 0,-1-3-5 16,-1 0-3-16,0 4-2 0,4 2 2 0,-4-5-4 15,0 5-1-15,-2 5 0 0,-1-5-3 0,-2 3-3 16,2 2 1-16,-3 1 1 0,1-3-1 0,-3 7 1 15,0-4 0-15,-2 4-3 0,-1 1 0 0,2 2-12 0,-4 0-7 16,0 6-14-16,0 3 26 0,-1 2-25 16,-2 3-13-16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09:42:18.2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559EB41-6010-4BC6-9AC0-AD07C92BFB1B}" emma:medium="tactile" emma:mode="ink">
          <msink:context xmlns:msink="http://schemas.microsoft.com/ink/2010/main" type="inkDrawing" rotatedBoundingBox="21863,2285 30927,1803 30933,1919 21869,2401" semanticType="underline" shapeName="Other">
            <msink:sourceLink direction="with" ref="{83C7B127-9FDD-4005-AEF4-48D90A9EFFBB}"/>
            <msink:sourceLink direction="with" ref="{3F1FD25A-6530-459D-A4CB-02B5FB1EF156}"/>
          </msink:context>
        </emma:interpretation>
      </emma:emma>
    </inkml:annotationXML>
    <inkml:trace contextRef="#ctx0" brushRef="#br0">0 516 673 0,'22'-5'291'0,"-2"-1"-158"0,18 3-83 0,2 1-19 16,6 0-15-16,6 2 6 0,15-3 0 0,-8 2-1 15,11 1-3-15,5 0-1 0,6-2-1 0,5 2-1 16,7-2-2-16,2 1-2 0,9 1-2 0,-1 1 1 15,15-1-1-15,2 2-3 0,10 0-2 0,1-2 1 16,7 0-2-16,10 0-1 0,12-7 2 0,1 1-2 16,-18-1 3-16,13-2-2 0,32-4 4 0,-2 0 0 15,-15 2 0-15,4 0 3 0,5-3-1 0,27-2 5 16,8 2-1-16,1-4 1 0,-28 5 0 0,0-1 3 0,35-7 1 16,-1 4 1-16,-3 2 1 0,-23-1-1 0,27 1 1 15,-6-1 0-15,7 3-1 0,-2-1-2 0,-12 6 1 16,0 0 0-16,-8 0-1 0,-3 0 0 0,-6 1 2 15,-14 3 1-15,-6-3 0 0,-2 2 1 0,-14-1-2 16,-9 0-1-16,-15 6 0 0,-1-7-1 0,-10 2-5 16,-15 2-1-16,-10-1-3 0,-6-1 1 0,-10 2-5 15,-9-7-3-15,-15 2 2 0,1 0-4 0,-15 2-4 0,-18-2-4 16,2 3-10-16,0-3-13 0,-11 2-15 0,-6-1-15 16,-4 2-25-16,-4-2-99 0,-9-6 136 0,-4 6-91 15,-2-2-36-15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4:36.84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903708A-7325-4DBD-A21E-07FA988570CC}" emma:medium="tactile" emma:mode="ink">
          <msink:context xmlns:msink="http://schemas.microsoft.com/ink/2010/main" type="inkDrawing" rotatedBoundingBox="107,10848 5931,9032 5975,9175 151,10990" semanticType="underline" shapeName="Other">
            <msink:sourceLink direction="with" ref="{4E7FE393-5139-4F3B-AA13-EB279F02F1D9}"/>
          </msink:context>
        </emma:interpretation>
      </emma:emma>
    </inkml:annotationXML>
    <inkml:trace contextRef="#ctx0" brushRef="#br0">-2 1839 673 0,'-3'0'327'16,"6"-2"-191"-16,-1 1-50 0,10-4-38 0,3 2-38 15,10-5 10-15,2 1-2 0,13-4-4 0,8-5-20 16,19-3-2-16,-5-5 25 0,-2 4 1 0,23-11-2 0,11-10 9 16,0 0-2-16,-1 1 0 0,-1-6-1 0,11-1-1 0,22-5-4 15,15-6-1-15,-5 3-2 0,-9 5-8 0,11 1-2 16,29-5-4-16,7-2-1 0,12-4-3 0,-21 9-2 15,27-7-5-15,2-2-1 0,7 2-1 0,-5 0-1 16,7-1 1-16,-3 4 1 0,-6 6 4 0,-7-3 3 16,-1 5 6-16,-10 4 8 0,-11 0 4 0,-1-1 2 15,-20 2 10-15,-8 1 2 0,-14 4 1 0,3 2 2 16,-14-3 1-16,-12 6-3 0,-12 4-4 0,-4 2 0 16,-7 4-8-16,-13 3-4 0,-8 4-3 0,-3 4-5 15,-12 3-7-15,-11 3-5 0,-2 2-4 0,-2-2-6 16,-8 5-2-16,-8 0-6 0,0 5-11 0,-1-3 2 15,-2 1-11-15,-5 2-5 0,0 0-4 0,-1 1-31 16,-6 2-27-16,1-2-55 0,0 1 121 0,-4-1-81 0,-6-6-48 16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4:38.73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A8D83CC9-5E64-4B96-906E-4A5DF444205A}" emma:medium="tactile" emma:mode="ink">
          <msink:context xmlns:msink="http://schemas.microsoft.com/ink/2010/main" type="inkDrawing" rotatedBoundingBox="6360,9331 10278,8217 10307,8320 6389,9434" semanticType="underline" shapeName="Other">
            <msink:sourceLink direction="with" ref="{A76BA25E-217C-4BC0-924C-E8359D187A13}"/>
          </msink:context>
        </emma:interpretation>
      </emma:emma>
    </inkml:annotationXML>
    <inkml:trace contextRef="#ctx0" brushRef="#br0">58 1033 726 0,'-19'13'355'0,"3"-5"-194"0,5-3-99 0,3-2 32 16,5 3-19-16,1-6-9 0,2 3-18 0,8-3-2 0,8 2 6 15,-2-4-4-15,4 2-3 0,7-5-3 0,7-6 1 16,16 0-1-16,17-10-4 0,-3 2-2 0,-1-1-11 16,12-4 0-16,20-11-3 0,10-3-2 0,9-2-2 15,-9 1-6-15,21-4-1 0,-1-1-2 0,15-2-2 16,-2 3-1-16,10 0-3 0,6-2-2 0,-6-1 0 16,1 5-1-16,1-1 1 0,-2-1-1 0,-1 2 2 15,-5 1-1-15,-9 2-1 0,1 3 3 0,-4 1-2 0,1 1 1 16,-12 6-2-16,-2 3 0 0,-21 1-1 0,2 3 1 15,-10 2-6-15,-15 4-1 0,-7 6-1 0,-7 2-5 16,-14-1-2-16,-9 4-7 0,-1 1-26 0,2 2-31 16,-16 0-48-16,-6 2-84 0,-3-2 153 0,-14 0-130 15,-23-3-75-15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4:50.49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576C809-7D62-443C-A308-0A50006BA146}" emma:medium="tactile" emma:mode="ink">
          <msink:context xmlns:msink="http://schemas.microsoft.com/ink/2010/main" type="inkDrawing" rotatedBoundingBox="915,826 4449,757 4488,2786 954,2855" semanticType="enclosure" shapeName="Other">
            <msink:destinationLink direction="with" ref="{0D5C9D99-EC33-47E5-9128-F282732C29B1}"/>
          </msink:context>
        </emma:interpretation>
      </emma:emma>
    </inkml:annotationXML>
    <inkml:trace contextRef="#ctx0" brushRef="#br0">2153 229 114 0,'-13'-9'58'0,"-3"-4"-34"0,4 2-19 0,-3 3 14 16,-2-2-13-16,2 6-9 0,0-4 2 0,-1-2 1 15,1 4 3-15,-1-4 5 0,-1 2 4 0,-4-3 8 16,2 0 5-16,0 3-1 0,-2-2 3 0,-3 1 2 15,-1 1-1-15,-1-2-3 0,-1 1-4 0,0-1-7 16,2 1-4-16,-4 1 1 0,-1-2-4 0,-2 4-4 16,2-1 2-16,-2 3-4 0,0 0 1 0,0 4-4 15,-3-1 2-15,3 2-1 0,-3 3 0 0,3 0-3 16,-3 0 3-16,0 3 0 0,0 1 1 0,-3-1 5 16,0 1-2-16,-2 0 0 0,0 3 0 0,0-2 5 15,1-1-4-15,-3 0 2 0,2 2-2 0,4-1 0 16,1-1 1-16,1 5 1 0,2-5-1 0,-1 2-1 15,3 1 1-15,1 3-1 0,0-1 2 0,-3 0-1 16,4 1 1-16,-1 0 0 0,-3 2-2 0,7-1 1 0,-2-1-2 16,-5 3 3-16,2 1-2 0,4-4 0 0,-1 2-3 15,0-3 1-15,-2 3 4 0,4-5-2 0,-1 5 1 16,4-5 0-16,0 0 1 0,-2 0 1 0,2 2 4 16,1 0 1-16,3-2-4 0,1 2 6 0,-4-1 2 15,8 0-3-15,-1-3 2 0,1 2-1 0,2 0 1 16,0 1-1-16,3 2 1 0,-3-3-5 0,3 2-2 15,0-2-1-15,-2 3 0 0,4-1-1 0,0-2-1 16,1 0-2-16,-3 1 2 0,3 0-2 0,2 1 1 0,0 0 1 16,0-1-1-16,-1 1-3 0,3 3 2 0,-2 0-1 15,3 0 1-15,-2-2 1 0,2-1-3 0,0 3 3 16,0 3-1-16,0-5 1 0,0 1-2 0,0-1 2 0,0 4 0 16,2-1-2-16,-2 1 1 0,1-4 0 0,1-1 1 15,1 3 0-15,0 0 0 0,0 3-1 0,1-8-1 16,-1 3 3-16,2 4 1 0,-1-2-4 0,-1 0 0 15,2-2 3-15,2-1-1 0,-3 1-1 0,1 0 1 0,0-1-1 16,1 0 2-16,-1 0 1 0,1 1-2 0,-1-1 3 16,0-2-1-16,0 3 1 0,0 0 1 0,1-2 1 15,-1-1 0-15,1 0-2 0,0-2 3 0,-1 4-2 16,2-5 0-16,-1 0-2 0,0 2 0 0,1-1 0 16,-2 1-3-16,1-2 3 0,2 3-3 0,-2-3-1 15,1 0 2-15,-1 1-1 0,-1-1 1 0,1 2-2 16,4-1 1-16,-4 1-1 0,2 1 0 0,-3-1 0 15,1 1-1-15,7 2-1 0,-7-2 0 0,5 5 1 16,-3-5 0-16,0 2 0 0,-1-2-1 0,5 3 1 16,-4-3 2-16,-1 2 1 0,-1-4-2 0,2 1 1 15,0 0-1-15,6 1 1 0,-4 0 1 0,-2-3-1 16,3 1-2-16,2-1 2 0,0 2-1 0,-4-2 0 16,1-2 2-16,2 2-1 0,0-1 0 0,-1-1 0 15,0 2 1-15,0 1 0 0,2 1 1 0,-1-4-1 0,-2 2-2 0,4 0 1 16,-1 2 0-16,-2-2-1 0,0-3-1 0,1 1 0 15,2 0-1-15,-1 2 0 0,-1-1 1 0,-2-1 2 16,-1-3-1-16,4 7 4 0,-2-7 0 0,2 3-3 16,-2-2 3-16,-1-1 1 0,1 1 0 0,2 1-2 15,1 0 3-15,0-2-4 0,-1 2 1 0,0-2 2 16,1 2-3-16,2 0 2 0,-2-2-2 0,1 3 0 16,1 1-2-16,-2-3 1 0,2 1 0 0,1 2-1 15,-1-3 3-15,2 3-5 0,1-4 2 0,-1 2 1 0,-1-2 0 16,2 2-2-16,-1-2 1 0,1 0 1 15,-2 0-3-15,-1 2 2 0,2 0 0 0,-1 0 0 0,-2-2-2 16,-3 2 4-16,7-1-2 0,-4 1-1 0,1 0 1 16,0-4 0-16,1 3 1 0,-2-3-1 0,7 2 2 15,-5-1-3-15,-1-2 2 0,2 0 0 0,-1 2 1 16,-1-2-2-16,0 1 1 0,3-1 0 0,0 2-1 16,0-1 1-16,1 1 0 0,0-2-1 0,3 0-1 15,-1 3 2-15,0-1-1 0,4 1-1 0,-2-3 0 16,1 2-1-16,1 1 0 0,1 0 0 0,0 3-1 15,1-4 1-15,-1 3 0 0,-6-2-1 0,3 0 1 16,1 0 0-16,-2-1 1 0,2-1 1 0,-2-1-1 16,-1 2 0-16,5-2 0 0,2 2 2 0,-1-2-2 15,-2 0 1-15,1 0-1 0,-3 0 0 0,4 0 1 16,-2 0 1-16,-1-4-3 0,1 4 2 0,1-1 1 0,-2-2-2 16,6 3 2-16,-1-4 0 0,2 4 2 15,1 0-1-15,2-1 2 0,-3-1-2 0,3 1-1 0,-1-3 2 16,1 1-1-16,-5 0-2 0,2-2 1 0,-2 1-1 15,-1-3 0-15,1 1 0 0,0-1 1 0,-1 3 0 16,-2-1-2-16,0-3 2 0,-3 3 1 0,-2 0 0 0,4-1 1 16,1 0-1-16,-5 1 0 0,0-3 0 0,1 3 3 15,2-1-1-15,4-1 1 0,-2-1-2 0,-3 2 2 16,-2 1 0-16,2-4 2 0,1-2-1 0,4-1-1 0,-5 3-1 16,0-4 0-16,0-1 4 0,1-2-4 0,-2 0 0 15,0 0-2-15,-3-3 2 0,0 0 1 0,-1-2 0 16,-1-3-1-16,-2 0-2 0,-2 2 2 0,2-5 0 15,-2 1 1-15,-4-1-2 0,3-3 0 0,-2 1 0 16,-2 2-2-16,3-3 1 0,-5-2-1 0,1 2 1 16,2-3-2-16,-4 1 0 0,-1 0 0 0,2 0-1 15,-1-1 1-15,-1-1 0 0,-1 2-1 0,0-1 1 16,-3 4 0-16,-1-1 1 0,0-8 0 0,0 4-1 16,-1 2 0-16,-3-3 0 0,0 2 0 0,-1-4-2 15,-1 4 0-15,-1-2-1 0,1 8 1 0,-1-2 1 0,1-1-1 16,-4 4-1-16,3 1 1 0,-3-1 0 0,0 1 0 15,1-1 0-15,-1 4 0 0,-1-3 0 0,-2-1 0 16,1 2 0-16,-6-1 1 0,4 6 1 0,-1-4-1 16,-2-1-1-16,-4-1-1 0,1 1 0 0,0 0-1 15,0 0 0-15,5 2 0 0,-8 0-2 0,-5-4 1 16,5 5 0-16,-9-1 1 0,3 1-1 0,0 6 2 16,-7-5-1-16,-2 5-2 0,4-1 1 0,2 1 0 0,2 9-1 15,-7 0 0-15,1-2-2 0,-1 3-1 0,0 3 4 16,-6-4-2-16,-8 6 1 0,-11 0-2 0,2-2 1 15,4 2 1-15,-6-1 0 0,-11 1-1 0,-5 3-3 16,-2 5 0-16,4-2-1 0,-20-1-6 0,7 5-3 0,-19 1-7 16,1 3-2-16,-13 2-33 0,-9 1-26 15,-12 10-45-15,-3-1 91 0,-10 9-77 0,-13 8-41 0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0:42.9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BC99673-ADAC-4EEE-B99E-C4C30B11F976}" emma:medium="tactile" emma:mode="ink">
          <msink:context xmlns:msink="http://schemas.microsoft.com/ink/2010/main" type="writingRegion" rotatedBoundingBox="1010,2123 1388,9029 250,9091 -127,2185">
            <msink:destinationLink direction="with" ref="{585D48F3-9E9E-436F-9555-A0B0C243A0E1}"/>
          </msink:context>
        </emma:interpretation>
      </emma:emma>
    </inkml:annotationXML>
    <inkml:traceGroup>
      <inkml:annotationXML>
        <emma:emma xmlns:emma="http://www.w3.org/2003/04/emma" version="1.0">
          <emma:interpretation id="{0DE223B9-2E80-46C7-A7D9-EBC97A6C7CFB}" emma:medium="tactile" emma:mode="ink">
            <msink:context xmlns:msink="http://schemas.microsoft.com/ink/2010/main" type="paragraph" rotatedBoundingBox="1010,2123 1388,9029 250,9091 -127,21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A6B224-E4AA-4048-8ECB-7CF8D9332217}" emma:medium="tactile" emma:mode="ink">
              <msink:context xmlns:msink="http://schemas.microsoft.com/ink/2010/main" type="line" rotatedBoundingBox="1010,2123 1388,9029 250,9091 -127,2185"/>
            </emma:interpretation>
          </emma:emma>
        </inkml:annotationXML>
        <inkml:traceGroup>
          <inkml:annotationXML>
            <emma:emma xmlns:emma="http://www.w3.org/2003/04/emma" version="1.0">
              <emma:interpretation id="{C41AEACE-DBA8-45FE-AAC4-37F3998DC45C}" emma:medium="tactile" emma:mode="ink">
                <msink:context xmlns:msink="http://schemas.microsoft.com/ink/2010/main" type="inkWord" rotatedBoundingBox="845,2132 886,2888 843,2890 802,2135"/>
              </emma:interpretation>
            </emma:emma>
          </inkml:annotationXML>
          <inkml:trace contextRef="#ctx0" brushRef="#br0">-2935 79 823 0,'-7'-3'339'16,"4"-4"-232"-16,3 2-79 0,0 2 13 0,0-1-16 0,2 7-11 15,1 5-8-15,-2 1-6 0,1-2-2 0,1 7 0 16,-1 2 1-16,3 5 1 0,-2 10 0 0,-2-4 1 16,1 1-1-16,0 0-2 0,1 9-6 0,-2 3-1 0,2 1-4 15,-1-1-7-15,0 4-15 0,2 1-16 0,1 11-27 16,2-2-47-16,1 8 90 0,1 5-60 0,5 8-22 16</inkml:trace>
        </inkml:traceGroup>
        <inkml:traceGroup>
          <inkml:annotationXML>
            <emma:emma xmlns:emma="http://www.w3.org/2003/04/emma" version="1.0">
              <emma:interpretation id="{F973AF27-795D-438B-8B0B-24591539638A}" emma:medium="tactile" emma:mode="ink">
                <msink:context xmlns:msink="http://schemas.microsoft.com/ink/2010/main" type="inkWord" rotatedBoundingBox="928,3802 956,4303 444,4331 416,3830"/>
              </emma:interpretation>
            </emma:emma>
          </inkml:annotationXML>
          <inkml:trace contextRef="#ctx0" brushRef="#br0" timeOffset="1489.2698">-3316 1848 734 0,'3'-11'324'0,"-3"3"-209"0,0-3-81 15,-3 5 11-15,-2-2-10 0,0 3-10 0,2-2-16 16,3 4-8-16,0 0-1 0,0 3 0 0,0-5-1 16,2 2 2-16,1-2 0 0,2 4 1 0,1-7 1 15,1 5 0-15,4-1-2 0,3 1-2 0,-1 0 1 16,-1 1-4-16,4 1 0 0,4 1-4 0,-3 3-2 0,4-1-2 16,-2 2-4-16,-3 0 1 0,1 4-7 0,2 4-3 15,-1-1-2-15,-5 5-1 0,-7-1 1 0,2 7-4 16,2-3 5-16,-10 5 1 0,0 0 4 0,-8 0 7 15,-2 3 3-15,-9 0 4 0,3 2 2 0,-3-4 7 16,-5 2 3-16,5-1 2 0,-8-1 5 0,5-3 7 16,2-1 6-16,6-3 5 0,1-2 6 0,2-2 13 15,3-3 6-15,7-5 2 0,1 1 1 0,1-1-2 16,7-3-4-16,7-3-4 0,0 3-7 0,8-3-17 16,2-1-5-16,12-2-7 0,-2 0-9 0,0-4-10 0,14-4-14 0,12-3-117 15,-2-2 116-15,3 3-66 0,5-5-45 0</inkml:trace>
        </inkml:traceGroup>
        <inkml:traceGroup>
          <inkml:annotationXML>
            <emma:emma xmlns:emma="http://www.w3.org/2003/04/emma" version="1.0">
              <emma:interpretation id="{B89557D5-2F21-48AD-BD92-9DDE0B82FFD6}" emma:medium="tactile" emma:mode="ink">
                <msink:context xmlns:msink="http://schemas.microsoft.com/ink/2010/main" type="inkWord" rotatedBoundingBox="1291,7255 1388,9029 250,9091 153,73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50117.1323">-3526 5421 341 0,'-5'-4'191'0,"0"2"-84"0,0-3-54 0,1 2 37 16,-3 0-7-16,2 1-2 0,2-1-3 0,-1 0-1 15,0-2-2-15,1 2-1 0,-2-2-2 0,4 0-6 16,-2 1-3-16,1 0-4 0,-1 0-5 0,3 2-12 0,-2-1-5 16,1-2 2-16,1 2-6 0,0 1-7 0,0-1-3 15,0 2-3-15,1-1 3 0,2 2-2 0,2-2 0 16,-2 2-5-16,4-3 3 0,2 2 4 0,4-4 1 15,1 0 0-15,5 2-3 0,5 0 0 0,-3-4 2 16,14 6-3-16,-3-3-2 0,8-2-6 0,3 1-4 16,-2 4-1-16,2-6-2 0,3 3-2 0,1-4-2 0,-1 1-1 15,0 1-1-15,-6 1-3 0,0-3-1 0,-7 2-2 16,-1-1-3-16,-3 3-11 0,-10-3-7 0,-3 2-6 16,-2 2-13-16,-3 0-41 0,-3 0-23 0,-3-2-38 15,0 2-70-15,-5 1 150 0,-2-1-102 0,-6-3-34 16</inkml:trace>
          <inkml:trace contextRef="#ctx0" brushRef="#br0" timeOffset="50451.1735">-3311 5391 914 0,'3'-5'396'0,"-1"4"-261"16,-1-6-97-16,-1 3 5 0,0 0-6 0,0 3-19 0,3 1-13 0,0 3-14 15,4 0-1-15,2 4-3 0,-1-3 0 0,2 6 6 16,1-2 0-16,0 3 1 0,-1-1 0 0,-1-1 6 16,-2 2-1-16,-1 0 2 0,5 4 3 0,-6-4-2 15,1 0 3-15,-1 5 0 0,2 5 1 0,0 4 1 16,1-3 0-16,-4 6-3 0,-1 0 2 0,5 10 0 16,0-1 0-16,3 6-1 0,-5 3 0 15,-3 0-1-15,7 5 1 0,-5-3 0 0,0 5 0 0,-1-4 1 0,-2 0-2 16,-2 1 1-16,2-1-1 0,-2-1 0 15,3 3-1-15,-5 0 0 0,2 0-3 0,0 0 1 0,2 1 0 16,4-5-1-16,-11-3 0 0,4-2-1 0,1-4-3 16,0-3-1-16,-2-8-9 0,-1 0-6 0,0-6-10 15,-4-2-13-15,9-3-105 0,-4 1 116 0,6-7-65 16,7-2-48-16</inkml:trace>
          <inkml:trace contextRef="#ctx0" brushRef="#br0" timeOffset="51366.1521">-2582 5703 369 0,'3'-6'261'0,"-4"0"-86"0,1-4-90 0,-2-1 59 16,2 1-23-16,2 1-12 0,-1 1-15 0,-1-2-24 16,4 4-10-16,2-2-8 0,0 1-5 0,1 1-15 15,1 0-8-15,-2 1-5 0,5 2-5 0,-1 0-10 16,1 1-3-16,-2 2-2 0,3-2-4 0,-3 2-3 0,1 5-1 15,1 0-3-15,-5-2-2 0,2 2 0 0,-3 1-2 16,0-3-2-16,-2 4-2 0,-3 1-1 0,-2-2 1 16,1 1 5-16,-3-3 1 0,-2 4 1 0,-2 0 3 15,-6 0 5-15,1 0 0 0,-3-3 4 0,0 3 2 16,-4-5 1-16,0 3 2 0,1-4 1 0,2-2 3 16,4 2 1-16,-1-4 2 0,1 2 5 0,3-2 1 15,4-1 1-15,0 0 3 0,1 2 7 0,3-1 0 0,1-3 2 16,1 2-2-16,1-3-1 0,6 1-3 15,-1-3-2-15,2 1-3 0,2 0-6 0,2-3-4 0,-1 4-2 16,4-2 0-16,-4 0-4 0,2 3-2 0,-1 2-1 16,1-2 0-16,-2 0-1 0,-1 2-2 0,-4-2-1 0,2 4-4 15,-5-1-1-15,2 0 1 0,-2 2-5 0,-4 0-5 16,2 0-3-16,-1 0 0 0,0 2-3 0,-4 0-8 16,0 1-6-16,-4 0-4 0,5 2-10 0,-3 0-73 15,-2-2 95-15,2 5-56 0,-4-2-32 0</inkml:trace>
          <inkml:trace contextRef="#ctx0" brushRef="#br0" timeOffset="50846.8708">-2553 6208 511 0,'0'0'190'0,"0"0"-154"16,-3 0-41-16,-2 2 0 0,-3-1-4 0,2 2-9 15,-1 1 5-15,2 0 3 0,2 1 10 0,-3-2 24 16,-2 1 12-16,1-1 14 0,1-3 14 0,0 1 20 16,-2 1 5-16,0-2 4 0,1 0 0 0,-1 0-6 15,2 0-7-15,0 0-12 0,-2 3-11 0,3 2-23 16,-1-2-7-16,1 3-8 0,-2 2-6 0,3 8-8 16,-3-3-2-16,3 11-1 0,0 3 0 0,0 2 2 15,-1-1 2-15,2 9 0 0,-1 1 2 0,4 2 1 16,-1 1 4-16,1-1 0 0,0-2 1 0,0 2 4 15,1-3 0-15,1-4 3 0,0 1 0 0,2-4 6 16,0-3 0-16,2-1 2 0,-3-2 3 0,2-5-3 0,3-2 1 16,0-6-1-16,0 2-2 0,0-3-8 0,1-6-3 15,2-2-4-15,2 0-4 0,-3-1-7 0,4-6-5 0,5-1-20 16,0 0-14-16,-3-6-18 0,2 1-21 0,6-5-30 16,1-6 69-16,7-5-55 0,1 3-13 0</inkml:trace>
        </inkml:traceGroup>
      </inkml:traceGroup>
    </inkml:traceGroup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4:53.72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7DD81649-B91F-406E-BA92-00EBEF180D08}" emma:medium="tactile" emma:mode="ink">
          <msink:context xmlns:msink="http://schemas.microsoft.com/ink/2010/main" type="inkDrawing" rotatedBoundingBox="12614,6892 13159,15987 13087,15991 12542,6896" semanticType="verticalRange" shapeName="Other"/>
        </emma:interpretation>
      </emma:emma>
    </inkml:annotationXML>
    <inkml:trace contextRef="#ctx0" brushRef="#br0">13 8 359 0,'-8'-1'249'16,"4"-1"-125"-16,4-1-82 0,-4 3 48 0,6-3-55 16,0 4-18-16,-2 1-20 0,0-1-16 0,1 6-3 0,-1 2 3 15,3 3 2-15,1-1 3 0,-3 3 6 0,1 5 3 16,1-1 2-16,-2 2 0 0,3 4 3 0,-3 0 1 15,1 2 0-15,3 4-1 0,-2 0 1 0,2 2 0 16,-1 1-1-16,1 7 0 0,-2-5-1 0,4 7 1 16,-4-1-1-16,3 4 0 0,-3-1 1 0,2 4-3 15,0 1 2-15,0 4 0 0,0 3 1 0,-1 3 0 16,0 1 1-16,-4 5 2 0,4-1-2 0,-2-6 5 0,1-3-2 0,-1 9 3 16,-2 0 3-16,1-7 1 0,-1-4 1 15,3 4 1-15,-3 10 4 0,2 3-2 0,-2-2 1 0,0-6 0 16,0-1-5-16,3 6 3 0,-3 0-1 0,0-2 1 15,0-9-4-15,2 9 2 0,-2-1 0 0,1 6-1 16,1-2 1-16,0 2-3 0,-1 2-1 0,2-2-1 16,1-1 1-16,0 2-2 0,0-1 0 0,2 5 1 15,-3-2-2-15,3 2 2 0,-1 7 4 0,-2-3 3 16,4 2 4-16,-2 4 4 0,-2-2-1 0,3 9 6 16,0-3 1-16,-2-4 7 0,0 5 2 0,3-1-1 15,-2-1-2-15,-1-8 1 0,1-7 0 0,2 11 0 16,-3-1 0-16,4-5-4 0,-1 0-8 0,-3-4-2 0,4 10-2 15,0 2-5-15,-1 0 0 0,-1-11-6 0,0 0 1 0,1 7-4 16,1 6 4-16,-2 0 1 0,1-9 0 0,-1 9 7 16,0 3 1-16,1-4 1 0,-1 7 3 0,2-6 3 15,-3 3 0-15,3-4 0 0,1-1-1 0,-2 2-4 16,2-4 1-16,-2 2-4 0,2-5-4 0,2 2-5 16,-3-2-1-16,0 1-1 0,0-3-3 0,0 2-1 15,0 1-2-15,-3-3 0 0,0 3 1 0,-2-4 0 16,0 1 0-16,2 4-1 0,1-2 1 0,-3-8 2 15,4 2-3-15,-4 10 3 0,-2 1 0 0,3-16 1 16,-4 0 1-16,-2 3 0 0,0 8 1 0,2-3-1 16,-1-3 0-16,1-6 2 0,1-7 0 0,1 8 1 15,4-6 0-15,-6-4 0 0,2-10-1 0,-2 4 1 16,3 3 3-16,-4-6-4 0,1 0 1 0,1-3-1 16,6-2 1-16,-7-2 0 0,0-2 0 0,1-7-1 0,1 2-1 15,4-2 0-15,-4-4-1 0,-2-4-1 0,8-1-1 16,-7-2-2-16,2 1-1 0,1-4 0 0,-4-2-4 15,3-1 0-15,0 1-4 0,-3-3-17 0,5-4-10 16,0 1-16-16,-1-3-34 0,3-1-166 0,-2-2 195 16,4-6-116-16,-9-2-80 0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4:55.54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A31DEDF-FDAD-4328-A934-310E59623A17}" emma:medium="tactile" emma:mode="ink">
          <msink:context xmlns:msink="http://schemas.microsoft.com/ink/2010/main" type="inkDrawing" rotatedBoundingBox="12670,8825 31726,8570 31730,8871 12674,9126" semanticType="strikethrough" shapeName="Other">
            <msink:destinationLink direction="with" ref="{CF29D4C9-E013-4616-B4AA-F4DA3E9B5060}"/>
          </msink:context>
        </emma:interpretation>
      </emma:emma>
    </inkml:annotationXML>
    <inkml:trace contextRef="#ctx0" brushRef="#br0">-1 240 393 0,'-7'-8'224'0,"3"0"-119"0,-1 4-67 15,3 0 29-15,-1 1-17 0,3-2-35 0,0 4-9 16,3 1-4-16,0 0-1 0,4 1-1 0,-1-1 2 16,5 2-1-16,-3 0 5 0,7 1 4 0,1-2 5 15,3 3 4-15,0-3 2 0,0 2 1 0,5 2-3 0,9 0 6 16,1-2-1-16,1 2-6 0,5 0-3 0,-4-2-1 0,15 3-1 15,8-1-5-15,0 0 1 0,-6-2-3 0,5 0-1 16,3 0 1-16,12 1 0 0,10 2-2 0,-11-1-2 16,14-2 5-16,-3 2-2 0,14-1-1 0,-3 1 0 15,3 2 1-15,0-4-1 0,8 6 0 0,0-5 3 16,-3 0-2-16,6 1 2 0,4 1 1 0,4-1-1 16,5 0 4-16,2-3 0 0,-2-4 1 0,0 4 0 15,14-1 2-15,-4-1 0 0,12-3-1 0,-7 0 2 16,-3 0-4-16,11-2 1 0,4 2 0 0,3-4-1 15,-3 3-3-15,0 0 0 0,2 1-1 0,4-3 1 16,-15 3-1-16,-5-2-3 0,19 2 2 0,0-1-1 16,-15 0 1-16,-4 0 0 0,-5 3 1 0,22 1-1 15,8 0-1-15,-6 0 4 0,-16 0-4 0,15 1 1 16,-3 1 2-16,6 1 0 0,4 0-2 0,-8 1 1 16,-4 0 1-16,4 3-1 0,-1 1 1 0,-2-3 2 0,2 1-3 15,-4 0 1-15,1 2 1 0,2-3 0 0,-2-2 2 16,-1 0-1-16,-1 4 0 0,2-6 0 0,1 4 0 15,-3-2 0-15,-3 0-1 0,-4-1 0 0,7 0-2 16,-3-2 1-16,-4-5-1 0,1 3 1 0,-5-1 0 16,3-3 0-16,5-2-1 0,-9 3 3 0,-2 0 1 15,3 0-3-15,1 1 4 0,-4-4-1 0,2 3 1 16,-5-1 0-16,-6-2 0 0,-44 3 0 16,-39 3 1-16,1 1-1 0,108-9-2 0,22 1 1 0,-3-1-1 15,-11 0-2-15,5-1 3 0,13 2-5 0,1-1 2 16,-44 7-1-16,9-3 2 0,-5-6-2 0,-3 8 0 0,4-3 1 15,-6 3-2-15,6-4 1 0,-1 0-2 0,2-2 0 16,-5 5 0-16,0 0 2 0,0-1-2 0,2-3-1 16,3 2 1-16,-24 2-1 0,2 1 0 0,11-4 1 15,3 1 2-15,-15-1-2 0,-5 4 0 0,-3-1 0 0,14-2 1 16,-1 4-2-16,1-3-1 0,-9 1-1 0,10-1-2 16,-3 3-1-16,8-1 1 0,1 0-1 0,6-1-2 15,-3 0 3-15,1 2 0 0,-5 3 1 0,-7-5 0 16,0 2 2-16,-5 1 1 0,0 1 1 0,-12 1 1 15,-2-5 0-15,-1-3 0 0,-3 6-1 0,-1-2-1 16,2 2 0-16,-6 0-2 0,2-1-2 0,-4 3 1 16,0 2-1-16,2-1-2 0,-5-1 0 0,1 4 0 15,-4-4-2-15,-2 3 0 0,5-3 0 0,-9-2-5 16,2 2 1-16,-13-1-3 0,2-4-4 0,-12 2-12 16,6-2-7-16,-21 0-15 0,2 2-21 0,-4 3-117 15,-4-2 143-15,-8 1-85 0,2 1-56 0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5:42.07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6AF3326-3FF2-4600-BD74-8499B114731F}" emma:medium="tactile" emma:mode="ink">
          <msink:context xmlns:msink="http://schemas.microsoft.com/ink/2010/main" type="inkDrawing" rotatedBoundingBox="7307,4047 10824,3187 10869,3373 7352,4233" semanticType="callout" shapeName="Other">
            <msink:sourceLink direction="with" ref="{3A8F7EC0-3E69-43CB-A4E6-D4473B9473A7}"/>
            <msink:sourceLink direction="with" ref="{A76BA25E-217C-4BC0-924C-E8359D187A13}"/>
            <msink:sourceLink direction="with" ref="{2F1962A7-B5D9-4A6C-80B5-7BA3EA70374B}"/>
          </msink:context>
        </emma:interpretation>
      </emma:emma>
    </inkml:annotationXML>
    <inkml:trace contextRef="#ctx0" brushRef="#br0">0 767 34 0,'5'0'26'16,"0"3"-12"-16,3-1-8 0,0 1 5 0,3 4 2 15,0-4-4-15,3 0 2 0,5 2 3 0,-1-1 8 16,1 1 5-16,5 0 2 0,-7-2 7 0,7-3 8 15,2 0 2-15,1 2 2 0,-3-2 3 0,1-2 0 16,4-3-2-16,1 1-2 0,4 0-6 0,-2-2-9 16,3-2-3-16,3 2-5 0,-2-2-3 0,9 1-9 15,-2-1 0-15,10 2-3 0,-6-2 1 0,0 3-3 16,16-1-1-16,3-7 2 0,0 5 0 0,-3-1 0 0,0-4 0 16,-1 0 0-16,16-1 3 0,-3-2 1 15,-3 0 2-15,-5 3-1 0,0-3 1 0,14-3 5 0,0-3-1 16,-1 0 4-16,-7 1-2 0,5-6 5 0,3 0 2 15,-4-3 0-15,4 4-3 0,-5-3 1 0,2 2-1 16,2-1-2-16,-4 1-2 0,-1 0-5 0,0 4-1 16,-5 1-4-16,2-4 4 0,-2 6-4 0,-5-1-1 15,-4 4 0-15,-1-1 1 0,-4 0 2 0,-2 6-1 16,-4-1 1-16,-4 2-1 0,-8 1-2 0,-1 1 1 16,-6-1 1-16,1 4-3 0,-6 1-1 0,-2-1-4 15,-5 3 1-15,0-2-2 0,-3 2-2 0,-3 1-3 0,4 2-10 16,-4-5-9-16,-4 5-15 0,3-1-21 0,0 1-45 0,1 1 74 15,-3 4-49-15,-1-2-24 0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5:08.96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D78A8E5-40B4-4A9D-A63D-07BE6E0BF409}" emma:medium="tactile" emma:mode="ink">
          <msink:context xmlns:msink="http://schemas.microsoft.com/ink/2010/main" type="writingRegion" rotatedBoundingBox="12420,8124 12396,15054 11022,15049 11045,8119"/>
        </emma:interpretation>
      </emma:emma>
    </inkml:annotationXML>
    <inkml:traceGroup>
      <inkml:annotationXML>
        <emma:emma xmlns:emma="http://www.w3.org/2003/04/emma" version="1.0">
          <emma:interpretation id="{83B457A9-7ED1-46AD-ADDA-A6CA5AF06BEB}" emma:medium="tactile" emma:mode="ink">
            <msink:context xmlns:msink="http://schemas.microsoft.com/ink/2010/main" type="paragraph" rotatedBoundingBox="12420,8124 12396,15054 11022,15049 11045,81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69B0C7-DBFA-456C-AFAF-F638747CAAB3}" emma:medium="tactile" emma:mode="ink">
              <msink:context xmlns:msink="http://schemas.microsoft.com/ink/2010/main" type="line" rotatedBoundingBox="12420,8124 12396,15054 11022,15049 11045,8119"/>
            </emma:interpretation>
          </emma:emma>
        </inkml:annotationXML>
        <inkml:traceGroup>
          <inkml:annotationXML>
            <emma:emma xmlns:emma="http://www.w3.org/2003/04/emma" version="1.0">
              <emma:interpretation id="{CE3B7135-349F-4086-819C-3358F1BD62A0}" emma:medium="tactile" emma:mode="ink">
                <msink:context xmlns:msink="http://schemas.microsoft.com/ink/2010/main" type="inkWord" rotatedBoundingBox="12039,8123 12033,9825 11225,9822 11231,8120"/>
              </emma:interpretation>
              <emma:one-of disjunction-type="recognition" id="oneOf0">
                <emma:interpretation id="interp0" emma:lang="" emma:confidence="0">
                  <emma:literal>F</emma:literal>
                </emma:interpretation>
                <emma:interpretation id="interp1" emma:lang="" emma:confidence="0">
                  <emma:literal>5</emma:literal>
                </emma:interpretation>
                <emma:interpretation id="interp2" emma:lang="" emma:confidence="0">
                  <emma:literal>=</emma:literal>
                </emma:interpretation>
                <emma:interpretation id="interp3" emma:lang="" emma:confidence="0">
                  <emma:literal>*</emma:literal>
                </emma:interpretation>
                <emma:interpretation id="interp4" emma:lang="" emma:confidence="0">
                  <emma:literal>E</emma:literal>
                </emma:interpretation>
              </emma:one-of>
            </emma:emma>
          </inkml:annotationXML>
          <inkml:trace contextRef="#ctx0" brushRef="#br0">10319 153 1015 0,'-8'-19'442'0,"1"3"-282"0,1-6-108 16,4 1 12-16,2 4-5 0,2-1-12 0,0 2-12 16,2 4-22-16,6 1-2 0,1 1-5 0,-1 4 0 15,-1-1-3-15,7 4-2 0,-2-2-1 0,1 2 0 16,-1 2 0-16,0-1 0 0,1-3 1 0,2 2-3 15,1 3-2-15,-2 0-1 0,-2 0 0 0,-1 3-2 0,3 2-4 16,-2 6-1-16,-1 3-1 0,0-1-1 0,-2 3 0 16,0 0-2-16,-2 5 0 0,1-2 0 0,-1 3 4 15,-2 2 0-15,-1 0 0 0,-1 3 3 0,-3 0 1 16,-2 3 3-16,-7 1 2 0,4-1 0 0,-5 0 2 16,-5 0 1-16,1 1 0 0,-4-1 1 0,0 2 1 15,0 0-1-15,-3-9-1 0,0 3-2 0,-4 1-3 16,1-5-2-16,1-4-3 0,-1 1-6 0,3-8-4 0,3 3-5 15,-2-1-30-15,1-2-27 0,1-4-33 0,2-1-56 16,4 0 117-16,4-1-105 0,4-3-57 0</inkml:trace>
          <inkml:trace contextRef="#ctx0" brushRef="#br0" timeOffset="-329.0349">10386 198 617 0,'-7'-2'380'16,"2"-7"-179"-16,2 4-136 0,-3-4 105 0,1 1-139 15,5 8-9-15,-3 0-7 0,3 1-9 0,0 4-6 16,0 1 0-16,1-1 0 0,3 1 0 0,0 7 2 0,3 0 0 16,1 11 1-16,0-5 0 0,1 10 3 15,-1-4 1-15,0 15-2 0,2-2 0 0,-1 7 1 0,1 1-1 16,-2 2 0-16,0-4 0 0,1 2-3 0,1 1-1 15,-1-1 0-15,-1 0-1 0,-1 0-3 0,2 0-1 16,-4-3-1-16,3 4-3 0,-5-4-1 0,0 1 0 16,-3-6-2-16,2-1-1 0,-2-7-6 0,-2-4-5 15,-1-13-5-15,0 1-11 0,-2-5-7 0,1-9-20 0,-1-3-79 16,-2 0 106-16,1-8-64 0,1 1-30 0</inkml:trace>
          <inkml:trace contextRef="#ctx0" brushRef="#br0" timeOffset="351.6027">11096 682 391 0,'3'-3'250'16,"-1"-2"-95"-16,-2 4-84 0,1-4 66 0,-1 2-58 0,-1-1 1 15,1 0-3-15,-2 1-5 0,-1 1 0 0,0-4-7 16,-2 1-2-16,-1 0-2 0,1 2-7 0,0 0-13 15,-1-1-6-15,-2-2-5 0,1 3-4 0,2 1-8 16,-1 2-5-16,1 3-5 0,-1-3-1 0,0 4-5 16,1 5-3-16,-2 4-2 0,3-2 0 0,0 7 0 15,1 1-1-15,2 8 2 0,-2-2 0 0,1 7-2 16,2 5 3-16,5 3 1 0,-4-1-2 0,2-2 1 16,1-2 1-16,0 16-6 0,3 0-2 0,-2-8-2 15,-1 6-3-15,1-4-4 0,0 9-14 0,-2 2-9 0,2 3-18 16,-4-13-16-16,1 2-34 0,0 12 73 15,-2 2-52-15,0 10-16 0</inkml:trace>
        </inkml:traceGroup>
        <inkml:traceGroup>
          <inkml:annotationXML>
            <emma:emma xmlns:emma="http://www.w3.org/2003/04/emma" version="1.0">
              <emma:interpretation id="{55752E63-E57C-49F9-AEB3-0AFD107EAF46}" emma:medium="tactile" emma:mode="ink">
                <msink:context xmlns:msink="http://schemas.microsoft.com/ink/2010/main" type="inkWord" rotatedBoundingBox="12402,13236 12396,15054 11022,15049 11028,13232"/>
              </emma:interpretation>
              <emma:one-of disjunction-type="recognition" id="oneOf1">
                <emma:interpretation id="interp5" emma:lang="" emma:confidence="0">
                  <emma:literal>FN</emma:literal>
                </emma:interpretation>
                <emma:interpretation id="interp6" emma:lang="" emma:confidence="0">
                  <emma:literal>TN</emma:literal>
                </emma:interpretation>
                <emma:interpretation id="interp7" emma:lang="" emma:confidence="0">
                  <emma:literal>TNI</emma:literal>
                </emma:interpretation>
                <emma:interpretation id="interp8" emma:lang="" emma:confidence="0">
                  <emma:literal>FNI</emma:literal>
                </emma:interpretation>
                <emma:interpretation id="interp9" emma:lang="" emma:confidence="0">
                  <emma:literal>fr</emma:literal>
                </emma:interpretation>
              </emma:one-of>
            </emma:emma>
          </inkml:annotationXML>
          <inkml:trace contextRef="#ctx0" brushRef="#br0" timeOffset="1368.1422">10193 5417 899 0,'-18'-10'445'0,"1"-9"-267"0,7 3-116 15,2 0 59-15,0-1-71 0,2-1-5 0,0-1-15 16,-1 3-20-16,2 0-6 0,1 4 1 0,0-1-4 16,3 5 1-16,-5-2 0 0,6 1 2 0,0 1 2 15,6-2 2-15,-6 2 2 0,5 0 3 0,1-1 1 16,0-6 0-16,4 4 1 0,1-1-3 0,0-1-1 15,7 0-3-15,1 0-4 0,3 1-6 0,7 4-3 0,3 3-3 16,0 0-3-16,-2 5-5 0,0 2-2 16,0 6-2-16,1 3 0 0,-1 2-2 0,-1 7 2 0,-4 1 1 15,0 4 1-15,-1-4 5 0,-8 5 2 0,2 4 1 16,-2-1 1-16,-4-2 6 0,-4 0-2 0,-3 1 3 0,-3 1 1 16,-5-2-1-16,-1 0 0 0,0-3 2 0,-4-2 0 15,-7 1-2-15,-1-1 0 0,-1 0-4 0,1-4-3 16,-6 2-9-16,1 1-6 0,-1-2-9 0,-1 2-13 15,1 0-53-15,-2-1-46 0,2-2 103 0,0 1-74 0,4 0-49 16</inkml:trace>
          <inkml:trace contextRef="#ctx0" brushRef="#br0" timeOffset="1009.6945">10194 5430 917 0,'-14'-16'435'0,"5"3"-272"15,-1-3-109-15,4 3 2 0,2 4 2 0,0 1-14 16,-1 0-10-16,5 5-9 0,5-1-10 0,-4 3-10 15,-1-1-2-15,-3 4-1 0,3-1 0 0,0 6-1 16,5 1 1-16,-5 3 1 0,0 2 4 0,13 11-1 16,-9-4 3-16,8 11 5 0,-1 2 0 0,-2 8 2 15,1-1-1-15,4 8-1 0,-4 0 1 0,-4 3-2 16,5 3-2-16,-3 5-8 0,5 1 0 0,-2 1-2 16,-1 1-1-16,-2-3-5 0,1 3-1 0,1-2-2 0,-2-4-1 15,-4-5-2-15,1-3-2 0,-2-7-3 0,-1 1-1 16,-2-6 1-16,-2-10-6 0,2 1-13 0,-1 0-6 15,-2-6-5-15,1-4-13 0,0-4-15 0,1-2-51 16,-1-9-31-16,1 3-35 0,-3-5-12 0,4-8 121 0,0-10-129 16,0-6-38-16</inkml:trace>
          <inkml:trace contextRef="#ctx0" brushRef="#br0" timeOffset="1937.7319">10615 6261 546 0,'3'-6'371'16,"3"1"-197"-16,-4 2-113 0,-2-1 25 0,0 0-18 16,0 2-16-16,2 2-19 0,-2-3-7 0,1 3-14 15,1-2-3-15,1 2-1 0,0 0 1 0,2 0 1 0,0 0-1 16,0-3 5-16,1 3 4 0,3-3 0 16,1-2 3-16,1 0 3 0,0-3-3 0,4-3 1 0,-1 3-1 15,2 4-8-15,0-4-5 0,0 4-2 0,-2 1-3 16,2 2-8-16,-2 2-2 0,7 4-3 0,-8 0-3 15,3 3-3-15,0 1-2 0,-4 7-1 0,6-1 0 16,-4 4-1-16,-1 1 0 0,-8 6 1 0,3 1 0 16,-4-3 3-16,-4 4 1 0,4 7 3 0,-6-1 1 15,-4-1 6-15,1 1 0 0,-1-6 2 0,-6 6 4 16,-5-1 5-16,3 1 4 0,-4-9 2 0,1 2 2 0,-1-3 4 16,-3 3 4-16,10-3-1 0,-6-6-1 0,4-1 2 15,0 2-3-15,5-6 2 0,0-3-1 0,2 1 2 16,1-3-1-16,-4-2 3 0,9 1 3 0,0-3 3 15,0-1 1-15,11 1 0 0,0-1 0 0,0-3-4 16,13 0 0-16,6-3-3 0,-4-4-6 0,9 3-4 16,0-6-3-16,1-3-1 0,3 5-3 0,2-3-5 15,-1-2-5-15,-4 4-5 0,6-4-3 0,-9 2-6 0,-1 1-9 16,5 1-34-16,-1-1-28 0,-4 4-44 0,2 0-75 16,-3-2 147-16,8 6-129 0,-6-1-68 0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6:58.54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FC50FF26-21F4-4583-97D5-2BCE6A3A24B9}" emma:medium="tactile" emma:mode="ink">
          <msink:context xmlns:msink="http://schemas.microsoft.com/ink/2010/main" type="writingRegion" rotatedBoundingBox="31172,9786 28359,4405 30402,3336 33216,8717"/>
        </emma:interpretation>
      </emma:emma>
    </inkml:annotationXML>
    <inkml:traceGroup>
      <inkml:annotationXML>
        <emma:emma xmlns:emma="http://www.w3.org/2003/04/emma" version="1.0">
          <emma:interpretation id="{6C90432D-9554-4661-BFF3-B861D3CA785A}" emma:medium="tactile" emma:mode="ink">
            <msink:context xmlns:msink="http://schemas.microsoft.com/ink/2010/main" type="paragraph" rotatedBoundingBox="31172,9786 28359,4405 30402,3336 33216,87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A45050-398C-4314-BFDB-9BEA7A2F012F}" emma:medium="tactile" emma:mode="ink">
              <msink:context xmlns:msink="http://schemas.microsoft.com/ink/2010/main" type="line" rotatedBoundingBox="31172,9786 28359,4405 30402,3336 33216,8717"/>
            </emma:interpretation>
          </emma:emma>
        </inkml:annotationXML>
        <inkml:traceGroup>
          <inkml:annotationXML>
            <emma:emma xmlns:emma="http://www.w3.org/2003/04/emma" version="1.0">
              <emma:interpretation id="{87B2EA5D-7F7C-441D-812A-A227F3396F6C}" emma:medium="tactile" emma:mode="ink">
                <msink:context xmlns:msink="http://schemas.microsoft.com/ink/2010/main" type="inkWord" rotatedBoundingBox="31172,9786 30537,8571 32581,7502 33216,8717">
                  <msink:destinationLink direction="with" ref="{C004E52D-C901-4C39-9BC3-D4E7E6A9BDC4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127-5297 1027 0,'0'-8'478'15,"-2"-8"-315"-15,2 7-130 0,-2-7 72 0,-1 6-115 16,3 9-11-16,-1-1 0 0,-1 5-3 0,-1 2 4 16,0 6 3-16,3 2 5 0,-2 5 7 0,0-6 11 15,2 6 4-15,2-1 1 0,0 2 2 0,1 2 3 16,0-2-1-16,0 5 0 0,4-2-3 0,-1 7-4 15,-3 1 0-15,0 7-4 0,2 0 1 0,0 7-5 16,-2 6 0-16,3 2-2 0,-2 2-1 0,0-4 1 0,3-1-3 0,4 5 4 16,-2-1 1-16,1-10 1 0,1-3 2 0,5-2 2 15,2-2 3-15,9-9-1 0,-2 2 0 0,-1-5 0 16,2-6-3-16,4 1-1 0,3-7-2 0,7-2-4 16,-7-4-8-16,3-2-25 0,0 2-18 0,1-9-31 15,-1 0-37-15,1-5 85 0,-5-4-66 0,-3 0-24 16</inkml:trace>
          <inkml:trace contextRef="#ctx0" brushRef="#br0" timeOffset="-321.6256">-960-4918 708 0,'10'-11'318'0,"-2"5"-204"0,-3-5-83 16,-5 0 11-16,3 3-10 0,-5 3-18 0,4-2-17 16,-2 3-11-16,-2 0-3 0,2 3 3 0,-1-1 2 15,-3 2 6-15,4 0 5 0,-1-1 2 0,-1-1 7 16,1 2 6-16,-1-3 1 0,1-2 6 0,-1 2-1 15,-1 0 0-15,3 0-1 0,0 1 0 0,0 0 2 0,6 2-4 16,-4 0-1-16,6 0-5 0,1 0 1 16,1 4-1-16,4-1-1 0,-3 2 0 0,8 1-3 0,-4 0 3 15,2 2 0-15,2-1 1 0,2 4 2 0,-2 0-2 16,5-2 3-16,0 3-1 0,1-1 4 0,2 0 1 16,1 2 1-16,-1-4 0 0,1 2 1 0,3-1 2 15,-1-2 0-15,-3-2 0 0,-2-1-3 0,2 0-2 16,-4-2 0-16,1 0 0 0,-7 0-5 0,-2-1-1 15,-3 0-3-15,-1-2-1 0,1 1-2 0,-4 1 0 16,-4-1-3-16,-1 2-1 0,-3-1 0 0,5-2-1 16,-6 3-2-16,-1 2 2 0,-4 1-4 0,-2 1 1 15,-7 6-2-15,3-4 2 0,-3 9-2 0,-4 1 0 16,-5 5 2-16,2 3-1 0,-3 5 1 0,-3 4 0 0,1-2 0 16,-1 4-2-16,1-2 3 0,-2 3 0 0,3-4 1 15,-4-3-1-15,8-2 1 0,-4-5-1 16,7-1 0-16,-3 2-1 0,3-6-7 0,3-1-2 0,3-3-7 15,-3 2-2-15,4-5-6 0,2-7-8 0,0 4-39 16,9-4-21-16,-5-3-22 0,6-1-41 0,-5-2 105 0,13 0-101 16,8-7-42-16</inkml:trace>
          <inkml:trace contextRef="#ctx0" brushRef="#br0" timeOffset="-781.5412">-1386-4340 114 0,'-7'-9'39'0,"4"1"-32"0,0-3-6 0,1 0-2 0</inkml:trace>
          <inkml:trace contextRef="#ctx0" brushRef="#br0" timeOffset="196.431">72-4910 1202 0,'-11'5'582'15,"11"-13"-390"-15,-3 3-137 0,3-9 6 0,5 4-7 0,4 2-23 16,3 2-14-16,5 3-11 0,4-2-10 0,7 2-1 15,-2 3-3-15,19 0-1 0,-2 0-2 0,7 0-1 16,8 0-6-16,1 0-8 0,-2 0-8 0,2-3-41 16,2 0-35-16,-4-2-50 0,2 3-78 0,-5-1 164 15,0 1-117-15,-11-2-44 0</inkml:trace>
        </inkml:traceGroup>
        <inkml:traceGroup>
          <inkml:annotationXML>
            <emma:emma xmlns:emma="http://www.w3.org/2003/04/emma" version="1.0">
              <emma:interpretation id="{31D3076C-2B24-46BE-97C0-160D0F8A0E98}" emma:medium="tactile" emma:mode="ink">
                <msink:context xmlns:msink="http://schemas.microsoft.com/ink/2010/main" type="inkWord" rotatedBoundingBox="29208,6003 28369,4399 29931,3583 30769,5187">
                  <msink:destinationLink direction="with" ref="{1B8853B7-0B22-47C9-A022-5777C462CBA2}"/>
                  <msink:destinationLink direction="with" ref="{92406B93-329A-4D20-AB53-44619C6A8FBF}"/>
                </msink:context>
              </emma:interpretation>
              <emma:one-of disjunction-type="recognition" id="oneOf1">
                <emma:interpretation id="interp1" emma:lang="" emma:confidence="0">
                  <emma:literal>x</emma:literal>
                </emma:interpretation>
                <emma:interpretation id="interp2" emma:lang="" emma:confidence="0">
                  <emma:literal>X</emma:literal>
                </emma:interpretation>
                <emma:interpretation id="interp3" emma:lang="" emma:confidence="0">
                  <emma:literal>&amp;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:</emma:literal>
                </emma:interpretation>
              </emma:one-of>
            </emma:emma>
          </inkml:annotationXML>
          <inkml:trace contextRef="#ctx0" brushRef="#br1" timeOffset="185428.833">-2167-9616 647 0,'-6'-11'251'0,"6"0"-189"0,0 0-53 0,-2 4 2 0,2 1-11 15,-3 0-6-15,3 1-1 0,2 5 3 0,-2 0 4 16,0-2 3-16,-2 2 6 0,0 0 14 0,2 0 6 16,-1 4 5-16,-2-3 3 0,-1 1 4 0,1 2 0 15,3 1-2-15,0 2-5 0,0 1-10 0,0 1-6 16,-3 7-4-16,5-2-2 0,-1 4-8 0,-1 6-2 15,2 6-1-15,-2-4 0 0,1 1-1 0,-1 4-2 0,0 3 0 16,-3 3 1-16,2-6 1 0,-6 1 0 0,6 2 0 0,-2 4 0 16,1 0 2-16,2-1 3 0,-3-4-3 0,6 7 6 15,0 0-1-15,-3-2 3 0,0 3 3 0,3-1-1 16,2 3 3-16,0 2-1 0,0-5 3 0,-5 0-5 16,8 1 2-16,-4-3-1 0,0-3-3 0,-3 2 0 15,2-4-2-15,2 1 2 0,-3-4-4 0,1 7 2 16,-3-4-2-16,2 2 0 0,1 3 0 0,1-1 0 15,-2-4 1-15,3 7 0 0,1 0 2 0,-3-3 1 16,4 1 1-16,-4 0 2 0,0-1-1 0,-1-7 4 16,1 7 2-16,0-9-1 0,0 1 1 0,-1-4 0 15,1-1 2-15,0-3-3 0,0-2 2 0,2 3-2 16,-2-4-1-16,2-2-1 0,-3 0-1 0,1 0-1 16,0-2 0-16,-1-3-2 0,1 4-1 0,-3-4-2 15,2-2 0-15,-2-2-2 0,0-1 0 0,0-1-3 16,0-2-2-16,0-1 0 0,0-1-1 0,0-1-6 15,0 0-5-15,0 0-5 0,-2 0-11 0,2-1-10 0,-5-6-19 16,2 1-80-16,1-1-47 0,-2-2 130 0,0-1-98 16,0-1-47-16</inkml:trace>
          <inkml:trace contextRef="#ctx0" brushRef="#br1" timeOffset="186220.4813">-2872-9068 830 0,'-15'-9'334'0,"6"1"-240"0,-2-2-75 0,9 0-8 16,-1 6 2-16,1 1-13 0,1-1-8 0,1 4-2 15,1 4 1-15,1 0 2 0,6 3 4 0,-3-3 12 16,1 4 7-16,0-1 6 0,1-1 4 0,5 4 8 16,-2-4 3-16,6 5 1 0,-5-1 2 0,0-1-3 15,5-1-5-15,0 5-1 0,3 0-3 0,-3-4-8 16,0 2-3-16,2-1-1 0,4 4-4 0,0 4-3 15,0-1 0-15,-1-1-2 0,0 2-1 0,6 3 0 16,-2 2 0-16,6 0-1 0,-6-3 1 0,7 3 1 16,-2-3 1-16,5-2 0 0,-1 1-2 0,-1-3 3 15,-1 0 0-15,-2-2-1 0,4-1 1 0,-1 0-1 16,-3-2 0-16,-2 2-2 0,0-5 1 0,-1 3-1 16,-1-3-2-16,-2 1 0 0,-4-1 2 0,-1-1-2 0,-1-1 1 15,-2 2-1-15,-2-2 1 0,1 1 0 16,-4-4 0-16,-3 2 2 0,1-2-1 0,-1 3-1 0,-3-4 1 15,-2-1 1-15,0 1-1 0,1 1-1 0,-4-1 1 0,3-2-2 16,-2 1-1-16,-1 1 0 0,2-2-2 0,-2 0 0 16,0 0 2-16,0 2-3 0,0-2 0 0,-2 1 1 15,2-1 1-15,-3 0 0 0,3 0 2 0,0 2-2 16,-1-1 1-16,-1-1 0 0,0 0 2 0,-1 0-2 16,2 0 1-16,-3 0-3 0,1-3 2 0,-2 2 0 15,2-1-2-15,-2 2-2 0,2 0 0 0,-2 0-1 0,-1 0 0 16,0 0 1-16,-1 0-2 0,1 3-1 0,0-3-1 15,-2 0 2-15,1 2 1 0,-1-1-2 0,0 1-2 16,2 4 0-16,-4-4 0 0,1 3-2 0,-2 1 1 16,0 2-2-16,-7 2-2 0,4 2 1 0,-9 4-1 15,4-3 1-15,-9 11-1 0,1 0 3 0,-4 4-1 16,-2 6 3-16,-1 4 0 0,-2 2 0 0,1 3 5 16,-3 5-1-16,-2-2 0 0,2-3 2 0,-1 1 2 15,1-2 1-15,-2-4 2 0,4 0 0 0,-1-6 1 16,4 2 1-16,-1-4 2 0,1 2-1 0,2-5 3 15,1 0 1-15,8-6-1 0,-4 1 5 0,4-3-3 16,6-6 0-16,-5 3 1 0,6-4 0 0,0-1-3 16,1-1-1-16,0-2 0 0,2 0-2 0,6 0-1 15,-4 0-2-15,6-3-2 0,-1-5-5 0,-1 3-28 16,1-3-47-16,0-2-90 0,-6 1 132 0,-11-18-105 16,7 9-65-16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5:40.95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D5C9D99-EC33-47E5-9128-F282732C29B1}" emma:medium="tactile" emma:mode="ink">
          <msink:context xmlns:msink="http://schemas.microsoft.com/ink/2010/main" type="inkDrawing" rotatedBoundingBox="1502,4162 3922,3451 3950,3548 1531,4259" semanticType="callout" shapeName="Other">
            <msink:sourceLink direction="with" ref="{2576C809-7D62-443C-A308-0A50006BA146}"/>
          </msink:context>
        </emma:interpretation>
      </emma:emma>
    </inkml:annotationXML>
    <inkml:trace contextRef="#ctx0" brushRef="#br0">-3 700 60 0,'-2'0'56'0,"0"0"-11"0,1-4-18 16,1 4 14-16,0 0-1 0,1 0-14 0,3-2-2 15,0 0-3-15,1 2-2 0,0-1-3 0,3 1-4 16,0-2 4-16,1-1 0 0,3 1 0 0,0-1 6 15,1-1-2-15,1 2 3 0,4-1 2 0,-1-4 5 0,2 4-3 16,1-3 1-16,2 4-1 0,5-4-4 0,0-1 1 16,3 3-4-16,2-1-1 0,3 2-4 0,2 0 1 15,3-4-2-15,7 2 2 0,0-3 0 0,-4 2-2 16,6-2 3-16,-3-3 1 0,7-2 2 0,-6 2-1 16,4-2-2-16,0-4 0 0,5 4 2 0,-2-1 2 15,7-1-3-15,-1 1 2 0,2-2-1 0,1 2 2 16,-3-4 0-16,-3 2 0 0,-1-3 1 0,0 0-2 15,-2 3 1-15,-1-4 0 0,-1 0-1 0,1 1 0 16,1-1 0-16,0 0 2 0,-3 0-3 0,2-1 2 16,-7-1-1-16,2 4 0 0,-7-1 1 0,-3 2-2 15,-1 1 1-15,-4 1-2 0,-6-1-2 0,0 4-1 16,-3 1 0-16,0-1-4 0,-5 4-2 0,-6 0-2 0,3 4-4 16,0-4 1-16,-3 3-3 0,-4 2-1 0,4-2 0 0,-2 2-6 15,-1 1-4-15,1-1-1 0,-5 0-3 0,5 3-17 16,-3-3-6-16,0 3-14 0,0 1-16 0,2 1-82 15,1-1 110-15,2 4-68 0,3 3-38 0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7:04.693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920F475-E8E4-4E9E-B96D-67C9463B6D16}" emma:medium="tactile" emma:mode="ink">
          <msink:context xmlns:msink="http://schemas.microsoft.com/ink/2010/main" type="inkDrawing" rotatedBoundingBox="1973,7416 3128,6847 3142,6874 1987,7443" semanticType="callout" shapeName="Other">
            <msink:sourceLink direction="with" ref="{4E7FE393-5139-4F3B-AA13-EB279F02F1D9}"/>
          </msink:context>
        </emma:interpretation>
      </emma:emma>
    </inkml:annotationXML>
    <inkml:trace contextRef="#ctx0" brushRef="#br0">18 581 340 0,'-2'-6'164'15,"1"2"-90"-15,-1 1-47 0,-8-3 27 0,9 3-27 0,-1 3-3 16,2-2 4-16,2 0 3 0,6 2 1 15,1-3 1-15,-1 2 8 0,7 1 4 0,8-7-2 0,-2 1-1 16,3-2 1-16,3-3-3 0,2-2 0 0,1 0-4 16,2-6-9-16,1 0-5 0,6-5-3 15,0 2-3-15,1-4-8 0,5-1-2 0,3 4-3 0,-1-3-1 16,6 1-2-16,1 1-1 0,0 0-3 0,-3 1 0 16,0 3-2-16,-1-3-2 0,-7 1-2 0,0 3-3 15,-8 0-3-15,-8 5-4 0,4-5-17 0,0 3-11 16,-7 1-13-16,-4 3-23 0,-1 5-34 0,4-6 77 15,-7 7-55-15,0 0-15 0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7:04.98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59F5D6B9-4464-4F07-B1A7-987300FD7D2A}" emma:medium="tactile" emma:mode="ink">
          <msink:context xmlns:msink="http://schemas.microsoft.com/ink/2010/main" type="inkDrawing" rotatedBoundingBox="2108,7579 2976,7125 2988,7148 2121,7603" semanticType="callout" shapeName="Other">
            <msink:sourceLink direction="with" ref="{4E7FE393-5139-4F3B-AA13-EB279F02F1D9}"/>
          </msink:context>
        </emma:interpretation>
      </emma:emma>
    </inkml:annotationXML>
    <inkml:trace contextRef="#ctx0" brushRef="#br0">-3 448 486 0,'-3'0'240'0,"8"0"-126"0,0-5-69 0,4 0 43 16,4 0-17-16,1 0-43 0,2-1 5 0,2 3 3 0,2-7 3 16,1 1-1-16,4-2 2 0,3-2 0 0,0 0-2 15,4-1-1-15,3-2-5 0,0-3-4 0,3 1-2 16,-1 1-2-16,1-6-8 0,2 3-5 0,0-4-4 15,-4 3-3-15,3-1-9 0,-3-2-2 0,-1 2-5 16,0 3-6-16,-4-2-19 0,-1 3-10 16,-5 2-17-16,6-1-23 0,-4 4 59 0,-3 2-43 0,1 3-12 15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4:32.42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FD1D8554-F2B1-425E-9E30-C85821D7D0CF}" emma:medium="tactile" emma:mode="ink">
          <msink:context xmlns:msink="http://schemas.microsoft.com/ink/2010/main" type="writingRegion" rotatedBoundingBox="677,8163 9413,6623 9808,8860 1071,10400"/>
        </emma:interpretation>
      </emma:emma>
    </inkml:annotationXML>
    <inkml:traceGroup>
      <inkml:annotationXML>
        <emma:emma xmlns:emma="http://www.w3.org/2003/04/emma" version="1.0">
          <emma:interpretation id="{8E2967BB-D171-4A1A-9680-F7EEC551D708}" emma:medium="tactile" emma:mode="ink">
            <msink:context xmlns:msink="http://schemas.microsoft.com/ink/2010/main" type="paragraph" rotatedBoundingBox="677,8163 9413,6623 9808,8860 1071,104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98743E-E742-4EA0-B86A-6EE28BDBC6EC}" emma:medium="tactile" emma:mode="ink">
              <msink:context xmlns:msink="http://schemas.microsoft.com/ink/2010/main" type="line" rotatedBoundingBox="677,8163 9413,6623 9808,8860 1071,10400"/>
            </emma:interpretation>
          </emma:emma>
        </inkml:annotationXML>
        <inkml:traceGroup>
          <inkml:annotationXML>
            <emma:emma xmlns:emma="http://www.w3.org/2003/04/emma" version="1.0">
              <emma:interpretation id="{4E7FE393-5139-4F3B-AA13-EB279F02F1D9}" emma:medium="tactile" emma:mode="ink">
                <msink:context xmlns:msink="http://schemas.microsoft.com/ink/2010/main" type="inkWord" rotatedBoundingBox="677,8163 5207,7364 5601,9601 1071,10400">
                  <msink:destinationLink direction="with" ref="{C903708A-7325-4DBD-A21E-07FA988570CC}"/>
                  <msink:destinationLink direction="with" ref="{E920F475-E8E4-4E9E-B96D-67C9463B6D16}"/>
                  <msink:destinationLink direction="with" ref="{59F5D6B9-4464-4F07-B1A7-987300FD7D2A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7-6 679 0,'-2'-1'292'0,"-1"1"-190"0,3 0-60 0,-3 0-6 15,1 3-20-15,2 5-8 0,3 6-15 0,0 5-3 16,4 11-1-16,2 1-1 0,2 12-17 0,2 9 19 15,-3 10 2-15,3 0 2 0,-1 10 3 0,-2 6-2 16,-1-1 1-16,1 4 2 0,-1 0 3 0,1-3 1 16,-2 2 0-16,-2-1 0 0,1-10 3 0,-2-1-2 0,1 2 2 15,-1-1-1-15,-2-12-4 0,0-4 2 0,-1-4-1 0,-2 2-1 16,0-6-2-16,0-1-1 0,-4-9-2 0,0 4-5 16,-3-4-1-16,-1-5-5 0,-3-5-6 0,-2-4-41 15,4-2-29-15,-5-6 17 0,-1-7 43 0,-2-7-60 16,1-3-29-16</inkml:trace>
          <inkml:trace contextRef="#ctx0" brushRef="#br0" timeOffset="-312.0001">24 760 3 0,'-5'2'1'15</inkml:trace>
          <inkml:trace contextRef="#ctx0" brushRef="#br0" timeOffset="361.3612">-220 212 353 0,'-1'-14'146'16,"1"0"-93"-16,0-1-22 0,0 1-7 0,5-2-7 15,-1 0 3-15,-4 3 2 0,8-1 3 0,-6 0 4 0,4 3 1 16,2-2 10-16,0-1 3 0,0 4-1 0,7 0 4 16,0 2-4-16,1-3 3 0,4 0-1 0,0 0-11 15,-2 1-11-15,7 3-6 0,-1-1-7 0,8 1-5 16,0 6 1-16,-2-1-11 0,7 5-18 0,-2-1 5 15,-2 11-4-15,2-1-3 0,0 6-3 0,0 4-4 16,-3 7-2-16,-3 1 8 0,-4 5 0 0,1 5 8 16,-1 8 2-16,-4-2 2 0,-10 3 4 0,0 4 3 0,-11-2 2 15,0-2-1-15,-1 0 7 0,-14-2-2 0,-7-8-1 16,8 4 2-16,-9-8 1 0,0-4-1 0,-9-3-3 16,8-1-2-16,-3-1-2 0,1-5-8 0,1 3-40 15,-7-4 44-15,8-1-26 0,5 0-15 0</inkml:trace>
          <inkml:trace contextRef="#ctx0" brushRef="#br0" timeOffset="1058.1818">164 935 941 0,'8'0'440'0,"-6"-3"-341"0,-1-2-87 15,4 5-10-15,3 2-8 0,2 1-7 0,6 8-5 16,0-1-2-16,-2-1 2 0,5 7 1 0,2 5-4 16,3 3 4-16,3 5-1 0,-8-4 4 0,3 7 0 15,0 0 4-15,-6 3 0 0,2-2 2 0,-1 1 5 16,-6-2-2-16,2-1 2 0,0 0 2 0,-3-1 1 16,-1-3 1-16,-1 5 3 0,2-7-1 0,-4 1 5 15,-3-1 4-15,-3-6 3 0,-1 4 0 0,1-4 8 16,-7-5 5-16,4-3 0 0,-2 4 4 0,0-7 9 15,2 0 5-15,3-4 3 0,-1 0 4 0,1-1-1 0,-4-5 0 0,4-3 5 16,0 1-1-16,0-3-10 0,0-2-8 0,-4-4-4 16,5-5-8-16,4-9-6 0,-2 3-6 0,0 1-12 15,4-4-8-15,-1-9-22 0,5-3-13 0,4-6-14 16,-3 2-15-16,3-2-34 0,1-2-10 0,3-1-7 16,-2 5-5-16,1 2-1 0,-1 5 6 0,1 9 5 15,-4 4 8-15,2 8 22 0,-5 6 11 0,-3 5 7 0,3 3 10 16,-3 4 22-16,0 7 10 0,-1 7 12 15,-1-1 12-15,0 0 27 0,2 6 8 0,-1-1 10 0,1 0 9 16,0-1 9-16,0-4 13 0,0-1 4 0,1-1 6 16,-1-1 2-16,2-2 2 0,1-3 0 0,2-2-2 15,-4-1-5-15,4-2-11 0,4-1 0 0,-2-2-3 16,1-2-19-16,1 1 1 0,-1-4-10 0,6 0-4 16,4-5-8-16,-2 1-5 0,-7-1-9 0,10-2-6 15,-3-3-1-15,3-1-6 0,-1-1 0 0,-9-1-4 16,1 1-1-16,1-2-1 0,-2 3 0 0,-7-2-4 15,0-1 0-15,-4 3-3 0,-3-3-3 0,0 5-1 16,-1-1 0-16,-2 1-2 0,0 0 0 0,-3 3-4 16,-4-1-2-16,1 4 1 0,-5 2 0 0,-2 1 1 15,2 1 0-15,-5 4 1 0,0-4 2 0,-3 6 5 0,3 3 1 16,-1 1 2-16,5 5 1 0,-2 5 2 16,-2-5 3-16,5 16-1 0,6 0 3 0,-1 9 2 0,-1-6 2 15,11 18 0-15,-6-9 1 0,7 4 5 0,3 2-1 16,1-8 2-16,-1 4 0 0,11-6 0 0,-4-8 0 15,9-3 0-15,-4-2 0 0,4-1-6 0,5-3-1 16,0-3-6-16,-1 0-9 0,1-6-39 0,-4 1-23 16,-2-5-33-16,5-1-48 0,-1-4 108 0,0-1-86 15,-3-4-28-15</inkml:trace>
          <inkml:trace contextRef="#ctx0" brushRef="#br0" timeOffset="2269.002">1666 942 470 0,'10'0'260'15,"-10"-2"-115"-15,0 1-101 0,0-1 77 0,1 2-87 16,2 0-13-16,-3 3-8 0,2-1-11 0,-2 3-10 15,0-1-30-15,10 9 20 0,-7 0-37 0,-2-4 34 0,4 14 0 0,3 9-1 16,3-5 3-16,-3 4 3 0,-1 6 7 0,-7-3 1 16,8 4 7-16,-4-2-1 0,4 3 1 0,-5-9 3 15,5-1-1-15,-6 1 1 0,6-2-1 0,-2 0 1 16,-1-8 0-16,-2 3 3 0,2-1 2 0,-8-9 1 16,1-2 2-16,4 0 3 0,-4-6 9 0,-2-5 5 15,0 3 1-15,1-6 4 0,0-1 1 0,-3-8 0 16,1 4 3-16,-3-5 5 0,-2-5-8 0,9 1-1 15,-7-5 0-15,-3-2 2 0,6-3 0 0,0-2 0 16,0 2-2-16,5-6-3 0,-5-4-1 0,5 2-3 16,-3 0-3-16,5 3-7 0,3-6-5 0,1 4-6 15,-3-4-4-15,7 9-3 0,-2-1-5 0,-3 5-3 0,6 1-3 16,0 9-2-16,-3 1-1 0,1 3 1 0,4 5-2 0,-2 2-7 16,5 4-1-16,-3 4 0 0,1 2 3 0,-1 7-3 15,4-2 3-15,-1 14 1 0,-1-2 5 0,-1 1 5 16,2 7 3-16,0 3 3 0,0-2-1 0,-2 0 5 15,1 1 0-15,-3-6 2 0,-1 0 0 0,2-3 2 16,-3-5 1-16,-4-1-1 0,2-1 4 0,-3-7 0 16,-2-1 2-16,-1-2 3 0,1-1 1 0,-3-1 2 15,0-5 3-15,1 0 1 0,-1-3-1 0,0 1 2 16,-1-3-4-16,-1-3 3 0,1 2-1 0,1 0-3 0,-2-2-1 16,-1-7 0-16,1 6 1 0,2-9-2 15,0 2 0-15,0 0-2 0,0-3-1 0,0-3-1 0,0 1 0 16,3-6-2-16,1 8-4 0,0-5 1 15,0-1-1-15,5 7-6 0,-6-1 0 0,4 3-8 0,-3 7-4 16,3 7-4-16,1-1 1 0,0 6-4 0,1 5 0 16,1 8 1-16,1 0-3 0,3 6 11 0,1 4 4 15,1-3 5-15,0 1 0 0,1 5 4 0,1-4 2 16,-1-5 1-16,2 2 7 0,-4-8-2 0,2 1 4 16,-4-4 1-16,3-2 3 0,-5-4 2 0,2-2 0 0,-2-3 7 15,-3-1-1-15,3-4-2 0,-3-2-1 0,-5-5 1 16,3-1 0-16,-4-8-4 0,1 1 0 0,-1 0-6 0,-2-8-3 15,0-6-2-15,1-2 0 0,-1-4-3 0,-1 2-1 16,-1-9-1-16,-4 3 0 0,-1 1-1 0,3-3 0 16,-3 1 0-16,1 1 0 0,0 2-1 0,1-1 0 15,-2 0-2-15,4 2-1 0,0 6 1 0,3 1-2 16,-2 7-2-16,2 2-4 0,-1 2-3 0,-1 7-8 16,4 8-10-16,-2 4-3 0,3 2-4 0,-3 8-1 15,5 6-9-15,3 7 6 0,3 9 3 0,0 4 6 16,-1-5 12-16,-1 15 0 0,5 9 4 0,6 0 3 15,-8 1 12-15,1 6-3 0,-2 2 2 0,5 13-1 16,5 13-1-16,0-6 7 0,-4-4 0 0,-1-7 0 0,6 9 1 16,2-5-2-16,-6-6 2 0,-2-13 2 0,-2 0 2 15,5 2 0-15,-8-16-1 0,-1 0 6 0,-5-8 2 16,-1-9 7-16,0-5 5 0,-3-4 4 0,-1-6 2 16,0-6 6-16,-1-7 1 0,-3 0-1 0,1-4 1 15,-2-7-4-15,-1-8-2 0,1 3-4 0,-1-7 0 16,0-4-5-16,-1-3 1 0,-1-2-1 0,3-4-3 15,-1-2-2-15,1-4-4 0,2 0 1 0,0-1-5 16,3-1-1-16,0-1-3 0,0 6-2 0,0 1-3 0,0 9-1 16,5 4-2-16,-4-2-5 0,2 7-7 0,1 12-6 15,-1 6-7-15,2-1-13 0,-1 15-4 0,1-6-1 16,2 17 1-16,-1 6-3 0,-1-2 6 0,1 13-3 16,-1 2 11-16,4 3 13 0,-2 1 4 0,-1 2 1 15,-3-3 2-15,2 0 1 0,-2-2 4 0,-1-3-1 0,-2-2-11 16,-2-4-36-16,-1 0-26 0,-2-5-33 0,2-8 80 15,-2-5-76-15,-1-2-42 0</inkml:trace>
          <inkml:trace contextRef="#ctx0" brushRef="#br0" timeOffset="2492.2695">2896 126 894 0,'0'-11'279'15,"0"2"-193"-15,0 7-57 0,0 2-22 0,0 5-13 16,1 3-18-16,4 3 14 0,5 6-15 0,-6 3 32 16,4 0-23-16,3 9-1 0,4 11-1 0,-3 0 4 0,-2-2 4 15,3 6 1-15,-2 1 0 0,2 6-1 0,-1-2 1 16,1 2 2-16,-2-9 2 0,-3-4-5 0,8 3-7 16,-1-4-5-16,-12 0-9 0,9-4-18 0,-5 2-81 15,1 2 99-15,-5-5-61 0,2-1-38 0</inkml:trace>
          <inkml:trace contextRef="#ctx0" brushRef="#br0" timeOffset="2796.0883">3072 867 739 0,'4'-8'333'0,"-4"-2"-208"0,0 4-85 0,0-4 24 16,-4 1-14-16,3 3-26 0,-1-1-9 0,1 2-7 15,1-1-2-15,0 1-2 0,0-1 0 0,1 3 1 16,1 0 2-16,4-1 3 0,1-2 1 0,4-4 2 15,-3 2 0-15,4-1 1 0,1-1 1 0,1-1-1 16,-1-2-1-16,0-1-4 0,0 1-1 0,-1 1-3 16,0 0 0-16,2 3-5 0,-1-2-4 0,-1 0-5 15,3 4-2-15,-3 4-8 0,3 1-2 0,-1 6-2 16,4-3-3-16,-6 7-2 0,4 7 2 0,-1 4 0 16,1 0 1-16,-2 1 7 0,-1 4-1 0,-2 3 5 15,-2 4 4-15,1-3 1 0,-2 3 4 0,0-3 2 0,-2 1 2 16,1-2 1-16,-4-5 1 0,2 4 0 15,-1-1-1-15,1-4 0 0,-3-2 0 0,-1-5-2 0,1 2-10 16,-1-4-12-16,-1 2-21 0,2-8 11 0,0-6 19 16,-2 3-24-16,1-3-9 0</inkml:trace>
          <inkml:trace contextRef="#ctx0" brushRef="#br0" timeOffset="2949.1526">3389 236 935 0,'-11'0'397'0,"5"-8"-270"0,-2 5-95 0,5-5 11 16,-1-1-32-16,4 4-12 0,0-2-19 0,0 4-56 15,2 3 17-15,1-1-87 0,2-1 103 0,0 2-77 16,1 0-38-16</inkml:trace>
          <inkml:trace contextRef="#ctx0" brushRef="#br0" timeOffset="3894.1866">3130 663 431 0,'0'-5'202'0,"-2"1"-125"16,2 0-59-16,-1 3 38 0,-1 1-39 0,0 3-13 15,2 2-19-15,0 4-7 0,0-2 0 0,0 12 2 16,0-2 4-16,0 2-19 0,0 4 26 0,0-1 8 16,4 5 3-16,-1-3 4 0,1 3 1 0,0-5 0 15,-4 4-1-15,8-1-2 0,-5-4 3 0,3 3-6 16,-1-3-4-16,-3-2-24 0,2 3-46 0,-2-1 60 15,3-2-36-15,-2 0-33 0</inkml:trace>
          <inkml:trace contextRef="#ctx0" brushRef="#br0" timeOffset="3438.0865">3643 192 117 0,'11'33'108'16,"-3"-3"-40"-16,1 2-37 0,1 5 16 0,-2 1-8 0,4 5-4 16,1 3-2-16,-2-3-1 0,-1-3-5 15,-1-6-1-15,3 1 6 0,0-5 0 0,-1 0 3 0,1-8-1 16,-4-1 7-16,4 1 1 0,-4-6-1 0,0-1 1 16,-3-4-4-16,0-5-2 0,-4 1-4 0,3-3-6 15,-4-1-8-15,1-1-5 0,-1 0-3 0,0-2-2 16,2 1 1-16,-1-1 4 0,3-1 4 0,-6-3 3 15,4 0 9-15,1-6 2 0,2-3 1 0,-4-1 1 16,2-5 0-16,2-3-3 0,3-1-2 0,2 3 0 16,-6-1-7-16,3 5-2 0,2 0 3 0,4 0-1 15,-2 7-5-15,0 4-2 0,0 2-2 0,5-2-2 16,2 3-4-16,-1-1 0 0,-1 2-2 0,2 1-1 0,4 0 1 16,-1 0-2-16,3 0 0 0,-5 0 1 0,6 1 2 15,1 2-1-15,-1-3-1 0,-1 0 2 0,2 0 0 16,-2-3 1-16,-2-2 1 0,5 1-1 0,-5-4 1 15,1-2 4-15,-8-3-1 0,5 2 0 0,-4-6 2 16,-2-1 1-16,2-3-1 0,-8-1 1 0,-3-2 0 16,1-3-4-16,-5-3 0 0,-1 1 0 0,0 2-9 15,-7-3 2-15,-5 1-11 0,3 4-1 0,-2 4-9 16,-4 5-2-16,-1 7-4 0,4-3-2 0,-6 4 6 0,4 10-7 16,-1 9 8-16,0-3-1 0,0 3 7 0,4 7 4 15,0 1 3-15,-2 10 1 0,7 7 2 0,-4-4 3 16,5 3 2-16,5 2 4 0,0 1-1 0,5 2 0 15,3-2-1-15,3-6 2 0,1 0 0 0,3-5-1 0,5-3 0 16,-3-4-6-16,1-1-9 0,1-6-10 0,0-2 7 16,-2-1-83-16,4-2 29 0,-2-5 40 0,-9-1-50 15,6-4-29-15</inkml:trace>
        </inkml:traceGroup>
        <inkml:traceGroup>
          <inkml:annotationXML>
            <emma:emma xmlns:emma="http://www.w3.org/2003/04/emma" version="1.0">
              <emma:interpretation id="{A76BA25E-217C-4BC0-924C-E8359D187A13}" emma:medium="tactile" emma:mode="ink">
                <msink:context xmlns:msink="http://schemas.microsoft.com/ink/2010/main" type="inkWord" rotatedBoundingBox="6119,7713 9500,7116 9703,8266 6322,8862">
                  <msink:destinationLink direction="with" ref="{26AF3326-3FF2-4600-BD74-8499B114731F}"/>
                  <msink:destinationLink direction="with" ref="{A8D83CC9-5E64-4B96-906E-4A5DF444205A}"/>
                </msink:context>
              </emma:interpretation>
            </emma:emma>
          </inkml:annotationXML>
          <inkml:trace contextRef="#ctx0" brushRef="#br0" timeOffset="4826.1548">5737-525 861 0,'1'-5'340'0,"1"-3"-256"0,-5 4-49 0,-7 2-66 16,2 0-5-16,-1 6-17 0,-1-1-2 0,-9 9 2 15,2 3 4-15,-11 1 22 0,1 6 11 0,-4-1 7 16,-5 6 10-16,0 1 10 0,-4 1 4 0,-1 1 3 15,1-1 1-15,6 0-2 0,3 1 2 0,15 2-4 16,-10-5-2-16,5-2-4 0,15 1-1 0,6 1-1 16,0-3 0-16,2 1 4 0,6-2 0 0,3-1 5 15,6 0 5-15,4-1 8 0,1-4 2 0,10 1 1 16,0-1 4-16,-2-2-3 0,2-6-2 0,3 2-2 16,2 4-4-16,-5-6-8 0,-5-1-4 0,-3 2-2 0,1-1-6 15,-6 3-3-15,3-1-1 0,-9-2-4 0,-3 2-5 16,-1 1 0-16,-2-1 0 0,-6 1 0 0,-6 4-1 15,-1-1-1-15,-5 2 1 0,-7 4-2 0,-5 0-1 16,-1 3-1-16,-8 1-2 0,2 4-2 0,-4-4 1 16,2 2-7-16,2-1-6 0,6-4-4 0,7-4-34 15,-3 1-20-15,13-8-14 0,2-3 4 0,13-5 51 16,1-3-52-16,10-3-8 0</inkml:trace>
          <inkml:trace contextRef="#ctx0" brushRef="#br0" timeOffset="5910.4763">6111 109 501 0,'37'-24'253'0,"-2"8"-134"0,-7-1-72 0,-7 1 27 16,-2 6-14-16,-3 7-13 0,2-2-10 0,-7 5-19 16,-5 0-6-16,-4 3-2 0,1 4-4 0,-1 2-3 15,-4 2 0-15,-4 5 0 0,-4 2 2 0,-1 1 2 0,-2 5 1 16,0 1-2-16,-1-1 2 0,-2 6-2 0,0-1-3 16,2 0 3-16,3 4-5 0,0-6 3 0,4 2-3 0,2 1 2 15,1 2-1-15,2-8 1 0,2 0 4 0,6-3 0 16,-2-4 6-16,8-4 2 0,-2 1 4 0,4-8 0 15,4-1 5-15,1-3-1 0,3-2-1 0,4 0 0 16,2-7-4-16,1-5-2 0,1-4-4 0,2-2 1 16,0-7-4-16,1 3 0 0,-1-9-2 0,2-1 1 0,-2 1-2 15,-1 0-2-15,-2-1 3 0,1 1-1 0,1 4 1 16,-3-4-2-16,-1 3 1 0,-4 1-1 0,0-2 1 16,1 3 0-16,-5 1-2 0,-1 3-1 0,-2-4-1 15,-2-1-2-15,1 2 0 0,-1 1 0 0,-5-3-2 16,1-2 2-16,-4 0-3 0,1-1 1 0,-2-2-1 15,-1 4 3-15,0-6-2 0,-3 2 2 0,1 5 0 16,-2-5 0-16,-2 4 0 0,-1-1 2 0,1 5-3 16,-2 2-1-16,2 3-3 0,-4 1-5 0,2 2-8 15,0 7-2-15,0 2-5 0,3 3-5 0,-4 4-2 16,2 4-4-16,4 12 3 0,-1-1 2 0,0 8 10 16,0 8 0-16,5 10 6 0,-3-4 2 0,4 1 8 0,2 10 0 15,-1 1 3-15,2 2 0 0,-1-6 0 0,2-1 0 16,1-2 0-16,5 4 3 0,0-5-1 15,-2-1 1-15,2-5 2 0,-3-1-1 0,3-1 1 16,-2-3 3-16,-1-6 3 0,-4-2 2 0,2-4 14 0,0 1 6 16,-3-14 3-16,2 3 5 0,0-8 6 0,-4-7 0 15,2-7-1-15,0 0-5 0,1-7-3 0,-1-4-14 16,2-3-4-16,-2 0-3 0,0-1-10 0,0 0 0 16,0 2-1-16,-3 2-2 0,3 1-12 0,-4 2 8 15,-4 7-3-15,2 1-2 0,1 3-7 0,-3 6-3 16,0 4-3-16,3-3 0 0,-4 4 3 0,4 10-1 0,3-2 0 15,-1 1-1-15,-3 1 8 0,6 3 5 0,4-1 5 0,-5 6-2 16,1-4 1-16,0 1 1 0,-2-1 3 0,4 2 4 16,4-2 3-16,-5 1 0 0,3-4 0 0,0-5 5 15,6 2 6-15,-1 0 2 0,-1-10 2 0,2 2 2 16,4-1-1-16,0-6-1 0,4-2-2 0,-2 1-1 16,1-5-8-16,4-1-1 0,-2 0-4 0,0-2-3 15,2 0-5-15,-5 0-2 0,3 0-2 0,0-2-6 16,1 4-17-16,1-2-11 0,0-3-13 0,-1 0-13 15,7-5-35-15,-1-1-13 0,7-6-14 0,-1 7-11 16,2-9-5-16,4-1-10 0,-3 4 24 0,-2 0 13 16,-3 4 38-16,-12 4 12 0,2 1 26 0,-2-1 20 15,-7 8 29-15,-5 4 31 0,-2 2-5 0,-1 0 17 16,-5 5 1-16,2 0 7 0,-5 3-5 0,-3 3 11 0,0 0-13 16,-5 4-5-16,2 4-1 0,-6 0-6 15,-1 3 2-15,-3 4-5 0,1 1-2 0,-1 5-8 16,-1 0 5-16,-2 1-4 0,0-1-3 0,-2 6-4 0,1-4-5 15,-1 1 2-15,2 0-1 0,2 0-6 0,-2-3 2 16,3 0 0-16,4-2-1 0,2-3-2 0,4-1 2 16,3-2-2-16,0-4 1 0,7-4 0 0,-1 4 1 15,3-6 3-15,7 0-1 0,0-6 0 0,-1 0 0 16,9-4-3-16,1-4-1 0,0-7-3 0,1 6-1 16,4-17-3-16,-3 2-3 0,2-4 3 0,-2-7-3 15,-3-8 9-15,1 1 2 0,-1-2 6 0,-3-9 4 16,-5-1 1-16,1 1 3 0,-2-1-2 0,-2 0 3 15,-2 5-9-15,-5-4-2 0,-1 4-8 0,-2 3-4 16,-1 3-2-16,-6 0-4 0,0 1-3 0,-4 4-1 16,-3 8 1-16,1-1-3 0,-1 6 1 0,0 12-3 0,-4 5-3 15,6 0 1-15,-2 5 0 0,1 6-1 0,1 5-1 0,-3 11 0 16,3 13 1-16,-1 0 0 0,2-5 6 0,2 10 1 16,0 9-1-16,1 7 2 0,3-1 0 0,1-4 3 15,1 6 0-15,3 0 1 0,3 2-2 0,2-5-1 16,2 5-2-16,2-2-4 0,0-11-2 0,-1-2-7 0,5-3-25 15,0-7-20-15,-4-6-26 0,1 4-32 16,-2-12 82-16,2 4-64 0,-8-2-22 0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6:44.27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67BF78CF-591C-44EB-86E5-7F04482CE948}" emma:medium="tactile" emma:mode="ink">
          <msink:context xmlns:msink="http://schemas.microsoft.com/ink/2010/main" type="writingRegion" rotatedBoundingBox="17333,7186 19984,9690 19187,10534 16536,8030"/>
        </emma:interpretation>
      </emma:emma>
    </inkml:annotationXML>
    <inkml:traceGroup>
      <inkml:annotationXML>
        <emma:emma xmlns:emma="http://www.w3.org/2003/04/emma" version="1.0">
          <emma:interpretation id="{DEABCA4A-352A-4D81-B708-B25FA9F757FC}" emma:medium="tactile" emma:mode="ink">
            <msink:context xmlns:msink="http://schemas.microsoft.com/ink/2010/main" type="paragraph" rotatedBoundingBox="17333,7186 19984,9690 19187,10534 16536,80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012A8A-E348-4D7E-A3EE-F8D061C4AACC}" emma:medium="tactile" emma:mode="ink">
              <msink:context xmlns:msink="http://schemas.microsoft.com/ink/2010/main" type="line" rotatedBoundingBox="17333,7186 19984,9690 19187,10534 16536,8030"/>
            </emma:interpretation>
          </emma:emma>
        </inkml:annotationXML>
        <inkml:traceGroup>
          <inkml:annotationXML>
            <emma:emma xmlns:emma="http://www.w3.org/2003/04/emma" version="1.0">
              <emma:interpretation id="{88424383-E08B-4E21-9E39-AC2E0EDF9D63}" emma:medium="tactile" emma:mode="ink">
                <msink:context xmlns:msink="http://schemas.microsoft.com/ink/2010/main" type="inkWord" rotatedBoundingBox="17173,7356 18086,8218 17449,8893 16536,8030"/>
              </emma:interpretation>
              <emma:one-of disjunction-type="recognition" id="oneOf0">
                <emma:interpretation id="interp0" emma:lang="" emma:confidence="0">
                  <emma:literal>4</emma:literal>
                </emma:interpretation>
                <emma:interpretation id="interp1" emma:lang="" emma:confidence="0">
                  <emma:literal>6</emma:literal>
                </emma:interpretation>
                <emma:interpretation id="interp2" emma:lang="" emma:confidence="0">
                  <emma:literal>K</emma:literal>
                </emma:interpretation>
                <emma:interpretation id="interp3" emma:lang="" emma:confidence="0">
                  <emma:literal>k</emma:literal>
                </emma:interpretation>
                <emma:interpretation id="interp4" emma:lang="" emma:confidence="0">
                  <emma:literal>G</emma:literal>
                </emma:interpretation>
              </emma:one-of>
            </emma:emma>
          </inkml:annotationXML>
          <inkml:trace contextRef="#ctx0" brushRef="#br0">16272-724 381 0,'-3'-10'196'0,"3"1"-103"15,0 2-54-15,-4 3 29 0,4-1-9 0,0 0-7 16,-3 0-4-16,3 4-2 0,0-1 2 0,-5 2 3 16,4-3 3-16,-1 3 1 0,2-2-1 0,-3-1 2 15,3 0-1-15,-3 1-7 0,3-6-4 0,0 4-1 16,-2 2-7-16,-1-3-12 0,2 5-6 0,-3-1-5 0,3 1-8 15,-6 5-2-15,3 2-4 0,-3-2-4 0,-1 5-1 0,2 3-3 16,1 6 2-16,-3 6 1 0,0-4 4 0,-1 6-4 16,1 0 2-16,-5 8-1 0,3 0 2 0,-4 2-1 15,1 3 1-15,1 1-1 0,-3 0 1 0,4 4 1 16,0-2 2-16,-2-2 0 0,0-1 1 0,2 0 3 16,-1-2-1-16,2-3 1 0,-3-3 0 0,2-2 0 15,0-4 0-15,1-2 0 0,2-2 2 0,-1-3-2 16,1-3 1-16,0 0-1 0,0 0 2 0,3-3 1 0,0-4-4 15,1 2 4-15,0-1-2 0,1 1 0 16,2-5 0-16,-1-2 0 0,2 2 1 0,2 0 1 0,-1-1 3 16,1 0 0-16,4-2 0 0,2-1 5 0,3 1-1 15,5 0 2-15,-3 0 1 0,6-1 1 0,0-2-2 16,10 0-1-16,-2 1 1 0,6-1-2 0,4 0 1 16,9 0-1-16,0 0-2 0,-1-1-2 0,6 1 0 15,3-2-2-15,-3-1 1 0,0 1-1 0,-6-4 0 16,-1 3-1-16,-1-2 0 0,3 0 0 0,-7 1 1 15,-4-3 0-15,1 1-1 0,-1 3-3 0,-1-4-1 0,-4 4-2 16,-3 0 2-16,-1-2-4 0,-2 3-3 16,-2 2-2-16,-1-1-3 0,-6 1 1 0,0 0-6 0,1-3-10 15,0 3-8-15,-5 0-6 0,0-2-9 0,-6 2-13 0,3-1-47 16,-7-3-22-16,2 1-31 0,-1 3-45 0,-11-3 131 16,-3 1-97-16,-4-1-26 0</inkml:trace>
          <inkml:trace contextRef="#ctx0" brushRef="#br0" timeOffset="343.1351">16515-339 868 0,'-11'-14'326'0,"7"0"-255"0,-4 1-65 0,3 0-7 16,0 4-4-16,5 2-4 0,-2-1-2 0,2 2 6 15,0 3 6-15,0 1 5 0,0-3 7 0,-3 2 13 16,-2 2 2-16,9-1 2 0,-4-1 3 0,0 3 0 16,1 1-4-16,-1-1-2 0,0 4-5 0,3-3-10 15,-6 1-4-15,3 4-2 0,0 1-4 0,-3-3-2 0,3 9-1 16,0 6-2-16,-2-3 0 0,6 5 1 0,-3 3 0 16,-1 4 0-16,0 4 0 0,-1 8-1 0,-3-3 1 15,6 2 1-15,1 4 1 0,-1 0 1 0,3 2 1 0,-4 0 0 16,4-1 0-16,1 2 3 0,-2-1-1 15,-1-4 0-15,0-2 0 0,0 2-3 0,2-3 1 0,1-1-2 16,-1-4 0-16,0-1-1 0,0-2-3 0,1 4-5 16,-1-4-24-16,-2-1-29 0,0 1-70 0,0 4 102 15,4-1-79-15,-3-3-50 0</inkml:trace>
        </inkml:traceGroup>
        <inkml:traceGroup>
          <inkml:annotationXML>
            <emma:emma xmlns:emma="http://www.w3.org/2003/04/emma" version="1.0">
              <emma:interpretation id="{3C82466E-F6E4-4013-BC0F-E9BF93D8B0D2}" emma:medium="tactile" emma:mode="ink">
                <msink:context xmlns:msink="http://schemas.microsoft.com/ink/2010/main" type="inkWord" rotatedBoundingBox="19609,9336 19984,9690 19296,10419 18921,10065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348.5006">18447 1571 406 0,'0'-11'251'0,"-1"-2"-120"0,-6 0-80 16,3 8 43-16,-6-4-30 0,5-1-36 0,-1 6-9 0,3 0-7 15,-4 1-7-15,-4 3-5 0,2 0-2 0,-1 5 1 16,4-2 1-16,-2 4 2 0,-2 0 1 0,-4 5 5 15,1-1 4-15,5 2 2 0,-3-1 4 0,0-1-1 0,0 4 9 16,1 2 1-16,-1-1 1 0,3-1 0 0,3-1 3 16,-1 0-1-16,3 1 0 0,3 0 0 0,0-3-1 15,0-1 0-15,3 1 2 0,2-2-1 0,3 1-1 16,0-1-1-16,1-1 0 0,1-4 0 0,4 3-6 16,-1-3-1-16,4 1-4 0,2 2-1 0,0-3-5 15,-1 0-2-15,4 1-1 0,-4 4-3 0,1-4 0 16,-2 2-2-16,-2 0 0 0,1 0 0 0,-2 1-2 15,-3 1 4-15,4 0-4 0,0 1 2 0,-8 0-1 16,6 0 2-16,-9 7-3 0,3-7 3 0,-7 3-2 16,4 0 0-16,-13-1 0 0,-1 1 0 0,6 1-1 15,-8-1-2-15,3 0 0 0,-2 2-2 0,-4-1-6 16,7 1 0-16,-3 0-2 0,-1-1-4 0,-3-2-12 16,-1 0-5-16,-3-4-7 0,3 1-9 0,-1 0-28 15,1-4-15-15,-3-1-15 0,4-2-17 0,-1-3 77 16,1-2-58-16,2 1-9 0</inkml:trace>
          <inkml:trace contextRef="#ctx0" brushRef="#br0" timeOffset="-1117.2973">18372 1582 824 0,'4'-5'356'0,"0"0"-233"16,-2-1-87-16,-2 1 5 0,3 2-4 0,-1 0-16 15,-2 1-8-15,6 1-12 0,-3 1 0 0,10 0 2 16,-7 0 2-16,2-2 14 0,8 2 1 0,-1-1 7 16,2-3 3-16,-2 0 0 0,2 2 1 0,4-4-1 15,4-2-3-15,-2 1-9 0,5-2-5 0,-1 1-6 0,5-3-15 16,2-2-7-16,1 0-14 0,-5 5-17 0,5-1-76 16,-2-4-59-16,2 3 130 0,0 6-97 0,-4-6-68 15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2:04.518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B94E48B1-B408-435D-88DA-4C85994E4CC1}" emma:medium="tactile" emma:mode="ink">
          <msink:context xmlns:msink="http://schemas.microsoft.com/ink/2010/main" type="writingRegion" rotatedBoundingBox="6130,4273 12515,3951 12723,8087 6338,8409"/>
        </emma:interpretation>
      </emma:emma>
    </inkml:annotationXML>
    <inkml:traceGroup>
      <inkml:annotationXML>
        <emma:emma xmlns:emma="http://www.w3.org/2003/04/emma" version="1.0">
          <emma:interpretation id="{7D238E60-8BA5-48C4-93F6-F362E79DA7B6}" emma:medium="tactile" emma:mode="ink">
            <msink:context xmlns:msink="http://schemas.microsoft.com/ink/2010/main" type="paragraph" rotatedBoundingBox="8563,7823 9863,3676 11498,4188 10199,83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CFB6860-8D61-4428-8033-3685AE5575CF}" emma:medium="tactile" emma:mode="ink">
              <msink:context xmlns:msink="http://schemas.microsoft.com/ink/2010/main" type="line" rotatedBoundingBox="8563,7823 9863,3676 11498,4188 10199,8335"/>
            </emma:interpretation>
          </emma:emma>
        </inkml:annotationXML>
        <inkml:traceGroup>
          <inkml:annotationXML>
            <emma:emma xmlns:emma="http://www.w3.org/2003/04/emma" version="1.0">
              <emma:interpretation id="{AEAC47E5-891D-4D3B-9502-8F5C0A567A95}" emma:medium="tactile" emma:mode="ink">
                <msink:context xmlns:msink="http://schemas.microsoft.com/ink/2010/main" type="inkWord" rotatedBoundingBox="8563,7823 9863,3676 11498,4188 10199,833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6735 3169 667 0,'-5'-3'251'0,"2"-5"-204"0,3 0-56 16,1 4-7-16,1-1-6 0,1 5-18 0,4 0 0 15,1 3 0-15,-4 0 4 0,3 0 20 0,1 2 11 16,-4-3 8-16,0 1 9 0,0 0 10 0,0 2 1 0,-3 0 11 15,4-2 2-15,-5 0-2 0,0 2-2 0,0 3-1 0,0-2-5 16,0 1-3-16,0-1-3 0,0 2-10 0,0 3-2 16,-2-1-3-16,1 2-1 0,1 4-2 0,0-1 1 15,1 4 1-15,-1-2 1 0,2 2 0 0,0-3 2 16,-1 3 4-16,1-1 2 0,-1-1 2 0,1-1 0 16,0 0 5-16,1 0 0 0,3-5 4 0,-1 2 1 15,0-2-1-15,1-3 0 0,0-1 1 0,2-1-2 16,2-3-5-16,-2 0-5 0,3-3-6 0,0-1-4 15,2-1-11-15,1-4-10 0,2-2-9 0,0 0-11 16,-2 1-13-16,-1-5-21 0,3-4 48 0,2 0-35 16,-2 1-4-16</inkml:trace>
          <inkml:trace contextRef="#ctx0" brushRef="#br0" timeOffset="-370.3227">6485 2423 399 0,'1'0'190'0,"-2"-5"-125"0,-2 0-57 16,-2-1 25-16,2 6-41 0,1 0-12 0,2 1-7 15,2 4 1-15,-1 0 4 0,4 3 6 0,-5-2 9 16,5 5 5-16,-2-4 16 0,-1 4 6 0,-1 5 5 16,2-2 2-16,-3-3 2 0,7 8 0 0,-6 4 1 15,3 0-1-15,0 1-9 0,-2 0-2 0,1 5 0 0,2 6-4 16,0 8-3-16,-2-3 0 0,3 0-3 0,2 3-3 0,-3 6 4 16,3 5 0-16,-2-6-1 0,1-8 0 0,-1 4 3 15,2 2 1-15,-8-15-4 0,0 5 3 0,2-9-4 16,-2-1 0-16,6-1-3 0,-6-2 0 15,-2-3-4-15,2 1-2 0,-4 0-4 0,4-4-5 0,0 1-17 16,-7-1-17-16,2-1-32 0,-3 0 57 0,5 2-49 16,-2-1-25-16</inkml:trace>
          <inkml:trace contextRef="#ctx0" brushRef="#br0" timeOffset="183.9401">6842 2881 1019 0,'-13'2'409'0,"0"-1"-286"0,4-9-109 15,4 0-8-15,2 5-6 0,1 0-19 0,0 0-28 0,2 3-14 0,4 3-34 16,-1 0-17-16,2 0-15 0,-1 2-35 16,4-2 103-16,2-1-92 0,4-4-33 0</inkml:trace>
          <inkml:trace contextRef="#ctx0" brushRef="#br0" timeOffset="1014.6792">7106 2012 191 0,'-5'-2'176'0,"5"0"-19"0,-1 2-67 0,-1-4 53 0,0 1-13 16,2-2-30-16,0 0-12 0,-3 2-6 0,3 0-11 15,0-2-18-15,3 2-10 0,1-2-7 0,0 0-4 16,3 3-11-16,2-2-4 0,6 2-4 0,-4-1-3 15,5 1-6-15,3 2 0 0,0 0-2 16,-2 0-1-16,1 2-1 0,-1 1-1 0,-1 0 0 0,2 0 1 16,-5 2-1-16,-1 2-2 0,-4 2 0 0,-1-2 1 15,1-1-1-15,-5 2 1 0,3 1-1 0,-3 4 0 16,-3 0-1-16,2 0 3 0,0-2 1 0,-1 2-3 0,-1 2 2 16,-6 0-2-16,-1 1 2 0,-1-2 0 0,4 0-1 15,-4 1 2-15,0 1 0 0,-2-2 1 0,1 0 0 16,-2 1 1-16,-4-3-1 0,2 1 1 0,1 1 1 15,-3-1 0-15,3 0-2 0,0 1 2 0,3-3 1 16,3 4 1-16,4-4 2 0,-1-2-3 0,1 1 5 16,2-4 0-16,2 4 3 0,1-5 0 0,3 1 4 15,1-1 2-15,-1-5 1 0,5 0 1 0,-3 0-1 0,13 1-2 16,-2-2 1-16,-1-2 0 0,-3-4-5 0,6 6-2 16,6-1-1-16,0-3 1 0,2-3-3 0,-4 4 2 15,-1-3-2-15,3 4-2 0,4-3 1 0,-6 3-1 16,-4 3 1-16,0-2-1 0,-4-1 0 0,1 0 0 15,-6 1-4-15,1 0 1 0,-3 2-3 0,-1-1-3 16,-2-1-7-16,1 4-3 0,-4 1-26 0,-1 2-19 0,-3-2-36 16,2 3-80-16,-5 4 128 0,-2-1-84 15,-3-9-36-15</inkml:trace>
          <inkml:trace contextRef="#ctx0" brushRef="#br0" timeOffset="-1204.125">6120 6154 194 0,'-5'-3'157'16,"4"1"-62"-16,-2-1-55 0,-1 1 33 0,3 1-14 0,-2-1-31 16,3 2-4-16,-2-1-4 0,2 1 2 0,-3 0 5 15,1 0 6-15,1 1 4 0,-1-1 5 0,0 0 3 16,1 0 4-16,-4-1 12 0,3-1 1 0,2 2-5 15,-1-2-3-15,1 1-2 0,-3-1 1 0,0 1-5 16,1-3-3-16,2 4-12 0,-2-1-4 0,1-1-1 16,-2 1-2-16,1-3-4 0,2 3-4 0,2-1-1 15,-2 1 0-15,1-4-2 0,2 2 0 0,-1-4-3 16,1 1 0-16,2-2 0 0,0-2-3 0,-2-1 2 16,2-1-2-16,1-1 0 0,-3-5 0 0,5 4 3 0,-1-2-1 15,-4-9-2-15,3 2 3 0,0 1 0 0,-2-3 1 16,0-6 0-16,4 4 0 0,-8-5 0 0,5 4-1 15,-3-4-1-15,1 3 0 0,-1 2-3 0,-1 0-1 0,1-5-2 16,-2 2 1-16,0 0-5 0,0-1 3 0,1 4-2 16,-1-9 1-16,0 1 2 0,0 0 2 0,0 4 0 15,0-8 3-15,-1 2 0 0,1-3 2 0,-2-1 0 16,1-1 5-16,-1 1 0 0,-1-4-1 0,1-2 1 0,-1 4-1 16,0-2 1-16,-2 2-2 0,0 2 1 0,0-1-6 15,2 1-1-15,-3 2 0 0,1 1-3 0,0-2-5 16,-1 4 2-16,1-2-2 0,-1-2-1 0,-1 0-1 15,3 3 0-15,-3-4 0 0,1-2 0 0,0 6 2 16,1-1-1-16,0 1-1 0,7 2 1 0,-4 2 1 16,0 0-1-16,1 2 0 0,-1 1 1 0,-1 3-1 15,3 0 2-15,-3 3-2 0,-4-2 0 0,6 3 1 16,1 0 0-16,0 4 0 0,-2-2-1 0,2 1-1 16,-1 1 1-16,-1 0 0 0,2 3 0 0,-5-2-1 15,1 2 1-15,-1 2 0 0,0 0 0 0,2-1-1 16,0 1 1-16,1 1 0 0,-3-1 0 0,4 1 0 15,-1-1 0-15,2-2-1 0,0 1 1 0,0 3 0 16,2 2 0-16,-6-1-1 0,4-2-2 0,2 5 2 0,-2 2-1 16,0-2 1-16,0 2-2 0,-2 1 1 15,-1 0-1-15,3 2 2 0,0-2-1 0,0 0 1 0,2 2-1 16,3 0 1-16,-5 0-1 0,0 1 1 0,1-3 1 16,-1 2-1-16,0 2 0 0,0-3 0 0,-1 3 1 15,-1-2 0-15,-1-2 0 0,4 0 1 0,-1 0-1 16,-3 2 2-16,2-2-2 0,-1 1 1 0,-1 2-1 15,-2-1 0-15,5 0 0 0,-8-1 0 0,5 1 0 16,5 2-1-16,-4-1 1 0,-1-1-2 0,3 1 2 16,-3-1-1-16,-2 2 0 0,5-1 2 0,-5-3-1 0,2 4 0 15,3-1 1-15,-3-1 1 0,4 1-2 0,-1-1 0 0,0-2 1 16,2 2-1-16,-2 0 0 0,-2 0 2 0,1-1-2 16,-1-2 0-16,-1 1 0 0,5-1 0 0,1 4 0 15,-6-2 1-15,4-1 0 0,2 0-1 0,-1-1 0 16,1 2 0-16,-1-2 0 0,-2 3 1 0,0-5 0 15,0 2-1-15,-5-1 0 0,5 2 0 0,-6 1 0 16,2-1 0-16,1 0 0 0,0 2 0 0,0 0 0 16,3 1 0-16,0-1-1 0,-3 1 1 0,3 1 0 15,-2 1-1-15,0-2 0 0,2 1 1 0,0-1-3 16,0 2 0-16,0-2 0 0,-1 2-2 0,-1 0 0 16,2 0 0-16,-3 5-4 0,-2 0 0 0,-1 1 0 15,0 1 0-15,2-1 0 0,1 2 0 0,-3 8 1 16,-4 3 0-16,1-1 2 0,-1-2 2 0,2 4-1 0,-1 6 1 15,-4-1 1-15,0-1 1 0,5 2 0 0,-3 2 0 16,1-1 2-16,-1 2-1 0,-1-4 1 0,4 2 0 16,-4-1 0-16,4-1 0 0,-3-1 0 0,0-3 4 15,3 0-2-15,0-7 0 0,0 2 1 0,2-3 1 16,1-4 0-16,0-2 2 0,2 1 0 0,0-7-1 16,1 1 2-16,2-2 1 0,-1 0 1 0,1-3-2 15,0-2 1-15,-2-2-2 0,2 1 1 0,0 0-1 0,3-4-1 16,2-4-3-16,-2 1 0 0,2 0-1 0,2-1 1 15,-1-2 0-15,3-5 1 0,1 1-2 0,-2-3 1 0,0 6 3 16,0-7-2-16,3 0 0 0,2-3 1 0,-4 2-1 16,-1-1-2-16,3-1 0 0,1 0 1 0,0 3-2 15,-4 2 0-15,5-2 0 0,1 5 0 0,-4 1 0 16,4 1 0-16,-6 4 0 0,2 0-1 0,-5 5 1 16,4-1-1-16,-6 4-1 0,0 0-2 0,4 5 0 15,-4 0-3-15,-1 2 1 0,1 1-1 0,5 5-1 16,-3 0 1-16,6 6 3 0,-2 2-1 0,4 3 1 15,-2 0 1-15,10 4 1 0,-2 1 2 0,0-1-2 16,2 3 0-16,-4-5 0 0,2-1 1 0,5 7-3 16,0-1-1-16,-2-4-2 0,1 2-4 0,1-5-2 0,3 5-14 15,1-3-11-15,-1 3-12 0,-1-10-13 0,4 0-74 16,0-1-88-16,2-2 162 0,8-3-111 0,-5-21-77 16</inkml:trace>
          <inkml:trace contextRef="#ctx0" brushRef="#br0" timeOffset="-676.3353">5892 2367 693 0,'-3'-2'346'15,"2"-7"-235"-15,-6-1-24 0,7 10-81 0,2-1-20 16,-2 1-10-16,3 4 0 0,2 6 2 0,3-2-7 15,11 5 21-15,-2-1 7 0,-2-2 13 0,1-4 5 0,6 2 17 16,7-6 5-16,4 1 4 0,-3-3 13 0,2-3-10 16,3 1 2-16,7-6-4 0,-3 3-3 0,3-3-14 15,-1-1-6-15,1-2-3 0,-1 1-5 0,4 1-10 16,-1-1-4-16,-7 2-7 0,1-3-4 0,-1 1-2 16,-4 1-24-16,-1-2-11 0,-2 1-19 0,-7-1-81 15,4 0 110-15,-3-2-68 0,-2 2-44 0</inkml:trace>
        </inkml:traceGroup>
      </inkml:traceGroup>
    </inkml:traceGroup>
    <inkml:traceGroup>
      <inkml:annotationXML>
        <emma:emma xmlns:emma="http://www.w3.org/2003/04/emma" version="1.0">
          <emma:interpretation id="{B7EB6FC6-9C60-49A2-8AE7-76AD427D1BD2}" emma:medium="tactile" emma:mode="ink">
            <msink:context xmlns:msink="http://schemas.microsoft.com/ink/2010/main" type="paragraph" rotatedBoundingBox="6265,6947 12650,6625 12713,7887 6328,82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C9A5F0-2B3D-4E47-B1C5-BFA701DBDF98}" emma:medium="tactile" emma:mode="ink">
              <msink:context xmlns:msink="http://schemas.microsoft.com/ink/2010/main" type="line" rotatedBoundingBox="6265,6947 12650,6625 12713,7887 6328,8209"/>
            </emma:interpretation>
          </emma:emma>
        </inkml:annotationXML>
        <inkml:traceGroup>
          <inkml:annotationXML>
            <emma:emma xmlns:emma="http://www.w3.org/2003/04/emma" version="1.0">
              <emma:interpretation id="{307DFA7A-DBBC-4330-A57F-C8FA4523EBBF}" emma:medium="tactile" emma:mode="ink">
                <msink:context xmlns:msink="http://schemas.microsoft.com/ink/2010/main" type="inkWord" rotatedBoundingBox="6265,6947 12650,6625 12713,7887 6328,820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468.6871">3945 5375 488 0,'-10'-9'328'0,"1"-3"-168"0,2 3-102 0,4-4 98 15,-2 0-129-15,5 2-3 0,-3-1-8 0,1 0-16 16,2 3-6-16,2-4 0 0,0 2 0 0,2 5 2 16,6-2 5-16,-5-5 4 0,7 5 2 0,-2-5 3 15,4 0 5-15,-3 2 4 0,2-6-1 0,5 1 0 16,-4-2 1-16,4 2-3 0,4 2-1 0,0 0-3 16,-3 1-3-16,4-1-6 0,-3 1 1 0,3 2-3 15,-3 6-3-15,1-3 0 0,-2 6-1 0,-5 1 1 16,4 6-1-16,-2-1 2 0,-3 4-1 0,3 5 0 0,-5-2 2 15,0 2 0-15,-3 8 0 0,1-2 3 0,-4-2-1 16,2 4 2-16,-7 0 0 0,0-1 1 0,-2 3 1 16,-3-6 4-16,-3 2 0 0,0-3 0 0,-3 0 2 15,0 0-1-15,-3-2 1 0,-4 1-3 0,4-1 0 16,-5 0-3-16,-4 1-3 0,1 1 2 0,-2-2-5 16,-1 0 0-16,-1 4-3 0,2-2-1 0,-3-3-6 15,2 1-5-15,2-5-5 0,0 6-9 0,2-4-7 16,3-5-20-16,2 1-88 0,2 1 109 0,5-2-64 15,2 0-36-15</inkml:trace>
          <inkml:trace contextRef="#ctx0" brushRef="#br0" timeOffset="6097.8814">3933 4972 324 0,'2'-20'259'16,"-4"-3"-82"-16,2 1-91 0,-4 3 56 15,-3 1-24-15,4 2-34 0,-2 0-12 0,-1 5-11 0,4 3-12 16,-1 0-16-16,0 2-4 0,1 4-5 0,1-1-5 16,-4 2-10-16,5 1 0 0,0 0-3 0,-5 3-2 15,2 3 0-15,2 2 0 0,-4 2 1 0,3 2 2 16,-1 8 2-16,-3-1-1 0,-1 8 0 0,7 0 3 15,-1 6-3-15,1 7 1 0,0 9-2 0,-2-1 1 16,2 6-2-16,0 5 2 0,2 0-1 0,1-1-2 0,-3 1 0 16,1-2-2-16,4-5 0 0,2 4-2 0,-6-2-1 15,2-1 0-15,-1-7-2 0,3 2 1 0,-5-8 0 16,0-7 0-16,4 4-1 0,-7-5-1 16,5-5-1-16,-2-5 0 0,0-3-2 0,-3 3-6 0,0-7-3 15,1 1-4-15,-6-4-4 0,6-2-10 0,-1-1-34 16,3-1-18-16,-3-3-23 0,1-3-37 0,1-1 95 15,-2-1-73-15,-4-4-21 0</inkml:trace>
          <inkml:trace contextRef="#ctx0" brushRef="#br0" timeOffset="7962.9467">3519 5275 451 0,'-3'-13'206'0,"-2"5"-129"16,4 2-67-16,-4-1 6 0,3 6-14 0,1-2-15 0,1 3-25 0,0 0-1 15,0 3-2-15,0-2 1 0,0 3 14 0,1 0 11 16,1 3 11-16,-2-6 17 0,2 3 29 0,-2-4 10 16,0 0 8-16,0 3 8 0,0-3 10 0,0 0 0 15,-2-2-4-15,0 1-7 0,1 1-14 0,-2-2-6 16,-2-3-6-16,-1 2-8 0,-1 3-12 0,-2 0-4 16,-3-2-5-16,0 2-1 0,-3 0-5 0,-2 2-1 0,-5 4 0 15,-1-2-2-15,1-3 0 0,-3 5-1 0,-1 2 2 16,-6-3-1-16,-3 3 0 0,-1-1 1 0,4-1-1 0,-2 0 0 15,-4 1 0-15,-3-1 1 0,2 0 0 0,6-1 1 16,-4 2-2-16,1 1 2 0,7-1-1 0,-1 0 2 16,4-1-4-16,1 1 0 0,4-3 0 0,-1 1 0 15,3 0-2-15,0-3 0 0,3 2-2 0,0-1 1 16,3-3-1-16,2 2-2 0,0-2-1 0,1 0-1 16,4 0-5-16,-1 0-8 0,6-2-5 0,-4-1-8 15,2 2-28-15,3-1-16 0,0-1-21 0,3 0-30 16,3-2 82-16,2-1-59 0,5 1-17 0</inkml:trace>
          <inkml:trace contextRef="#ctx0" brushRef="#br0" timeOffset="6950.8199">4811 5351 322 0,'-6'-1'207'0,"-2"-1"-86"0,0-4-73 16,0 4 33-16,0-4-20 0,0 3-22 0,0-2-12 15,1 2-24-15,1-1-2 0,-2-2-5 0,0 6-1 16,2-3 0-16,-1 1-2 0,4 2 3 0,-3-3-2 16,1 2 3-16,4-1 0 0,1 2 1 0,0-3 2 15,1 1 0-15,1 1 2 0,1-1-1 0,2 0 2 16,-1 2 3-16,6 0-1 0,1 0 7 0,2-1 2 16,1 1 1-16,4-2 4 0,2 2 3 0,9 0 9 15,8 0 1-15,-5-1 4 0,9 1-5 0,10 0 1 16,-3 0-2-16,9-2-2 0,-1-3-5 0,4 4-7 15,-1-3-4-15,0 0-4 0,-3-4 0 0,-5 3-4 16,5 0 1-16,-7 0-2 0,-1-3 2 0,-2 4 0 16,2-1 2-16,-4 2-2 0,-4-2 0 0,-2-1 1 0,-1 1-4 15,-2 0 0-15,0 5-1 0,-9-2-3 0,-3-6-6 16,-2 8-1-16,-3-4-3 0,-4 0-10 0,-1 4-3 16,-7-4-8-16,0 2-8 0,-4-1-31 0,0 1-16 15,-9 1-34-15,1 1 79 0,-5 0-68 0,3 0-31 16</inkml:trace>
          <inkml:trace contextRef="#ctx0" brushRef="#br0" timeOffset="7315.5721">5497 4955 475 0,'-9'1'298'16,"4"-1"-158"-16,2-4-101 0,1 0 74 0,1 0-93 16,-1 4-25-16,2 1-7 0,3 6-6 0,-3-1-3 15,3 2 4-15,1 3 4 0,0 2 4 0,1-2 3 16,0-2 7-16,1 1 3 0,4-2 2 0,-1 0 2 0,3 3 4 16,0-3 0-16,1-6 1 0,1 4-1 15,1-1-1-15,-1 0-2 0,0 4-2 0,2-1-1 16,-3-5-2-16,0 0-3 0,1 5 0 0,1 0 1 0,-3 2-1 15,1-4 2-15,-3 2 2 0,-2 0 4 0,-2 7 1 16,0-1 2-16,-1-1 5 0,-5 1 2 0,-2 2 5 16,-2 3 1-16,-7 3 0 0,-1-6-2 0,-5 8-1 15,1-2-2-15,-13 7-4 0,1-2-2 0,-4 2-8 16,-6 1-3-16,-5 0-4 0,4 2-8 0,-8 2-17 16,-3-4-16-16,4 5-26 0,-5-5-41 0,-2-1 78 15,1 3-55-15,-1-8-22 0</inkml:trace>
          <inkml:trace contextRef="#ctx0" brushRef="#br0" timeOffset="8329.6708">2991 5093 233 0,'3'-11'150'0,"-5"0"-58"0,1 3-52 0,-3-3 29 0,0 3-12 16,-1 3-14-16,-1 0-10 0,1 1-10 0,0 2-2 16,-1 0-3-16,1 4-2 0,-3 3 0 0,2-4-1 15,-4 6-1-15,2-1 4 0,-2 2-1 0,-2 0-2 16,-1 6-2-16,0-6 1 0,0 3-4 0,1 2-1 16,-4 3-2-16,1 0-2 0,1 0-4 0,-2 0 1 15,0-5-2-15,-1 3 1 0,-1 6-1 0,1-9 1 16,-1 3-1-16,2-4 2 0,-1 4-2 0,1-1 2 15,0 1-1-15,0-1-1 0,3-4 0 0,-1 4 0 16,4-2 2-16,-1 2-3 0,3 0 0 0,5-2-2 0,-6 0 3 16,7 5 0-16,0-5-2 0,2 2 2 0,0 1-1 0,5 2 2 15,5 2 0-15,-4-1 3 0,8 1-2 0,4-1-1 16,1 2-1-16,6-1-2 0,3-1-3 0,5 1-10 16,0-1-2-16,6 2-4 0,5-1-4 0,9 6-22 15,-4-4-34-15,12 4 57 0,1 2-36 0,6-4-23 16</inkml:trace>
          <inkml:trace contextRef="#ctx0" brushRef="#br0" timeOffset="9024.0992">6771 4967 286 0,'-3'-3'120'0,"3"-3"-86"0,-3 0-29 0,3-1 1 16,2 1-5-16,-1 4-1 0,4-3-3 0,-5 2 12 15,3 3 13-15,2-1 10 0,-2-1 10 0,-4 2 19 16,-1-2 2-16,-3 2 3 0,2 0 1 0,-2 0-9 16,-3 0-7-16,-1 2-8 0,-6 1-8 0,1 2-16 15,1 1-5-15,-7 4-2 0,-1 3-4 0,-1 3-8 16,-1-2 0-16,3 8 0 0,-3-1 0 0,4-2-1 15,-3 2 0-15,1-2-1 0,1 0 1 0,0-3 1 16,0 0 1-16,5-3 0 0,1 3 0 0,0-2 1 16,6-1 1-16,0-2 0 0,3 0-1 0,0-2 4 15,4-2 1-15,1-1 0 0,0 2 2 0,1-1 5 0,2-3-2 16,2 1 1-16,2 0 1 0,-1 3-2 16,4-2-4-16,2 4 1 0,-1-4-6 0,2 0-2 0,3 4-1 15,-2 0 0-15,4 2 0 0,1-2-2 0,-1 1 2 16,-6-3-3-16,7 3 2 0,-3-1 0 0,3-2 0 0,-1 1-3 15,-1-4 0-15,-2 3 0 0,2 0-2 0,-1 0-1 16,-3-2-7-16,0 1-4 0,-2-1-5 0,0 0-3 16,-3-1-21-16,2 0-10 0,-1-2-13 0,1-3-17 15,-6 0 56-15,3 0-40 0,-4-5-10 0</inkml:trace>
          <inkml:trace contextRef="#ctx0" brushRef="#br0" timeOffset="9314.6655">6466 5280 164 0,'-10'-4'119'0,"2"4"-34"0,-3-3-41 0,5 2 30 16,-2 1-3-16,1 0-5 0,4-4-5 0,3 1-9 16,0 2-4-16,3-1-1 0,4 2 1 0,4-3-3 15,5 3 1-15,6 2-3 0,0-1 2 0,4 1-4 16,4-2-1-16,-1 0-5 0,3 1-3 0,4-1-10 15,-4 0-6-15,5-3-2 0,-4 3-5 0,-1 0-4 0,1 0-3 16,4 2 1-16,0-2-1 0,-7 1-1 0,-3-1 0 16,-1 0-1-16,4 0 1 0,-6 0 0 0,1 0 0 15,-3-1 0-15,-4 1-2 0,1-2-5 0,0 2-1 16,-6 0-3-16,1-1-9 0,-3-3-20 0,2 3-16 16,-11 1-27-16,4-2-42 0,-1 1 88 0,-3 1-63 15,-1-2-22-15</inkml:trace>
          <inkml:trace contextRef="#ctx0" brushRef="#br0" timeOffset="9580.8047">7302 4815 758 0,'0'-12'380'0,"0"4"-230"0,-3-3-112 15,4 3 36-15,-6-4-65 0,5 8-12 0,4 0-13 16,-1 4-15-16,0 1 0 0,-3 7 0 0,3-3 3 15,-3 3 11-15,2 2 6 0,3 2 6 0,-2-1 5 16,0 7 4-16,5-4 1 0,0 7 2 0,-2 0 0 16,2 6-2-16,0 3-1 0,-3 2-1 0,6 1-2 15,-3 6-1-15,2 2-1 0,-1-3-4 0,2 7 0 0,-4-4-5 16,4 4-1-16,2-2-1 0,-5 0-4 16,-1-8 1-16,1-5-7 0,0 5-11 0,-1-1-9 15,-1-7-8-15,-3-5-14 0,2-5-21 0,-2 4 54 0,-1-11-39 16,-1 2-7-16</inkml:trace>
          <inkml:trace contextRef="#ctx0" brushRef="#br0" timeOffset="9834.79">7541 5136 518 0,'-5'-9'323'16,"3"-9"-150"-16,1 5-111 0,2-1 86 0,-1 0-104 15,4 1-10-15,-3 2-12 0,4 3-24 0,0 2-4 16,1 1-3-16,0-2-1 0,-1 3 0 0,2 2 1 16,1 2 1-16,-2-2 1 0,0 2 5 0,1 2-1 0,-3 3 1 15,1 1 2-15,0 2-1 0,-3 3-1 0,-1 0 0 16,-1 2-4-16,0 5-3 0,-3-1-3 0,-3 1-4 16,1 1-6-16,-5 2-13 0,1 1-7 0,-2 2-6 15,-2-2-7-15,3-4-9 0,-4-1-11 0,-4-1-49 16,4 3 82-16,1-6-43 0,-1-2-20 0</inkml:trace>
          <inkml:trace contextRef="#ctx0" brushRef="#br0" timeOffset="10237.7089">7964 5081 373 0,'7'-2'142'0,"-6"-1"-101"0,-1-4-38 15,3 4 7-15,-3 2-6 0,4 1-14 0,-4 0 0 16,0 0 5-16,1 1 4 0,-1 1 6 0,0-2 19 16,0 0 8-16,2 0 4 0,-2 0 6 0,1 0 6 15,3 0-1-15,0-2-3 0,3 2-2 0,1 3-14 0,4 2-4 16,9-3-4-16,0 1-6 0,0 0-7 15,9 0-2-15,2-1 0 0,0-2 0 0,6-2 4 0,-2 1 1 16,3 1 4-16,0-3 2 0,0-1 4 0,-1 1 2 16,2 0 1-16,0 1 0 0,-5-1-4 0,0 2-2 0,4-4-3 15,-2 2-1-15,-5-1-6 0,-3 1-1 0,2 0-3 16,-4 0-1-16,-6 0 0 0,3 0-2 0,-6-1 1 16,-1 3-1-16,1-1 0 0,-6 2-1 0,-2 0-1 15,-2-1-1-15,-3-1-4 0,3 2 1 0,-8 0-2 16,0 0-3-16,-2 0-12 0,-1 0-6 0,0 2-12 15,-2 1-13-15,3 0-64 0,-4 0 86 0,0 0-55 0,-1 1-30 16</inkml:trace>
          <inkml:trace contextRef="#ctx0" brushRef="#br0" timeOffset="10590.0862">8527 4889 718 0,'1'-3'290'0,"1"0"-213"0,-1-2-71 0,-1-3-9 15,0 7-13-15,3-1-14 0,1 1-7 0,0 1-4 16,1 1 5-16,2 2 6 0,-3 1 6 0,3-1 22 16,-1 0 8-16,0 0 8 0,4 0 5 0,-2-1 8 15,3 1 1-15,-3-1-1 0,5 1 0 0,-2 0-6 0,0 0-6 16,7 7-2-16,-7-5-4 0,2 1-9 0,2 2 0 15,3 1-2-15,-2 1 0 0,6 3 0 0,-3-2 1 16,0-5-1-16,2 5 2 0,-5 1 3 0,3-3 1 16,-3 1 2-16,-3-4 2 0,0 2 3 0,-5 0 0 15,0-6 2-15,-4 2 2 0,3-1-3 0,-6-1 2 16,1 4-1-16,-4-1-1 0,-1-2-2 0,-3 5 0 0,-5 4-1 16,-4 7-4-16,-2-2 0 15,-7 5-4-15,-5 7-1 0,-3 3-12 0,-3 3-7 0,-6 6-14 16,-5 2-21-16,-5 5 38 0,5 5-25 0,-9 1-12 0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7:25.47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D84A393-A4D5-436B-85DA-4EC5E25B9346}" emma:medium="tactile" emma:mode="ink">
          <msink:context xmlns:msink="http://schemas.microsoft.com/ink/2010/main" type="writingRegion" rotatedBoundingBox="626,16166 7161,13413 8168,15805 1633,18557"/>
        </emma:interpretation>
      </emma:emma>
    </inkml:annotationXML>
    <inkml:traceGroup>
      <inkml:annotationXML>
        <emma:emma xmlns:emma="http://www.w3.org/2003/04/emma" version="1.0">
          <emma:interpretation id="{4F9F2ED8-C1FC-4DCC-ADC4-E405A268D87B}" emma:medium="tactile" emma:mode="ink">
            <msink:context xmlns:msink="http://schemas.microsoft.com/ink/2010/main" type="paragraph" rotatedBoundingBox="626,16166 7161,13413 8168,15805 1633,185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8B8344-4BE2-46C3-88BC-C0B88B38A6A7}" emma:medium="tactile" emma:mode="ink">
              <msink:context xmlns:msink="http://schemas.microsoft.com/ink/2010/main" type="line" rotatedBoundingBox="626,16166 7161,13413 8168,15805 1633,18557"/>
            </emma:interpretation>
          </emma:emma>
        </inkml:annotationXML>
        <inkml:traceGroup>
          <inkml:annotationXML>
            <emma:emma xmlns:emma="http://www.w3.org/2003/04/emma" version="1.0">
              <emma:interpretation id="{B75C74E2-B5C5-4CA9-92DF-7A7912C8242F}" emma:medium="tactile" emma:mode="ink">
                <msink:context xmlns:msink="http://schemas.microsoft.com/ink/2010/main" type="inkWord" rotatedBoundingBox="728,16409 6238,14088 7104,16145 1595,1846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229 233 406 0,'-13'-13'287'16,"2"0"-124"-16,2 1-96 0,-6-3 64 0,3 3-44 16,5-1-37-16,-7 3-12 0,1-7 2 0,0 4 1 15,2 2-5-15,3 0 1 0,-1 0 2 0,-6-4 14 16,4 3-1-16,2-3 4 0,4 7-4 0,-3-1 6 15,-5-2-1-15,7 4-2 0,-4 4-6 0,5 1-13 16,2 4-7-16,-3 1-5 0,1 0-7 0,5 13-13 16,0 0-1-16,3 3-4 0,5 8 0 0,2 13-4 15,-1-2 2-15,6 15-1 0,-6 8 1 0,6 4 0 16,2 3-1-16,1 10 0 0,-1-1 1 0,1 2-2 16,-4 1-1-16,5 0 0 0,0-4-1 0,-4 2 2 15,0-1-4-15,-2-4-1 0,2 2-4 0,-4-4-3 16,0-1 0-16,0-7-4 0,-1 3-5 0,-2-8-7 15,-1 2-2-15,-2-15-6 0,0 3-7 0,0-10-30 0,-5-5-18 16,0-2-28-16,1-9-31 0,3-6 101 0,-4-7-75 16,1-10-21-16</inkml:trace>
          <inkml:trace contextRef="#ctx0" brushRef="#br0" timeOffset="359.5853">247 857 915 0,'-7'-11'469'0,"-1"3"-285"0,0-1-119 0,0 2 19 0,2 1-16 16,1-2-10-16,0 0-16 0,2-2-10 0,0 1-18 16,0-2-4-16,1 1-1 0,7 1-3 0,-5-3 1 15,0 1-5-15,2 0-2 0,-1-5 0 0,6 5 1 16,-1-2 0-16,-4-1 0 0,-1-5 1 0,9 4-1 16,-2-2 1-16,1-1 0 0,1 1 0 0,-4-4-2 15,8 2 1-15,-1 2-1 0,3 1-3 0,-3 0 1 16,1-2-3-16,5 4 2 0,-3 6-1 0,5-2 1 15,-5 2-2-15,3 7 0 0,3-1 1 0,1 2 1 16,-6 0 1-16,1 3-2 0,-1 2 2 0,2 2-1 16,-4 4 2-16,0 0 1 0,-3-2 0 0,-3 1 1 0,1 4 1 15,-5 1 1-15,1 1-1 0,-5-2 3 0,1 3-2 16,0-2 1-16,-7 2-1 0,2 4 0 0,-5-2-3 16,-5 2 0-16,-1-1 0 0,1 3-5 0,-6-1-5 15,0 2-4-15,-4 5-6 0,1-5-3 0,0 1-15 16,-2 0-9-16,3 1-10 0,-4-1-14 0,6-2-51 15,0-1-35-15,6-4-53 0,-2 2 136 0,7-4-119 16,5-3-53-16</inkml:trace>
          <inkml:trace contextRef="#ctx0" brushRef="#br0" timeOffset="1287.7472">1075-404 95 0,'-5'-2'84'0,"-1"1"-14"0,-1-1-32 0,1-1 31 16,-1-3 0-16,3 4 2 0,-1-1-1 0,-1 0 3 15,-1-1 2-15,4 3 0 0,-3-1 2 0,2 2-3 16,0-1 0-16,0 1-6 0,0 0-1 0,2 1-12 0,-3 2-6 16,2 1-6-16,2 2-4 0,-4 5-14 0,0-1-3 15,2 9-4-15,-5-2-4 0,0 9-3 0,1-2 1 16,-2 17-2-16,-1 0 2 0,2 1 2 0,-3 9 1 16,-1 5-2-16,4-2 1 0,0 8-1 0,0-2 1 15,3 6-1-15,-2 1-1 0,6 6 0 0,1 3 1 16,6-4 0-16,1 3 3 0,1-5 0 0,4 0 0 15,3-10 1-15,1 3-3 0,0-12-1 0,3-4 0 16,5-7-3-16,-1-2-3 0,3-4-5 0,1-4-2 16,-2-4-3-16,7-4-3 0,-6-3-6 0,1-10-8 0,6-1-25 15,2 2-16-15,-6-7-24 0,4-4-23 0,2-6-35 0,7-6 90 16,2-10-71-16,-1 0-13 0</inkml:trace>
          <inkml:trace contextRef="#ctx0" brushRef="#br0" timeOffset="973.8129">1142-331 110 0,'0'-6'29'0,"0"-2"-43"0,0 3 12 16,0-1-12-16,3 1-15 0</inkml:trace>
          <inkml:trace contextRef="#ctx0" brushRef="#br0" timeOffset="2415.7574">1672-148 606 0,'-14'15'314'0,"6"-14"-174"0,0 4-97 0,1-3 39 16,-1-1-33-16,4 6-28 0,0-3-18 0,-2 3-8 15,6 1-1-15,-2 1-3 0,2-1 5 0,7 7 4 16,-4-3 0-16,5 3 6 0,-2-1 0 0,1 2 3 16,5 0 3-16,-2 3 1 0,0 0-2 0,1 0 1 15,-3 0 0-15,4 2 0 0,0 0 0 0,-6-4-2 0,0 2 0 16,4 4 1-16,-4-3 2 0,2-1-2 16,-5 0 0-16,-1 1 0 0,0 0 3 0,-2 1 0 0,1 0 0 15,-1-5 0-15,-1 0-1 0,-4 4 4 0,-2-1 2 16,-1-1 0-16,-1-1-2 0,-2 1 1 0,0 1 0 15,-1 0-5-15,-5 0-1 0,1-3-8 0,-2 2-3 16,3-6-1-16,-1 3-4 0,0-2-10 0,0-6-3 16,1 0-6-16,4-1-7 0,3-1-19 0,2-3-12 15,1-1-16-15,-3 1-14 0,3-2-39 0,1-3-29 16,-1-9 99-16,8 1-74 0,5-5-29 0</inkml:trace>
          <inkml:trace contextRef="#ctx0" brushRef="#br0" timeOffset="2098.5794">1314 16 359 0,'-7'-3'311'0,"4"0"-102"0,-5-3-126 0,0 2 74 16,3 1-60-16,1 0-22 0,-1 1-32 0,3-1-5 16,2 0-2-16,0 1-2 0,2 1-1 0,3-2 0 15,3 0 1-15,1-1 0 0,-1 3-5 0,5-6-1 0,6-4 5 16,-2 3-3-16,3 0-5 0,2-6-4 0,0 1-5 16,4-1-5-16,4-2-4 0,0 0-6 0,2-1-10 0,1-3-16 15,-1 3-11-15,2-4-10 0,-2 0-15 0,-1-1-48 16,1 1-29-16,-8 1-40 0,0 2 113 0,-2 2-102 15,1-1-42-15</inkml:trace>
          <inkml:trace contextRef="#ctx0" brushRef="#br0" timeOffset="1742.7503">1420 29 67 0,'0'-2'62'15,"0"1"-23"-15,0-2-28 0,0 1 6 0,-3 1-19 0,3 1 6 16,-1 0-12-16,-3 1-13 0</inkml:trace>
          <inkml:trace contextRef="#ctx0" brushRef="#br0" timeOffset="1686.7386">1441 70 241 0,'-2'-4'114'0,"1"-1"-93"0,-1 0-38 0,-3 4 7 16,2-4-30-16,0 3 18 0,0-1-31 0,3 1-6 15</inkml:trace>
          <inkml:trace contextRef="#ctx0" brushRef="#br0" timeOffset="2704.8859">1903 121 517 0,'5'-3'341'16,"-4"2"-159"-16,1-1-108 0,-2-1 61 0,0 1-42 0,3 2-32 15,-1 0-43-15,-1 0-6 0,2 2-7 0,1-1-4 16,0 4-3-16,1 0-4 0,0 1 0 0,1 1 3 16,-1 2 2-16,1-1-1 0,-2 2 2 0,2 1 1 15,0 0 0-15,1 0 2 0,1 0 3 0,-2 4-3 16,2-2 1-16,3 2 2 0,0-2-1 0,0 3 1 15,1-3-1-15,4 0 1 0,-2 3 0 0,0-2 1 16,-4-1 0-16,1 1-1 0,2 2-1 0,1-3 1 16,-6 3 0-16,1-2 1 0,-1-1 0 0,-4 1 0 0,5 0-5 15,-6-1 2-15,2 1 0 0,-5-4-2 0,3 4-5 16,-3 1-2-16,-1-6-7 0,2 2-3 0,-2 0-15 16,-2-1-11-16,-1-2-14 0,0 1-17 0,-1-4-42 15,-2 0-18-15,-1 0-16 0,1-5-24 0,-1 1 103 16,-2-2-76-16,-6-7-8 0</inkml:trace>
          <inkml:trace contextRef="#ctx0" brushRef="#br0" timeOffset="2901.3695">1975-17 1086 0,'0'-5'502'15,"0"0"-308"-15,0 1-133 0,-4-1 37 0,4 0-25 16,0 0-31-16,4 5-48 0,2 0-9 0,3-3-4 15,1 3-6-15,4-3-4 0,4 0-2 0,6 3-5 16,-4-4-1-16,3-2-4 0,4 3-6 0,0-3-8 16,-3-2-9-16,3 1-39 0,-3-4-26 0,-4 0-37 15,1-3 106-15,5-7-91 0,-4 0-40 0</inkml:trace>
          <inkml:trace contextRef="#ctx0" brushRef="#br0" timeOffset="3259.6686">1997-1049 624 0,'1'17'429'0,"3"-2"-226"15,-6-14-152-15,0 6 124 0,2-3-143 0,0 0-46 16,12 4-9-16,3 8 1 0,1-4 4 0,2 3 9 0,9 4 5 15,0-2 2-15,8 6 4 0,3 0 2 0,1 1 2 16,-1-5 3-16,6 5-2 0,1 2 1 0,1-1 2 16,2 2-1-16,1 2-4 0,5 3-1 0,-1 1 0 15,3 7-3-15,0 6-1 0,-1 1 0 0,4 7-3 16,-3 3 0-16,-10 8 1 0,3 1 0 0,-7 5 1 16,-7-1 1-16,-6 4 2 0,-6-3 1 0,-7 4 1 15,-3-2-1-15,-8-3 3 0,-3 2 1 0,-6 0 0 16,-4-5-1-16,-8-4 0 0,1 3-3 0,-8-4 2 15,-7-6 0-15,0-6-5 0,-2 3-1 0,-8-10-7 16,0 2-5-16,-3-7-25 0,2-2-15 0,-5-5-24 16,3 1-27-16,-4-4 69 0,3-2-55 0,4 2-18 15</inkml:trace>
          <inkml:trace contextRef="#ctx0" brushRef="#br0" timeOffset="3818.726">3131-909 398 0,'-2'-5'249'0,"2"2"-119"0,2 0-76 16,-2 0 51-16,3 1-20 0,2 2-30 0,-4 0-5 0,1 2-4 16,4-1 7-16,1 2 0 0,-1 1-2 0,0 0-5 15,2 3-3-15,2-2 0 0,1 1 0 0,0 0-1 16,2-1-9-16,-2 0 0 0,3 3-2 0,2-5-5 15,3 7 1-15,1-2-6 0,2 0-2 0,-1 3 0 16,4-3-5-16,5 4-1 0,4 1 0 0,-6-2 0 16,-2-8-3-16,1 4 3 0,0-4-2 0,-1 0 2 15,-1 0 2-15,-7-3 1 0,2 0-1 0,-4 2 1 16,3 0 1-16,-6-1-4 0,-2 1 2 0,-1 1-4 16,-1-3 1-16,-2 3-2 0,-4 0-4 0,3-1 1 15,-4 3-1-15,3-4-1 0,-5 1-4 0,0-1 0 0,-4 7-2 16,-4 0-3-16,7 4 0 0,-6-3-1 0,0 5-3 0,-3 9-1 15,2 2 0-15,0 7 2 0,-3 0-2 0,3 9 3 16,-6-2-1-16,-1 13-1 0,4-1 3 0,-2 8 1 16,1 5 0-16,-4-2 0 0,5 1-1 0,-4-2 0 15,2 1-2-15,1-5-2 0,1-2 0 0,-2-6-8 16,5-3-4-16,0-8-4 0,2 1-6 0,-2-6-26 16,4-4-17-16,3-7-24 0,-2-1-32 0,3-9 86 15,0 0-63-15,8-9-19 0</inkml:trace>
          <inkml:trace contextRef="#ctx0" brushRef="#br0" timeOffset="4400.0599">4177-869 818 0,'-5'-35'420'15,"-1"8"-219"-15,0 0-120 0,-1 1 62 0,-1 5-50 16,5-4-19-16,3 1-14 0,-2 2-13 0,1 3-20 16,1 3-5-16,6 0-5 0,-4 3-6 0,4 2-9 15,-1 1 0-15,6 4-3 0,-4-2-4 0,4 3-2 16,1 2-2-16,-2 3-2 0,1 0-1 0,5 5 0 16,-2 4 1-16,-1 3 0 0,0 2 1 0,-2-1 2 0,-3 6 2 0,2 8 0 15,-3 3 1-15,-3-6-1 0,-3 9 2 0,-2 2 0 16,1 4 0-16,-5 5 1 0,2-1-2 0,0-1 1 15,-5-4-4-15,-2 0 1 0,2 0-3 16,0-3-2-16,-5-8-12 0,4 2-7 0,-6-8-5 0,1-2-13 16,-2-3-34-16,5 0-22 0,-3-5-25 0,-2-5-31 15,5-1 104-15,-1 0-76 0,5-5-19 0</inkml:trace>
          <inkml:trace contextRef="#ctx0" brushRef="#br0" timeOffset="4146.0162">4037-1419 1251 0,'0'-8'525'0,"-5"-4"-359"0,-3 2-127 15,0 2 21-15,2 2-24 0,1 1-51 0,4 0-12 16,-1 4-6-16,0 2-3 0,2 1 2 0,0 9-2 0,5 3 8 16,-2 2 4-16,0 0 15 0,2 7 2 0,0-1 6 0,1 8 0 15,1 5 1-15,1 0 2 0,-2-3 0 0,4 5-2 16,2 10-1-16,3 4 0 0,-1 5-3 0,0-7 1 16,9 12-4-16,-4 3-1 0,3 1-5 0,5-1-1 15,-6 1-3-15,4 0-4 0,-1-4 1 0,-3 1-5 16,1-3-8-16,-4-2-2 0,2-7-4 0,-7-1-4 15,2-11-15-15,-1-1-5 0,-8-9-8 0,5-1-5 16,-6-7-5-16,-2-9-1 0,-3-6 0 0,0-1 3 16,-1-4 1-16,-1-1-6 0,-4-7-15 0,-4-3 62 15,1-2-27-15,4-11-13 0</inkml:trace>
          <inkml:trace contextRef="#ctx0" brushRef="#br0" timeOffset="4698.8352">4531-1933 960 0,'-8'3'443'0,"-2"-1"-297"16,4-1-121-16,-1 6 40 0,1-4-48 0,-2 8-45 15,0 3-6-15,2 10-2 0,-4 2 3 0,2 1 11 16,2 16 6-16,-4 9 10 0,1 6 5 0,2-4 5 15,1 10 6-15,-2-2 1 0,6 11 1 0,1 3 1 16,-1-1 0-16,2-9-2 0,8 0 1 0,-5 11 0 16,10 3-3-16,6-6-2 0,-4-10-3 0,5 5 3 15,-1 5 0-15,8-21-3 0,-4 3-2 0,7-12-2 16,0-5 0-16,2-6 0 0,2-3-2 0,1-6-17 16,0-6-9-16,4-9-13 0,0 2-18 0,4-7-74 15,0-8-63-15,-2-12 138 0,7 2-103 0,1-11-70 16</inkml:trace>
          <inkml:trace contextRef="#ctx0" brushRef="#br0" timeOffset="5004.6729">4715-1559 473 0,'-3'5'308'0,"3"-2"-135"15,-3-3-113-15,1-1 59 0,1-4-44 0,-1-1-12 16,2 6-26-16,0-5 2 0,2 3 3 0,-1-1 15 16,4-3 4-16,0-4 1 0,0 7-3 0,3-4 1 0,3 0 10 15,2-5-5-15,4-7-4 0,1 3-15 0,6 0-7 16,-2 0-6-16,7-4-7 0,-2 1-9 0,1-7-22 15,3 7-11-15,4-3-10 0,-4 3-12 0,4-2-44 16,0 0-27-16,-6 1-33 0,1-3-46 0,2 4 123 16,-6 2-91-16,-1 1-26 0</inkml:trace>
          <inkml:trace contextRef="#ctx0" brushRef="#br0" timeOffset="5304.0722">5155-1691 708 0,'-5'18'327'0,"4"-10"-216"16,1-2-88-16,0 2 43 0,4 0-65 0,1 1-13 15,0 6-10-15,1 2 2 0,4-2 0 0,-2 4 1 16,1 6 3-16,1-6 3 0,-2 5 7 0,1 0 0 0,1 0 5 16,0-2 1-16,-1 1 6 0,-1-3 3 0,0 1 1 15,0 1 1-15,-2-3 2 0,1 4 1 0,-1-1-1 16,-3 0 2-16,2-3 0 0,-2 2 0 0,-1 3 4 15,-1 0-1-15,-1-2 1 0,2 0 0 0,-4-2-1 0,1 5 1 16,-4 1-1-16,0-1 0 0,1-3-2 0,-4-3 0 16,-2 1-2-16,-1-1-1 0,1 3 0 0,-1-8-5 15,-2-1-4-15,-1 1-4 0,0-1-5 0,-1 1-5 0,1 2-20 16,-2-5-14-16,2-9-19 0,1 4-28 0,-3 1 62 16,2-7-46-16,7 0-15 0</inkml:trace>
        </inkml:traceGroup>
        <inkml:traceGroup>
          <inkml:annotationXML>
            <emma:emma xmlns:emma="http://www.w3.org/2003/04/emma" version="1.0">
              <emma:interpretation id="{5B9BB4E3-3C77-43F7-8DC7-5A74278463B3}" emma:medium="tactile" emma:mode="ink">
                <msink:context xmlns:msink="http://schemas.microsoft.com/ink/2010/main" type="inkWord" rotatedBoundingBox="6137,13845 7161,13413 8168,15805 7144,16236"/>
              </emma:interpretation>
              <emma:one-of disjunction-type="recognition" id="oneOf1">
                <emma:interpretation id="interp1" emma:lang="" emma:confidence="0">
                  <emma:literal>F)</emma:literal>
                </emma:interpretation>
                <emma:interpretation id="interp2" emma:lang="" emma:confidence="1">
                  <emma:literal>7 )</emma:literal>
                </emma:interpretation>
                <emma:interpretation id="interp3" emma:lang="" emma:confidence="0">
                  <emma:literal>7)</emma:literal>
                </emma:interpretation>
                <emma:interpretation id="interp4" emma:lang="" emma:confidence="0">
                  <emma:literal>#7)</emma:literal>
                </emma:interpretation>
                <emma:interpretation id="interp5" emma:lang="" emma:confidence="0">
                  <emma:literal>'7)</emma:literal>
                </emma:interpretation>
              </emma:one-of>
            </emma:emma>
          </inkml:annotationXML>
          <inkml:trace contextRef="#ctx0" brushRef="#br0" timeOffset="6053.8795">5626-1084 832 0,'-3'6'475'0,"-3"-7"-261"16,-2-1-151-16,1 0 106 0,4-2-132 0,2 4-29 0,-1 0-21 15,-1-2-9-15,1 2-7 0,2 0-1 0,5-2 1 0,3 1 2 16,5-2 6-16,-4 0 5 0,6-5 11 0,4 3 6 16,-3-6 5-16,4 1 2 0,1-4 1 0,1-1-5 15,-2 1-6-15,2-3-6 0,-1 1-12 0,2-7-45 16,0 3-23-16,1-4-37 0,1-3-63 0,1-13 128 16,4 0-94-16,0-11-33 0</inkml:trace>
          <inkml:trace contextRef="#ctx0" brushRef="#br0" timeOffset="5841.0534">5435-1525 380 0,'0'0'280'0,"0"-2"-116"0,0 1-104 15,0 1 45-15,0-2-39 0,0 2-21 0,-1 0-17 16,4 2-19-16,-2-2 3 0,3 0 3 0,-1 0 3 15,2 0 6-15,-1 1 16 0,1-1 6 0,3 0 4 0,-3 0 6 16,3 0 6-16,1-3-1 0,4 1-1 16,-5-6-5-16,5 2-12 0,1-4-4 0,5-1-6 0,-3 2-5 15,5-1-11-15,3-1-4 0,-3 2-3 0,1-1-3 16,-5 4-3-16,1-1-3 0,1 1 0 0,-2-1-1 16,-7 4 0-16,1 0 0 0,-4-2 0 0,1 2-1 15,-2 2 1-15,2 1 0 0,-7 1 1 0,4 2 0 16,-2-3-1-16,4 5 0 0,-6 1 1 0,3 2 0 15,-4 4-1-15,-2-4 0 0,4 4 0 0,-2 3 0 16,0 2 0-16,1 2-1 0,2 7 0 0,4-1 0 16,-1 1 1-16,-1 4-1 0,0 0-1 0,4 2 2 15,-2 0 0-15,1-2 0 0,-1-1 0 0,0 4 0 16,-1 1 0-16,1-2-2 0,1-4 1 0,-2 3-6 16,0 0 1-16,1 0-6 0,-1-1-1 0,-1-5-16 15,1 2-5-15,-1 2-9 0,0-2-15 0,-2-6-44 0,2 3-30 16,-2-5-32-16,0-2 103 0,-1-4-95 0,1-3-43 15</inkml:trace>
          <inkml:trace contextRef="#ctx0" brushRef="#br0" timeOffset="5477.6876">5448-1495 194 0,'2'0'59'0,"-2"0"-45"0,0-2-14 0</inkml:trace>
          <inkml:trace contextRef="#ctx0" brushRef="#br0" timeOffset="6439.6556">5469-2785 558 0,'-3'-2'259'16,"-2"-1"-151"-16,2 2-84 0,1 1 39 0,0 0-31 15,1 0-36-15,2 1-6 0,3 2 7 0,2 1 3 16,2-1 10-16,0 0 9 0,6 3 14 0,-1-1 4 16,6 3 4-16,-3-2 2 0,9 2 1 0,4 4 1 15,-3 0-4-15,4 3 0 0,2-3-8 0,3 3-2 16,6 2-4-16,2 6 1 0,-6 0-6 0,11 3-3 15,-1 3 0-15,3 4-4 0,-1 12-2 0,0 1-2 16,2 10-1-16,2-1 0 0,-4 6-2 0,2 10-1 0,-3 4-1 16,-2 2 1-16,-3-10-1 0,-14 11 0 0,4 12-1 15,-2 1-3-15,-4-8 0 0,-8 6-2 0,-5-3-1 0,-1 18-8 16,-8 2-7-16,1 1-5 0,-3-15-8 0,-4 2-15 16,-9 12-76-16,-3 3-76 0,-11 3 144 0,7-12-96 15,-18 9-80-15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5:29.96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9D7A4A2-6BC9-413E-AEE6-D76BD9B7EAE5}" emma:medium="tactile" emma:mode="ink">
          <msink:context xmlns:msink="http://schemas.microsoft.com/ink/2010/main" type="writingRegion" rotatedBoundingBox="16272,9372 16722,14568 16025,14628 15575,9433"/>
        </emma:interpretation>
      </emma:emma>
    </inkml:annotationXML>
    <inkml:traceGroup>
      <inkml:annotationXML>
        <emma:emma xmlns:emma="http://www.w3.org/2003/04/emma" version="1.0">
          <emma:interpretation id="{2DF902FE-D7B4-4BB6-941E-51FDE476F746}" emma:medium="tactile" emma:mode="ink">
            <msink:context xmlns:msink="http://schemas.microsoft.com/ink/2010/main" type="paragraph" rotatedBoundingBox="16272,9372 16722,14568 16025,14628 15575,94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6B25EC-E1BF-49B1-9D35-43BCCD352593}" emma:medium="tactile" emma:mode="ink">
              <msink:context xmlns:msink="http://schemas.microsoft.com/ink/2010/main" type="line" rotatedBoundingBox="16272,9372 16722,14568 16025,14628 15575,9433"/>
            </emma:interpretation>
          </emma:emma>
        </inkml:annotationXML>
        <inkml:traceGroup>
          <inkml:annotationXML>
            <emma:emma xmlns:emma="http://www.w3.org/2003/04/emma" version="1.0">
              <emma:interpretation id="{48738D93-CCDD-4D26-9CE5-ADB5EE2D91FA}" emma:medium="tactile" emma:mode="ink">
                <msink:context xmlns:msink="http://schemas.microsoft.com/ink/2010/main" type="inkWord" rotatedBoundingBox="16269,9363 16534,11753 15824,11832 15558,944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14886 1483 388 0,'5'-11'121'16,"-3"2"-88"-16,7 1-24 0</inkml:trace>
          <inkml:trace contextRef="#ctx0" brushRef="#br0" timeOffset="1088.7983">14996 1353 175 0,'-5'-7'167'0,"1"6"-41"0,-1-7-69 0,3 5 47 0,-7-2-29 16,-4 0-22-16,8 0-13 0,2 0-22 0,-3 1-7 16,-1-1-2-16,1 3-1 0,-1 1 1 0,1 1 2 15,-3-3 5-15,2 1 1 0,-1 2 12 0,0-3 7 16,7 3 3-16,-6-2 3 0,1-1 6 0,4 1 4 15,1 1 1-15,-1-2 0 0,1 3-7 0,-4-5-5 0,5 2 2 16,0-1 1-16,3 3-9 0,0-2-5 0,-3-2-3 16,5 0-1-16,9 2-2 0,-1 0-3 0,-2-2-5 0,0 3-5 15,7 1 0-15,7 1-1 0,-1-2-2 0,-6 2-3 16,2 0 1-16,4 0 0 0,0 0-2 0,2 0-1 16,-7 0-1-16,5 0 1 0,-5 3-2 0,6-1 1 15,-6 0-1-15,0-1-1 0,-1 2 0 0,1 2 2 16,-5-3-3-16,1-1-1 0,-6 1 0 0,2 1-1 15,1 3-2-15,-6-2 0 0,-3 0-2 0,2 0-1 16,0 2 1-16,-2 2-2 0,-3 1 0 0,1-1 0 16,-1 2 2-16,0 1 0 0,-3 2 0 0,0-2 2 15,-2 0 2-15,-1 2 0 0,-4 0 0 0,2 1 3 0,0-1 0 16,-3-1 0-16,2 0 1 0,-6 0 0 0,1 3-1 16,0-3 1-16,1 0 1 0,-3-1-2 15,0 3 1-15,0-1 0 0,0-2 0 0,2 2 0 16,-2-2 1-16,2 0 0 0,-2-1-1 0,-2-2 1 0,4-2-1 15,0 0 1-15,2 1 2 0,1-4 1 0,2 0-1 16,4 0 1-16,-3-1 0 0,8-2 2 0,-5 1 0 16,4-1-1-16,-3 0-1 0,3 0 2 0,-4 0-1 15,4 0 2-15,1 0-1 0,0-1 4 0,-2-1-1 16,2 2 2-16,2-1-2 0,1 1 3 0,0 0-1 16,0-2-2-16,5 2 1 0,2-3-2 0,-2 3 2 15,9-2-4-15,-7 1 2 0,4-1-1 0,5 0-1 16,2 2 0-16,-4-1-1 0,-2 1-2 0,2 1-2 15,-3 1 2-15,4 1-1 0,-4-1-2 0,1 1 0 16,1 3-1-16,-2-2 0 0,0-1 0 0,-1 3 1 16,0-3-1-16,-2 4-1 0,2-3 1 0,-4 1 0 15,-1 2 1-15,0-1-1 0,0 0 1 0,-3 1-1 0,1 1 1 16,1-2 0-16,-4 0-1 0,0-1-1 0,0 2 0 0,-1-1 1 16,-1 0-1-16,1 1-1 0,-2-3 2 0,0 3-1 15,0 1 1-15,0 0 0 0,0 3 0 0,-2-3 1 16,1 3-1-16,-1 0 2 0,1 0-1 0,-1 2 0 15,-1-3 1-15,-2-2 0 0,2 1 0 0,-2 1 0 16,-3-2 1-16,2-2 2 0,-2 4-1 0,-2-2 1 0,2 1 1 16,-5 1-1-16,1-2 2 0,-3 0-2 15,1 0 3-15,-2-2-3 0,-1 3 1 0,-4-2-3 0,-1-2-3 16,-4 3 0-16,-6-4-3 0,4 0-3 16,1 2-3-16,-5-3-5 0,-5 0-12 0,-3 0-7 0,2-3-12 15,1 2-24-15,-2-2-49 0,-8 5 84 0,-4-5-54 16,4 0-23-16</inkml:trace>
          <inkml:trace contextRef="#ctx0" brushRef="#br0" timeOffset="15290.8853">15272 2423 431 0,'-2'5'294'15,"-1"-5"-138"-15,-2-2-101 0,0 0 66 0,4 2-56 16,-1 0-44-16,-1 0-8 0,1 7-8 0,2-4-2 15,0 3-3-15,0 2 0 0,2 3 1 0,-2-3-2 16,2 2 0-16,-2 0 0 0,1-2 0 0,-1 3-2 16,2 0-6-16,-1-3-10 0,-1-3-9 0,3 3-11 15,-1-1-16-15,1 5-30 0,2 2 56 0,-3-3-40 16,-1 2-10-16</inkml:trace>
          <inkml:trace contextRef="#ctx0" brushRef="#br0" timeOffset="15449.5815">15319 3025 877 0,'-1'13'361'0,"1"4"-251"0,-3-11-105 16,-2-2-4-16,3 2-12 0,-1 4-38 0,0 2-59 16,1 7-26-16,-1 2-28 0,-2 0 97 0,4 0-70 0,-2-4-27 0</inkml:trace>
          <inkml:trace contextRef="#ctx0" brushRef="#br0" timeOffset="15594.0466">15272 3452 220 0,'0'11'168'0,"-2"2"-61"0,2 1-65 16,0-1 46-16,0 1-47 0,0-1-14 0,0 1-16 15,2-1-14-15,-2 0-39 0,1-1-23 0,1 3 48 16,-2-3-39-16,3 3-25 0</inkml:trace>
        </inkml:traceGroup>
        <inkml:traceGroup>
          <inkml:annotationXML>
            <emma:emma xmlns:emma="http://www.w3.org/2003/04/emma" version="1.0">
              <emma:interpretation id="{C6F317AC-C78D-4F01-8DEB-CCAC08C0BD60}" emma:medium="tactile" emma:mode="ink">
                <msink:context xmlns:msink="http://schemas.microsoft.com/ink/2010/main" type="inkWord" rotatedBoundingBox="16463,12288 16660,14573 16377,14598 16179,12312"/>
              </emma:interpretation>
            </emma:emma>
          </inkml:annotationXML>
          <inkml:trace contextRef="#ctx0" brushRef="#br0" timeOffset="16033.9824">15404 5452 472 0,'0'22'178'0,"0"-15"-156"0,0 1-57 0,-2 1 35 15,1 1-23-15,-1 7-24 0</inkml:trace>
          <inkml:trace contextRef="#ctx0" brushRef="#br0" timeOffset="16183.7859">15404 5775 763 0,'3'10'372'16,"-3"-9"-225"-16,-2 1-106 0,1 1 51 0,1-3-66 15,-2 3-24-15,2 2-29 0,0 1-21 0,0-1-20 0,2 2-14 16,-1-1-19-16,3-1-56 0,0-2 99 16,1 2-68-16,-2-2-8 0</inkml:trace>
          <inkml:trace contextRef="#ctx0" brushRef="#br0" timeOffset="16979.0527">15530 5915 398 0,'0'5'233'15,"-2"0"-106"-15,4 3-78 0,-2-5 36 0,0 3-24 16,-2-1-19-16,0 0-14 0,2-2-18 0,0-1-5 16,4 1-3-16,-4-3 0 0,0 0 0 0,0 5 0 0,0-5 5 15,0 0 1-15,0 0 5 0,0-2-1 0,-2-1 5 0,2 1 0 16,3-2-4-16,-1-1 2 0,-1-5-4 0,3 2-4 15,-3-1-4-15,1-2 0 0,3-4-3 0,-5-2-2 16,0 1-1-16,1 0 2 0,4-3-3 0,-3 0 5 16,1-4-1-16,0 4 1 0,-2 0 1 0,4 0 9 15,-3-3 2-15,-1 1 1 0,3 2 5 0,-1-3 1 16,-2 3 2-16,1-4-1 0,-2 3 2 0,0 2-8 16,2 0 0-16,-4 3-1 0,2 2-4 0,2 5 2 15,-1-2-1-15,4 6-2 0,-5 0-1 0,0 3 0 16,5-1-3-16,-7 2-1 0,2 3 1 0,0 4-2 15,-3-1 0-15,3 8-1 0,0-1 4 0,2 5 0 16,-1 4 3-16,-2 2 1 0,4 1-1 0,-2 1 2 16,1 2 0-16,1-2 0 0,-1 3-2 0,-1-2-1 15,2 1-2-15,7 1-3 0,-7 0 0 0,-1-4-2 16,3 2-1-16,-4 0 0 0,2-1-1 0,1-2 1 16,-4-2 0-16,-4-1 0 0,6-2 0 0,-2-2 2 15,0-1-1-15,0-5-1 0,0 2 1 0,0-3 0 0,-5-7-1 16,4 2 0-16,-3-4 0 0,3 2 1 0,-1-1 0 15,2 0 2-15,-6-7 4 0,4 2-1 0,2-1 4 16,-6-3-1-16,0-3-1 0,-1-3 0 0,-1-1 1 16,-5-8-2-16,5 1-2 0,-3-3 0 0,2-1 0 15,1-6 1-15,-2 1-2 0,1-2 0 0,4 0 0 0,-1 4 0 16,1-1 1-16,0 0 0 0,0 7-1 16,0 1 2-16,2 5-1 0,0 0 1 0,3 5-1 0,-2 5-1 15,2 1-2-15,-3 0-2 0,3 5-1 0,0 5-2 16,0 3-3-16,0 3 0 0,-1 4 1 0,1 5 1 15,0 11 0-15,0-6 4 0,-2 18-2 0,2-6 3 16,0 6 2-16,2 0 1 0,4 1-2 0,-3-1 0 16,0-1 1-16,5-4 0 0,-3-3-1 0,3 0-1 15,-1-6 2-15,-3-2 0 0,1-7 0 0,0 1 2 16,1-3 0-16,-3-6 0 0,1 0 3 0,-3-3 0 16,1-3 0-16,-2-2 3 0,3-1 2 0,-1-2-1 15,-2-1 4-15,0-4 2 0,0-4 3 0,0 1-1 16,0-2 7-16,0-6-1 0,-5-4 2 0,5 2-1 15,-3 1 1-15,-1-8-2 0,3-5 3 0,-1-3-1 16,-1 5-7-16,3-4-1 0,-2-1-4 0,-1-2 0 0,2 2-6 16,-1-3-2-16,2 13-5 0,-2 0-3 15,-4 1-4-15,5 8-1 0,-1 4-1 0,-1 6-6 0,0 1-1 16,-2 5-1-16,-2 11 1 0,1 10-2 0,1-1 2 16,-1 12-1-16,1 6 1 0,-3 1 0 0,3 2-2 15,1 4-2-15,-1-5-4 0,3 0-22 0,-1-2-17 16,3-4-22-16,-2-4-31 0,2-2 76 0,0-1-56 15,2-3-20-15</inkml:trace>
          <inkml:trace contextRef="#ctx0" brushRef="#br0" timeOffset="15732.6668">15380 4136 831 0,'3'10'346'0,"-1"-2"-236"0,-2-3-106 16,0 0-12-16,0-2-27 0,0 3-67 0,1 0 69 15,-1 2-60-15,3 4-27 0</inkml:trace>
          <inkml:trace contextRef="#ctx0" brushRef="#br0" timeOffset="30163.5703">15561 4504 66 0,'-6'-3'41'0,"-2"0"-15"16,-3 0-13-16,5 0 10 0,-4-1-2 0,-1-2-1 15,3 3-4-15,-2 1-4 0,4-2 2 0,-2 0 2 16,2 1 4-16,-1 0 13 0,3 1 12 0,0 1 10 15,1-2 11-15,0-1 17 0,1 1 6 0,-1 0 1 16,2 1 2-16,-1-2-16 0,-1 0-8 0,1 1-8 16,1 0-7-16,-3 0-19 0,4 1-6 0,-3-1-4 0,0-2-5 15,-2 2-2-15,2 2-3 0,0-3-1 0,-2 3-2 0,-1-1 0 16,1 1-2-16,-1-1-2 0,1 0 1 0,0 2-3 16,0 0 1-16,-1 0-2 0,0 0-1 0,1 0 0 15,0 4-1-15,2-3 2 0,1 1-1 0,-4 3 4 16,4-1 0-16,1 1 0 0,-1 2 3 0,-1-4 1 15,1 6 3-15,2-1 2 0,-3 2 1 0,3-5 1 16,-1 3 2-16,1-2 1 0,0 2-2 0,0 1 3 16,0-1-2-16,0 0 0 0,3 2-1 0,-2-2-2 15,1 3-3-15,0 2 1 0,-2-1-1 0,4-5-2 0,-4 4-1 16,0 0-1-16,0 2 4 0,2-2 0 0,-1 2-2 16,-1-4 2-16,0 2-1 0,0 4-1 0,2-1 2 15,-2-1-1-15,2 0-4 0,-1-2-1 0,-1 2 2 16,0 1-2-16,3-3 1 0,-1 0-3 0,0 0 0 15,1 4-1-15,-3-4 0 0,1 1 2 0,1 1-2 16,-2 2 0-16,2-1 0 0,-1 0 1 0,1 1-1 16,-2 0 1-16,1 1 0 0,-1 2-1 0,0-4 1 15,0-1 0-15,0 3 0 0,2 0-2 0,-2-2 0 16,0 1 3-16,2 0-3 0,-2 0 0 0,0 2 1 16,3 1-2-16,-3-4 1 0,1-1 1 0,1 1-1 0,0 4-2 15,-1-4 1-15,2-1 0 0,-3 1 0 0,0 0 0 0,2 4 0 16,-2 0-2-16,1-1 1 0,-1-1 1 0,0-2 1 15,2 4-1-15,0-4 1 0,1 2 0 0,0-2 0 16,-1-1 2-16,-1-2-1 0,1 8 0 0,1-4 1 16,0-1 0-16,-1-1 1 0,-2 1-1 0,1-4 0 15,3 6-1-15,-1-7 1 0,0 2 1 0,-1-1 0 16,1 3-2-16,1-1 0 0,0 0-2 0,-1 2 2 16,-2-3 0-16,1 0-1 0,0 0-1 0,1 2 0 15,-2 0 1-15,3 0 0 0,-3-2 0 0,2 1 1 0,-1 3 0 16,0-3 1-16,-1 0 0 0,2 0-1 15,-3 0-1-15,2-3 1 0,0 4 0 0,-1 0 0 0,2-4-1 16,0 4-1-16,2-4 2 0,-3 3 0 0,1-1-1 16,0 1 2-16,0-4-1 0,-3 2-1 0,2 0 4 15,0 1-3-15,-1 1 0 0,2 0 1 0,-1-1 1 16,1 0-1-16,-1 3-2 0,1-3 1 0,-3 0-2 16,0 1 2-16,2-4 1 0,-2 1-1 0,1 2-1 15,-1-4 0-15,0-1 2 0,2 2 0 0,-2-3 0 16,0 3-3-16,0-3-1 0,0-4 0 0,-2 1-2 15,2-2 0-15,0 3-2 0,0-2 0 0,0-1-1 16,2 0-1-16,-1 0-1 0,-1 2-2 0,0 0-3 16,0-4-7-16,0 2-9 0,-3-3-55 0,2 3-49 15,-1-2-78-15,-3 2 151 0,-8-9-135 0,1 1-74 16</inkml:trace>
          <inkml:trace contextRef="#ctx0" brushRef="#br0" timeOffset="15886.9022">15437 4673 897 0,'3'26'361'0,"-1"-9"-261"0,0 2-86 0,-6-9-24 0,3-1-22 16,-1 3-46-16,1 0-53 0,-1 1 90 0,2 8-72 0,0 4-55 16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9:14.16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CDB2FB5-82D8-461A-8F85-3152C41C405D}" emma:medium="tactile" emma:mode="ink">
          <msink:context xmlns:msink="http://schemas.microsoft.com/ink/2010/main" type="writingRegion" rotatedBoundingBox="15811,6336 24658,6330 24660,9116 15813,9122">
            <msink:destinationLink direction="with" ref="{EC8FCA27-64CE-4D67-BF05-14D510051856}"/>
          </msink:context>
        </emma:interpretation>
      </emma:emma>
    </inkml:annotationXML>
    <inkml:traceGroup>
      <inkml:annotationXML>
        <emma:emma xmlns:emma="http://www.w3.org/2003/04/emma" version="1.0">
          <emma:interpretation id="{26DE6160-3D60-47B0-B48E-B7AA2B3F267E}" emma:medium="tactile" emma:mode="ink">
            <msink:context xmlns:msink="http://schemas.microsoft.com/ink/2010/main" type="paragraph" rotatedBoundingBox="15811,6336 24658,6330 24660,9116 15813,91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6BE6AF-FF14-4D7F-A2AB-E067CD704C15}" emma:medium="tactile" emma:mode="ink">
              <msink:context xmlns:msink="http://schemas.microsoft.com/ink/2010/main" type="line" rotatedBoundingBox="15811,6336 24658,6330 24660,9116 15813,9122"/>
            </emma:interpretation>
          </emma:emma>
        </inkml:annotationXML>
        <inkml:traceGroup>
          <inkml:annotationXML>
            <emma:emma xmlns:emma="http://www.w3.org/2003/04/emma" version="1.0">
              <emma:interpretation id="{AF8A3B89-6281-417A-9BFE-C18794C36B6F}" emma:medium="tactile" emma:mode="ink">
                <msink:context xmlns:msink="http://schemas.microsoft.com/ink/2010/main" type="inkWord" rotatedBoundingBox="15811,6336 24658,6330 24660,9116 15813,9122">
                  <msink:destinationLink direction="with" ref="{C004E52D-C901-4C39-9BC3-D4E7E6A9BDC4}"/>
                </msink:context>
              </emma:interpretation>
              <emma:one-of disjunction-type="recognition" id="oneOf0">
                <emma:interpretation id="interp0" emma:lang="" emma:confidence="0">
                  <emma:literal>w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m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-</emma:literal>
                </emma:interpretation>
              </emma:one-of>
            </emma:emma>
          </inkml:annotationXML>
          <inkml:trace contextRef="#ctx0" brushRef="#br0">5037 147 96 0,'-2'-1'69'0,"1"-4"-31"0,-1 3-25 0,2-1 16 0,0 3-7 15,0 0-12-15,0 0-1 0,0 3 0 0,0-3 4 16,0 0-1-16,0 0 3 0,0 0 2 0,-2 0 0 0,1 2 10 16,-2-2 2-16,-1-3 3 0,0 3 2 0,0 1 11 15,1-1 2-15,-3 0 0 0,3 2 1 0,-4-2-3 16,1 3-1-16,1 0-3 0,-1 1-2 0,-2-3-5 15,1 4-1-15,1 0-1 0,0 1 0 0,-1-3-1 16,3 4 0-16,-3-3 2 0,1 0 0 0,1 0-1 16,2 0 2-16,-2 0 1 0,-1 0 1 0,1-1-1 15,2 0 0-15,-4 0 1 0,4 0-2 0,-2 1-3 0,2-4-3 16,-2 0 4-16,2 0-1 0,0 0-5 0,0 0-1 16,3 1-2-16,-3-2 2 0,1 1-2 0,-1-2 1 15,1 2-6-15,1 0-1 0,1 0 1 0,-2-2-2 16,-1 2 0-16,3 2-4 0,-2-5-1 0,2 3 0 15,0 0-3-15,0 0 0 0,0 0-3 0,0-2 0 16,4-3 0-16,-4 4-2 0,3 1 2 0,-2 0-2 16,-1-3 3-16,4 3-2 0,-1 0 2 0,0 0-1 15,2 1 0-15,-1-1 0 0,0 3-1 0,2-1 1 0,0 0-3 16,1-4 1-16,-1-3 1 0,4-1-1 16,-4 4 0-16,2-3 1 0,2 2-1 0,-1 3-1 0,1 0 1 15,1 0 1-15,-3 3-2 0,1-4 1 0,6 1 2 16,-4 0-3-16,-2 0 1 0,3-3 0 0,0 3 2 0,1-2-2 15,0 0 0-15,1 2 1 0,0 0-1 0,1 0 1 16,-2-1 0-16,-1-1 0 0,1-2-1 0,-2 4 0 16,3-2 1-16,-4-1 0 0,1 0-2 0,-1 1 1 15,4-1-1-15,-1 1 0 0,1 2 0 0,-4-1 0 16,-1 1 0-16,1 0-2 0,1 0 1 0,-1-4 0 16,-3 3-1-16,1-2 2 0,-1-1 0 0,2 4 0 15,4-3-1-15,-3 2 2 0,-1-1 1 0,1 2 1 16,-2-2-1-16,1 1 0 0,1 1-1 0,-1 0 0 15,-4-2 1-15,2 1-1 0,-3-2-2 0,3 3 1 16,-1-2 1-16,0-4-2 0,-1 4 0 0,2-4 1 16,-3 2 1-16,1 0-2 0,2 0 2 0,-1 0-1 15,-1 2 0-15,-1 0 2 0,1-2-3 0,0 4-1 16,0 0 1-16,1-3-1 0,1 1 0 0,-4 0 0 16,3 1 0-16,-1-2 0 0,0 3 0 0,-1-2 0 15,1 2-1-15,-2-2-1 0,4 2 2 0,-4 0-1 0,2 0-1 16,-1 2 1-16,1-2 1 0,0 0-1 0,-2 2 1 15,0-2 0-15,1 0 0 0,-1 0 0 0,0 0 1 16,-1 0 1-16,1 0-2 0,-2 0 2 0,3 0 0 0,-1 1 1 16,-2 1-1-16,2-1 0 0,1-1 0 0,-4 0-2 15,1 2 3-15,1-2-2 0,1 0 0 16,-1 0 0-16,-1 0-1 0,-1 0 1 0,2 0 0 0,-1 0 1 16,-1 0-1-16,0 0 0 0,0 0 0 0,0-2-1 15,0 2 1-15,0-1 0 0,0-1 0 0,0-1-1 16,2 3 0-16,-2 0 0 0,0 0 0 0,0 0 0 15,0 2 0-15,2-2 1 0,-2 1-1 0,0-1 0 16,0 0 1-16,-2-1 1 0,2 1-1 0,0 0 0 16,0 0-1-16,0-2 0 0,0 2 0 0,0 2 1 0,0-1-1 15,0-1 0-15,2 0 0 0,-2 2 0 0,0-2-1 16,0 0 1-16,0 0-2 0,-2 0 1 0,0 0 0 16,2 0 0-16,0-2 1 0,-1 2-1 0,1 0 0 15,-2 0 1-15,2 2 0 0,0-2 1 0,0 3-1 16,0-3 0-16,0 2 1 0,-1-2 0 0,1 0 1 15,-4 0-2-15,3 0 1 0,1 1-1 0,-2-1 0 16,-1 0 0-16,3 2 1 0,0-1-1 0,-2-1-1 16,1 3-1-16,-1-1-1 0,-1-2 1 0,2 0-2 15,-3 0-1-15,1-2-2 0,3 2-3 0,-3 2-9 16,1-4-3-16,2 2-10 0,0 2-12 0,0 1-45 16,4 2-30-16,2-5-37 0,-3 0-66 0,7 0 150 15,2-2-110-15,0-7-32 0</inkml:trace>
          <inkml:trace contextRef="#ctx0" brushRef="#br0" timeOffset="-151867.8016">-3066 630 32 0,'0'-3'42'15,"3"1"6"-15,-2-3-17 0,-4 4 9 0,5 1 5 16,1-5-1-16,-5 3-3 0,-2 1-4 0,0-1-12 16,3 2-5-16,-6 0-3 0,7 2-1 0,-6-1-8 15,1 3 1-15,2-1 0 0,-2 0-2 0,1 2 3 16,-1 0 1-16,2 1-1 0,-7-3 3 0,7 0 5 15,-4 2 0-15,3 0 0 0,-1-2 2 0,-1 2 1 16,2-2 2-16,-4 0 2 0,7 0-3 0,-6 1-2 0,3-1-3 16,0 2 3-16,1-4-1 0,-3 1-3 0,4 1-2 15,-2-1-1-15,4 1 1 0,-5-2-2 0,3 1 2 16,-1-1 0-16,-3 1-4 0,6 1 2 0,-2-1-1 0,2-2 2 16,-3 1-2-16,3 1 6 0,-3-2 0 15,3 0-2-15,3 2 5 0,-3-2 3 0,0 0 2 16,6 0 2-16,-6 0-1 0,5 0 2 0,0-4 0 15,-5 3 1-15,6-2-5 0,4 1-3 0,-4-3-1 0,5 2-1 16,0 2-1-16,-1-1-7 0,4 0 1 0,7-1-1 16,-4 2 1-16,3-1-1 0,-1 0 0 0,0 1-2 15,2-1 2-15,6 1 2 0,-5 1-1 0,2-2-1 16,-2 2 0-16,0-2 1 0,2 1-3 0,3 1 3 16,-1-2-1-16,-2 1-2 0,0 1-1 0,-1-4 1 0,8 4 0 15,-3-1 1-15,1 1 1 0,-2-2-1 0,7 2 2 16,-6 0 0-16,6 0 0 0,-2-1 1 0,-2-1 2 15,6 0-1-15,-4 1 0 0,5-2-1 0,-4 0-1 16,2-2 1-16,2 3-1 0,0-1-1 0,1 0-1 16,-3 0 0-16,-2 1-1 0,1-4 2 0,1 4-1 15,0-3-1-15,0 2 1 0,3-2 1 0,-1 2-1 16,-2-2-1-16,5 4-1 0,-7-1-1 0,4-1 1 16,-2 0-2-16,-2 3 0 0,4-2 0 0,-4-3-2 15,2 4 1-15,2 1-1 0,-2-2-1 0,2 1 0 16,-1-3 0-16,-4 4 0 0,2-1 0 0,2 1-1 15,-2 0 0-15,-1 0 1 0,1 0 0 0,-1 0 0 16,0-2 0-16,4 2 1 0,-2-1-2 0,-3-3 2 16,3 1 0-16,0 3 0 0,0-1 1 0,0-1 3 15,-1 1-2-15,-1-3 2 0,-1 3 0 0,1-1 2 16,-1-3 0-16,-3 2 1 0,1 0-2 0,-3 1 0 0,-3 2 1 0,5-1 0 16,1-1 2-16,-8 1-3 0,4 1 0 15,-4 0 1-15,0-4 2 0,-3 3-3 0,7-1 0 0,-9 1-1 16,3 1-1-16,-1 0 1 0,3 0-2 0,-5-2 0 15,1 2-4-15,3-3 4 0,-5 3 0 0,-2-2-1 16,0-1-2-16,1 2 4 0,-1-1-2 0,-3 2 0 16,2-2 2-16,-4 1-1 0,-1-1 0 0,-3 2 0 15,3-3 2-15,-3 3-3 0,-2-2 2 0,3 2-1 16,-1-1-1-16,-3 1 0 0,1 0 0 0,3 0 0 16,-6 0-3-16,5 0 1 0,-5 0 1 0,5 0-2 15,-5 0 1-15,5 1-1 0,-4-1 1 0,1 2-1 16,-1-2 2-16,1 2-1 0,-2-1-3 0,0 1 4 15,0-1 0-15,0 1-4 0,-2-2 2 0,2 2-1 0,0 1 1 16,2-2-1-16,0 1 2 0,1 1-3 0,-2-1-1 16,3 1 2-16,-1-2 1 0,-2 3-1 0,3-3 0 15,-1 2 0-15,0-1 1 0,0 1 2 0,0 0-1 16,0-1 1-16,1 0-1 0,0-1 1 0,0 4 1 16,-1-3 0-16,-2-1-1 0,3 4-1 0,0-2 3 15,-2-1-2-15,1-1 0 0,-1 1 1 0,3-2-1 16,-2 3-1-16,0-3 1 0,2 2 1 0,-2-2-2 15,0 0-1-15,0 1 2 0,0 1-1 0,-1-2 2 16,1 0 0-16,0-2-3 0,-1-1 0 0,1 3 2 16,0-2-1-16,-1 2-2 0,0-1 3 0,2 1-4 15,-2 0 0-15,-1-2 2 0,3 2-1 0,-3 0 0 16,2 0 1-16,1 0-1 0,-3 2-1 0,1-2 1 16,1 0 0-16,0 3-1 0,-1-3 1 0,-1 0-1 15,1 2 0-15,0-2 2 0,-1 0-2 0,1 1 0 0,-2 1 0 16,1-2 0-16,3 0 0 0,-3 0 0 0,1 1 0 15,-2 1 0-15,3 0-1 0,-2-1 1 0,1-1 0 0,0 3 0 16,-1-1 0-16,1 1-1 0,-1 0 0 0,3 2-1 16,-1 0 1-16,0 4-1 0,0-2 1 0,0-1-1 15,1 4-1-15,0-1 1 0,0 1 0 0,0 1-1 16,1 2 1-16,-2 1-1 0,2 2 1 0,-2 2 0 16,2 1 1-16,0 0-2 0,-2 3 2 0,2 5 0 15,-2-3 1-15,0 0-2 0,2 1 1 0,-2 2 0 0,0-1 1 16,-1-1 0-16,1-2 0 0,0 1 0 0,0 3-2 15,-1-2 3-15,1 1-1 0,0 1 0 0,1 1 0 16,-3 1 0-16,2 1 0 0,1-1 2 0,-3 3-1 16,2-2 0-16,-1 5-1 0,-1 2 0 0,1-2 2 15,1 0-1-15,-1 3 0 0,1 0 0 0,-1-3 0 16,1 0 0-16,0 0 0 0,0 0 1 0,0-3-1 16,-1-1 1-16,1-1-1 0,-1-3 0 0,1 5 0 15,-1-7 0-15,1 4 1 0,0-1-2 0,0 0 0 16,0 0 0-16,-3-1 0 0,2 2 1 0,3 0 1 15,-4-1-1-15,-1-1-1 0,3-1 2 0,-3-2-1 16,7 1 1-16,-2 5-2 0,-2 1 2 0,-2-9-2 16,1 4 1-16,4-4 1 0,-1 5 0 0,-2-8-1 15,0 5 0-15,1-8 1 0,-3-2-2 0,6 5 0 0,-4-1 3 16,-2 2-2-16,4-2-1 0,0-2 1 16,-2 1 0-16,5 1-1 0,-2-2 3 0,1 1-2 0,1-4 0 15,-2 1 0-15,1-1 2 0,-1 0-1 0,0 1 0 16,-4-4 1-16,-1 4-1 0,4-1 1 0,0-4-1 15,1-1 1-15,-7 2 1 0,1 0-1 0,5-2 1 16,-1 1 0-16,6 1-1 0,-13-6 0 0,3 6 1 16,0-5-2-16,3 1 0 0,-3-1 1 0,5-2-2 0,-5 2 0 15,-2-2 0-15,5-1-1 0,0 1 0 0,-3 0-2 0,2 0-4 16,-2-1-3-16,-2-1-4 0,2-1-3 16,0 0-12-16,0 4-55 0,0-4-39 0,0 1-47 15,0 1-76-15,0 1 166 0,4-1-129 0,-8-10-48 0</inkml:trace>
          <inkml:trace contextRef="#ctx0" brushRef="#br0" timeOffset="-49848.1071">5535 2481 155 0,'-3'-4'161'0,"1"-4"-43"0,-1 4-67 16,3 2 33-16,-3-4-17 0,1 1-16 0,1 0-11 15,1 0-14-15,-3 2 6 0,1 2 0 0,2-3 2 16,-3 0 2-16,3 0 10 0,0 1 2 0,2-3 4 15,-4 6 1-15,2-5 0 0,0 2-1 0,0 1-5 16,0-4 0-16,0 4-10 0,-2-2-4 0,2 4-3 16,-1-7-7-16,1 7-7 0,-2-1-3 0,2-1-2 15,0 2-3-15,0 0-4 0,-1 2-2 0,1-1 3 0,0 1-1 16,0-1-3-16,0-1 0 0,-2 0-1 0,2 0 0 16,0 4 2-16,-2-4-2 0,2 6-2 0,0-3 1 15,-1 5 0-15,-1 2-1 0,2-2 2 0,2 0 0 0,-2 3-2 16,0-3 2-16,0 1 0 0,0-2-2 0,0 4 2 15,0-2 1-15,-3 2-1 0,1 1 2 0,0-4-1 16,1 3 2-16,-2-2 0 0,-1 2 2 0,4-1 0 16,-1-2 2-16,-1-2 1 0,-1 2-1 0,1 0 4 15,1-3 1-15,-2 1 1 0,3-1 1 0,-5 0 4 16,3 0 0-16,-1-1-1 0,2 1 3 0,-1-2 3 16,-1-1-2-16,1 0 1 0,2 1 0 0,-1-3-1 15,1 1-1-15,-2-2 2 0,0 1-4 0,1-2-2 0,1 2-3 16,0-1 2-16,-3 1-1 0,-1-4 2 0,3 4-1 15,1 0 0-15,0-3 3 0,-2 0 0 0,-1 1 4 16,1-5-5-16,-1-3 4 0,3 4-2 0,-3-4 1 16,3-3-1-16,-3 2 1 0,1-6 1 0,2 4-3 15,-1-5 4-15,-1-1-3 0,1-1 0 0,-3-1-1 16,3 0-1-16,-4-4 0 0,2 2-3 0,0-1 0 16,-1-1-2-16,0 1-1 0,-1 0 0 0,0-3 0 15,2-2-1-15,0 6 0 0,-2-6 2 0,2 3-1 0,0-4 1 16,-7 0 0-16,8 0-1 0,-6-1 0 15,-3-2 2-15,7-4-3 0,-6 1-1 0,2-1-1 0,-6-1-1 16,6-4-1-16,-3 1-1 0,1-5-1 0,4 3-3 16,-7 0 2-16,3-5-1 0,2 5 1 0,-1-1 0 15,2 2 0-15,1 2-1 0,0 0-1 0,-4 2 2 16,2 3-1-16,-1-1 1 0,-2 2-2 0,7 4 2 16,-7-5-2-16,3 5 1 0,-3 3 1 0,3-4-1 15,3 3 0-15,-1-3 0 0,-2 3 1 0,-2-4-2 16,6 3 0-16,-1-4 2 0,0-1-2 0,-1 4 2 15,-1 3-1-15,3-2-2 0,-1-3 0 0,2 4 1 16,-7 4-1-16,5 0 0 0,-1 2 0 0,1-5 0 16,0 4-2-16,-1-1 2 0,1 8 0 0,0-4 0 15,1-3 0-15,-1 4 0 0,0 0 2 0,0 0 0 16,1 2-1-16,-1-2 1 0,-2-2-1 0,4 3 0 16,-2-1 0-16,1 0-1 0,-1 3-1 0,2-3 0 0,-4-5 2 15,4 2-2-15,-3-2 1 0,1 3 0 0,0 4 0 16,-1-6 0-16,-1 1 0 0,3 5 0 15,-4 2-2-15,3 3 2 0,0-3-2 0,-1 2 2 0,-1 1-2 16,3 2 1-16,0 1-1 0,0 1 0 0,-1-2 1 16,2 7-1-16,-2-3 1 0,3 1-2 0,-2 0 2 15,0 2 0-15,0 0 0 0,0-1 1 0,1 1-1 16,3-2 0-16,-5 2-1 0,2 0 1 0,0 2 0 16,0-1-2-16,1 2 1 0,-2 0-1 0,-1 0 1 15,2 0 0-15,-1 2 0 0,1-2 1 0,0 0-2 16,-2 1 1-16,0-1 1 0,1 2-1 0,-3 1 1 15,1-2 0-15,0 3 0 0,-1-3 0 0,4 2 1 0,-5-1 0 16,0 1 0-16,2-1 0 0,-2-1 0 0,0 4 0 0,-3-3 0 16,-4 3 0-16,1-1 0 0,1 0 0 0,1-1 0 15,-4 0 2-15,0-2-2 0,-5 1 0 0,8 1 1 16,-4-1-1-16,1-1-1 0,-5 4 0 0,-4-3 0 16,2 3 1-16,-2-2-1 0,1 0 0 0,-6 2 1 15,-1 0 0-15,3-1 0 0,-1 1 2 0,-1 1-2 16,1-1 0-16,0 3 0 0,1 0 1 0,-4-3-2 15,0 3 2-15,0-2-1 0,2 1 0 0,-3-4 1 16,-4 3-1-16,2-1 1 0,0-2 0 0,5-1 3 16,-2 1-1-16,0-3-3 0,-3 3 0 0,0-3 0 15,8 0 2-15,-8 0-3 0,4 2 1 0,-2-1 0 16,0 1 0-16,1 1 0 0,-3-3 0 0,6 2 0 16,-3-1 0-16,3-2 1 0,-1 1-1 0,0 1 1 15,1-1 0-15,2 0-1 0,-3 3 1 0,0-3-1 16,-1 2 0-16,4 1 0 0,-4 0 0 0,-1-1 0 15,-2 0 0-15,1-1 0 0,4-1 1 0,-3 0-1 16,0 0 0-16,2 0 0 0,0 2 0 0,4-2 0 0,1 3-1 16,-4 0 1-16,1-3 1 0,2 5-1 0,1-5 0 15,1 2 0-15,-7-1 2 0,3-1-1 0,-1 0-1 16,0-1 1-16,2 2-1 0,-3-1 0 0,0 2 0 16,0-4 2-16,-4 2-2 0,2-1 1 0,-1-1 0 15,1 4 0-15,-3-2 1 0,3-2 0 0,-1 2-1 0,-2 0 0 16,6 0 0-16,-3 0-1 0,2-3 1 15,3 3-1-15,-2 0 1 0,-1 0-1 0,3 1 0 16,1-1 0-16,-4 0 0 0,5 2 0 0,-2-2 0 0,-2 0 0 16,3 0-1-16,-1 0 1 0,0 5 0 0,0-4 0 15,2 2 0-15,-6 1 1 0,4-3-1 0,0 2 0 16,-5-1 0-16,4 0 0 0,-1-1 0 0,0 2-1 16,2 1-1-16,0-3 1 0,2 4-1 0,-1-2 0 15,1 4 2-15,-1-1 0 0,2 0 0 0,-1 1 0 16,-1 1 0-16,1-2 2 0,1 0-1 0,-3-1 1 15,5 0 0-15,-4 0-2 0,-2-4 1 0,1 2-1 16,-1 2 1-16,0-3 0 0,-2 1-1 0,2 3 0 16,0-4 1-16,2 3-1 0,-2-4 0 0,-4 3 0 15,6-1 0-15,-1-2 0 0,2 2 0 0,-4-3 0 16,2 5 0-16,-2-3-1 0,7 3 1 0,0-1 1 0,-4-2 2 16,1 1-1-16,2 2-1 0,1-2 1 0,-5-1-2 15,3 1 3-15,0-1-3 0,-4-1 0 0,2 4-2 16,-1-4 1-16,2-1 0 0,-2 4 1 0,4-3 0 15,-1 1 0-15,0 1 0 0,2-1 0 0,1-2 0 16,-1 1 0-16,-2 1 0 0,5-2-2 0,-3 1 1 16,1-1 0-16,0 0-1 0,6 0 0 0,-3 0 0 15,4 0 0-15,1-1-1 0,-1 1 0 0,2-2 0 0,0 1-2 0,1-1 0 16,-4 2-2-16,6-2-4 0,-1 2-3 16,2 0-5-16,-3 0-15 0,3 2-8 0,0 0-10 15,3-1-11-15,1-1-18 0,-1 3-56 0,2-1-33 0,1 1-38 16,2-1-50-16,0 3 164 0,0-1-125 0,8 4-31 15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5:49.96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003B0D1-203C-4813-BC38-8BF75AA4A6A9}" emma:medium="tactile" emma:mode="ink">
          <msink:context xmlns:msink="http://schemas.microsoft.com/ink/2010/main" type="writingRegion" rotatedBoundingBox="12860,12498 30863,12049 31010,17970 13008,18419"/>
        </emma:interpretation>
      </emma:emma>
    </inkml:annotationXML>
    <inkml:traceGroup>
      <inkml:annotationXML>
        <emma:emma xmlns:emma="http://www.w3.org/2003/04/emma" version="1.0">
          <emma:interpretation id="{7A43956C-58C9-4E87-9243-BC07FBE2B824}" emma:medium="tactile" emma:mode="ink">
            <msink:context xmlns:msink="http://schemas.microsoft.com/ink/2010/main" type="paragraph" rotatedBoundingBox="12861,12514 30863,12065 30909,13888 12906,143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C29BDB-3BD7-4045-B8C3-8216955FD275}" emma:medium="tactile" emma:mode="ink">
              <msink:context xmlns:msink="http://schemas.microsoft.com/ink/2010/main" type="line" rotatedBoundingBox="12861,12514 30863,12065 30909,13888 12906,14337"/>
            </emma:interpretation>
          </emma:emma>
        </inkml:annotationXML>
        <inkml:traceGroup>
          <inkml:annotationXML>
            <emma:emma xmlns:emma="http://www.w3.org/2003/04/emma" version="1.0">
              <emma:interpretation id="{721C9DAB-1B1B-47D1-AA70-FE75467A6C71}" emma:medium="tactile" emma:mode="ink">
                <msink:context xmlns:msink="http://schemas.microsoft.com/ink/2010/main" type="inkWord" rotatedBoundingBox="12861,12514 30863,12065 30909,13888 12906,14337"/>
              </emma:interpretation>
            </emma:emma>
          </inkml:annotationXML>
          <inkml:trace contextRef="#ctx0" brushRef="#br0">-4480-4412 226 0,'0'-10'167'16,"2"2"-58"-16,-2 0-58 0,3-1 40 0,0 1-34 0,-4-2-16 16,5 1-5-16,-4-4-10 0,0 3-16 0,2 1-1 15,0-6 0-15,-6 7 3 0,4-1 0 0,2-1 4 16,1 2 1-16,-3-1 4 0,0 1 5 0,2 0 0 15,-4 1 1-15,4 3 0 0,-1-3-1 0,-2 4 0 16,-4 3-3-16,5 0 2 0,0 0-2 0,0 3-2 16,0-1-1-16,0-1-1 0,-2 4 1 0,2-2 0 15,2 1 1-15,-2-1-2 0,-5-2 2 0,4 4-1 16,1-3 0-16,3 3 1 0,-5-4 1 0,4 2-1 0,3-3-1 16,-1 2 1-16,6 1-1 0,-4-3 2 15,2 2 0-15,2-1-3 0,4-1-1 0,7 3-4 16,-4-1 0-16,2 0-2 0,4-1-1 0,4-1-2 15,-2 0 1-15,2 0-2 0,0-1 1 0,1 1 2 0,3 0-1 16,-2-4 3-16,3 4 0 0,3 0 1 0,-2 0 0 16,4-3 1-16,1 2 0 0,-1-2-1 0,3-1 1 15,1 3-4-15,1-2 1 0,2-4-4 0,-4 4 0 16,3-2-3-16,2 0 2 0,-1 1-2 0,-1 0-2 16,-6-2 1-16,-4 1-3 0,7 1 2 0,3-1-1 15,-8 2 2-15,0-2-2 0,2 3 2 0,4-3 0 16,-1 4-1-16,1-2 2 0,-2 3 2 0,-11-5 1 0,9 3-1 15,-4-2 1-15,6 0 0 0,-14 1-1 0,8 0 3 16,-4 0 0-16,1 0-4 0,2-1 2 0,-6 1 2 16,-4 0 0-16,-1-2-1 0,-2 0 3 0,-2 2-2 15,-2 0 1-15,-1 0 1 0,-3-2-2 0,0 0 1 16,-1 4 0-16,-2 1 1 0,0-3-3 0,-2 1 0 16,1 0 0-16,-4 2 0 0,1 0-1 0,0 0-1 15,-1-1-2-15,-2 1-1 0,-1 0 1 0,2 0-1 0,-2 0-2 16,3 1 1-16,-3-1 0 0,0 0-2 0,2 2 1 15,-2 0 1-15,1-2 1 0,-1 0-1 0,0 1 2 16,0 1-2-16,0-2-1 0,0 1 2 0,0 1 1 16,0-2-1-16,2 2-2 0,-2-2 0 0,2 1 1 15,-1-1-1-15,1 2 2 0,-2-2-1 0,1 0-1 16,1 1 0-16,0-1 0 0,-2 0 1 0,1 0 0 0,1 0 1 16,-2 0-2-16,1 2 3 0,1 0-1 15,-2-2 1-15,3 0-2 0,-1 1 2 0,-1 1 1 0,-1-1-1 16,0 1 0-16,2-2 0 0,-1 3 1 0,-1-3 0 15,2 2 1-15,-2-1-1 0,2-1-3 0,-1 3 2 16,1 1 0-16,-2-4 0 0,0 1-2 0,0 1 1 0,0-2 1 16,0 1-3-16,1 3 3 0,-1-4-2 0,0 1 2 15,0 2-1-15,0 1 1 0,0-3-2 0,0 2 0 0,0-1 1 16,0 0-1-16,0 1 0 0,2-2-1 16,-2 1-1-16,0 1 1 0,0-1-1 0,0-1 1 15,0 2-2-15,-2-3-1 0,2 2 0 0,0 0 0 16,0-2-3-16,0 1-5 0,0 1 0 0,2-2-8 0,-2 3-25 15,0-1-15-15,0-1-28 0,0 1-38 0,-2-1 83 16,1 3-60-16,-4-3-23 0</inkml:trace>
          <inkml:trace contextRef="#ctx0" brushRef="#br0" timeOffset="62041.4808">-2003-4353 172 0,'-3'-7'162'0,"1"2"-56"16,-1-3-61-16,0 5 40 0,-2-2-24 0,3 2-33 15,1-1-11-15,-3-3-1 0,3 4 0 0,-2 0-1 16,-1-4 1-16,4 1 5 0,-3 0 9 0,0 2 3 16,0 0 8-16,0 1 0 0,0-1-1 0,-1 1 6 15,0 0 2-15,2 3-3 0,-1-3-7 0,1-2 1 16,-1 3-1-16,1-1-4 0,2 3 1 0,0-1-9 16,-1-1-1-16,1-1-1 0,0 3-2 0,0 0-4 15,0 0 0-15,1-2-1 0,1 2-2 0,3 0 2 16,-2 2 0-16,5-1 1 0,0-1 0 0,3-1 1 15,2 1 0-15,4 1 0 0,-1-1-1 0,5 0-2 16,0 0-2-16,1 0 0 0,2 0-2 0,-5 0-3 0,-2-3-3 0,6 3 2 16,-1-3-2-16,-3 3-1 0,0 0 0 0,-1-3 0 15,-1 3 0-15,-2 0 1 0,2 1 1 0,-2-1-2 16,-3 2 0-16,3 0 2 0,-6-1-1 0,-2 4-1 16,0-3 0-16,5 4 2 0,-4-3-1 0,-7 2 0 15,4-3 1-15,-3 2 0 0,-1 0-2 0,-1-1 1 16,2 3-2-16,-2 0-1 0,1 1 1 0,-1 2-1 15,0-1 0-15,0 5 1 0,0 0-1 0,0 3-1 16,0 0 1-16,-3-2 0 0,2 3 1 0,1-1-2 0,-5 2 1 16,2 3-3-16,1-4 3 0,-1 5 0 15,0 2-1-15,1-1-1 0,-1 4 2 0,3 1-2 16,3 3 3-16,-3-4-1 0,-3-2-3 0,3 7 2 16,1 0 1-16,3-3 0 0,-4-1-1 0,-2-1 1 0,0 4 1 15,4-1-1-15,1 2 3 0,-1-5-2 0,4 0 0 16,-4 0-1-16,4-2 1 0,-1-1 0 0,0-1-3 15,-2-4 0-15,0-3 0 0,2 0-1 0,-5-5 0 16,3 1-3-16,-1-4-1 0,-1 0-4 0,1-3-5 16,-2 1-7-16,0-1-8 0,-3 0-8 0,1-3-28 15,0-1-19-15,-2-1-22 0,4 0-26 0,0 0 84 16,-4 0-62-16,6-3-16 0</inkml:trace>
          <inkml:trace contextRef="#ctx0" brushRef="#br0" timeOffset="62508.0848">-1949-3943 150 0,'0'-6'74'15,"-2"3"-38"-15,2 0-19 0,0-4 20 0,-1 6-6 16,1-2 5-16,0-1 24 0,0 3 8 0,0-2 8 15,0 1 5-15,0 0 10 0,1-1 0 0,-1 0-6 0,2 0-4 16,-1 3-18-16,-1-2-9 0,0 2-8 0,0-1-3 16,2-1-13-16,-2 2-6 0,2 0-4 0,-1 0-2 15,-1-2-5-15,2 1 0 0,-2-1-1 0,1-1-3 16,1 3 0-16,-2-2 2 0,2-1 1 0,-1 3-1 16,1-1 0-16,-1-1 1 0,1 1 2 0,0 1-2 15,1-4 3-15,-3 4 0 0,3 0 1 0,0-1 1 16,-1 1 1-16,1 0 0 0,3-2 2 0,-1 2 3 15,1-1-5-15,1 1-1 0,1-2 0 0,1 0 0 16,4 2-4-16,0-1 0 0,3 1-4 0,-4-5-1 16,6 3 1-16,0 1-2 0,-1-1 0 0,-1 1 1 15,5-3 0-15,-5 1-1 0,1 2-1 0,4 1 1 16,-7-4-2-16,0 4-1 0,1-3-1 0,1 2 0 16,-4 1-3-16,1-3-1 0,-3-1-1 0,-2 3-1 15,3-1-2-15,-3 1 0 0,3-1 0 0,-5 2-2 0,2-3 0 16,0 3 1-16,2 0-2 0,-1 0-6 0,-1 1-4 15,0-1-8-15,-3 0-9 0,3 0-40 0,2 0-28 16,-9 0-35-16,4 2-46 0,-2 1 122 0,0-3-93 16,5 3-28-16</inkml:trace>
          <inkml:trace contextRef="#ctx0" brushRef="#br0" timeOffset="104473.1768">-761-3056 239 0,'-3'-3'145'15,"0"0"-73"-15,-1 2-62 0,3-4 41 0,-1 2-55 16,-1 3-7-16,-2-5-2 0,4 8 6 0,-1-1 5 15,1-2 8-15,-1 0 19 0,2-2 11 0,0 2 23 16,0-3 7-16,-2 3 8 0,1-3 0 0,1 1 8 16,0 0 0-16,0 1-5 0,-3-4-7 0,3 5-13 15,0 0-6-15,1-2-6 0,1 1-5 0,-4-2-11 16,2 3-3-16,3 0-7 0,-1 0 0 0,-2 0-3 16,-2 0 0-16,2 0 1 0,-1 0 2 0,1 1 1 15,0-1 3-15,-2 0 3 0,1 0-1 0,1 0 3 16,-4 0 0-16,3 0 0 0,-1 0-1 0,1-1-4 15,-1-3 0-15,-1 0-5 0,1 2-1 0,2-3-5 0,-1 2-3 0,-4-3 1 16,2-1-2-16,1 3-1 0,-3-1-2 0,2 2 0 16,0-5 2-16,0 1 0 0,3 1-1 0,-2 0 2 15,2-2 0-15,0 1 4 0,0-2 0 0,-3-1 1 16,0 2 0-16,0-1 2 0,-2-4 2 0,2 0-3 16,1 5 2-16,-3-3-2 0,5 1 0 0,-3-2 2 15,0 1-2-15,3-1-2 0,-3 1 1 0,0 3-1 0,-4-3-1 16,2 0-1-16,2 3 1 0,2-3 0 15,1 1 1-15,-5 2-1 0,5-1-1 0,0 1 0 0,0-5 0 16,-2 0 0-16,-1 2-2 0,3 0 0 0,-2-2-2 16,2 2 1-16,-1 0-1 0,-4-3 1 0,5 4-4 15,-2-1 0-15,-1 1 2 0,-1-1-2 0,0 0 1 16,3-2-2-16,-4 1 2 0,2 1-1 0,3 1 2 0,-5-1-1 16,2 0 0-16,-2 0 1 0,-1 1 1 0,1-3-1 15,3 4-1-15,-6-2 1 0,-1-2 0 0,4 0-1 16,0 0-1-16,4 2 1 0,-7-2-2 0,0 2 3 15,3-1-1-15,3-4 0 0,1 3 0 0,-4-1-1 16,3-2 1-16,-1 0-1 0,5 1-1 0,-4-2 1 16,-1 3 0-16,3-2-1 0,-3-2 1 0,3 2 1 15,0 0 0-15,-2 0-1 0,2 0 1 0,2 0-1 16,-2 1 1-16,3-1-1 0,-1 3 0 0,-2 0 1 0,0-3-3 16,0 0 1-16,-4 0 0 0,6 4 1 0,-2-3-2 15,-2 4 2-15,2-3-2 0,4 1 0 0,-3 2 1 16,1 0 0-16,-2-2 1 0,0 0-2 0,0-1 0 15,-5 0-1-15,5 1 1 0,-2 0 0 0,2 0-1 16,-3-1 0-16,6 0 0 0,-3 4 0 0,2-1 1 16,1-3 0-16,-3 1-1 0,0-1 0 0,0 1 0 15,5 5 0-15,-8-5 0 0,4-1 1 0,-1 3 0 16,5 0 0-16,-5-2 1 0,0 3-1 0,0-2 0 16,-1-3 0-16,4 6 0 0,-3-6-1 0,-3 4 0 15,-1 0 1-15,1 1-3 0,3-2 2 0,0 1-2 0,2 1 0 16,-2-1 2-16,1 1 0 0,1-2-2 0,0 2 0 15,2 2 2-15,-2-2 0 0,3 3 2 0,-7-3-1 16,1-1-1-16,-1 3 0 0,2 0 0 0,0 0 0 16,0 0-1-16,0 2-1 0,-3-2 1 0,6 3-1 15,3 0 0-15,1 2 1 0,-6-2 1 0,1-1-1 16,-1-1-1-16,-1 1 2 0,4-2 0 0,-3 2 0 16,-2-1-1-16,1 3-1 0,-5 0 1 0,6 0-1 15,4-1 2-15,-3 2 0 0,-1-1-1 0,-2 1 0 16,1 2-2-16,0-3 3 0,3 1-1 0,-5 0-1 0,1 0 0 15,1 1 0-15,1-1-1 0,6 0 3 0,-4 0-1 16,-1 0 0-16,1 1 0 0,2 2 1 0,-4-3 0 16,-1 3 0-16,5 1 0 0,-7-2-1 0,2-1 1 15,3-1-1-15,-3 3 0 0,0-2-1 0,5 2 1 16,-3 0-2-16,-4-1 0 0,5 1 1 0,-3 1 0 16,2-1-2-16,-2 0 0 0,0 0-1 0,0 0 0 15,0 0 1-15,0 0-2 0,0 0 1 0,3 4 0 16,0 0 1-16,-1 0 0 0,1 2 0 0,-3 0 0 0,0 2 2 15,2 0 1-15,-2 2-4 0,1-1 4 0,1 4-2 16,1-3 1-16,0 4 0 0,-1 0 1 0,1-1-1 16,3 3 0-16,-1 0 2 0,-3-2-1 0,1 5 1 15,0-1 0-15,-1-1-1 0,1 2 1 0,-3-1 0 0,0 1 1 16,0-3-1-16,2 2 1 0,-2-1-1 0,3 1-1 16,-2 1 2-16,3-2-1 0,0 1 0 0,-2-1-2 15,1 2 2-15,-3 0 0 0,0-1-1 0,0-1 3 16,-3-1-2-16,3 2 0 0,0-1 0 0,0 4 1 15,-2-3 1-15,2-2-2 0,-1 3 1 0,1 0-1 16,0 0 2-16,0 0-1 0,0-5-1 0,0 2 0 16,-2 2 0-16,2-1 1 0,0-1-1 0,0 2 1 15,-3-1-1-15,-2 2 0 0,7 1 2 0,-2-3 0 16,1 1-1-16,1-1-1 0,-2-1 2 0,3 2-2 16,2-3 1-16,-5 0 0 0,0 1-1 0,0-2 0 15,0 2 0-15,0-2 0 0,2 7 0 0,-2-5 0 16,3 0 0-16,-2 3 1 0,1-2 0 0,1 1-1 15,-1-4 1-15,-2 1-1 0,0-3 0 0,-2 3 0 16,0-3-1-16,-1-2 0 0,3 3 1 0,-1 1 0 16,-2-1 0-16,-4-2 0 0,6 2 2 0,1-1-2 0,0 3 2 15,0-1-1-15,1-3-2 0,-1 2 1 0,3 1 1 16,5 2 0-16,-5-5-1 0,1 1 1 0,-3 0-1 16,-1 1 0-16,-5 0 2 0,5 1-2 0,0-1 0 15,-4 3 1-15,5-3-1 0,-2 2 1 0,2 0 1 16,2-1-1-16,2 0 0 0,-3-1-1 0,1 0 2 15,-1 0-2-15,1-2 4 0,-3 2-2 0,1-2 0 16,-1 0 0-16,2-2 1 0,-2-1 1 0,2-1 0 0,-2 2 0 0,-4 2 0 16,6-6 0-16,-2 2 1 0,0-3 1 0,0 0 1 15,0 5-1-15,2-6 1 0,-2 1 0 0,0-1 1 16,0 0-4-16,0 2 0 0,0-1-2 0,0 1-1 16,1-3 0-16,-2-2-4 0,2 1-3 0,1-1-6 15,-2-1-3-15,0-1-33 0,0 1-33 0,3-4-55 16,-3 5-87-16,6 0 161 0,1 0-112 0,1-14-50 15</inkml:trace>
          <inkml:trace contextRef="#ctx0" brushRef="#br0" timeOffset="118687.8757">518-4489 701 0,'-11'-3'327'0,"6"-2"-170"0,0 0-96 0,-3 2 45 16,2 3-24-16,3 0-26 0,-2 0-32 0,-2 0-10 15,6 3 0-15,-1 1-3 0,4 4-3 0,-4-5-2 0,2 3 6 16,2 1 2-16,-4-1 0 0,4 2 2 0,-2 1-2 16,-3-1-2-16,-5 2-1 0,11 3-1 0,-5 1-8 15,1 5-1-15,-2 3-1 0,-4-1 0 0,2 3-3 16,-1 3 0-16,0 2 1 0,-5 1 0 0,-2 2 2 16,0 1-1-16,-3-2 0 0,5 5 0 0,-7-1 3 15,1 0-2-15,-1-3 2 0,1 2-2 0,3-1 3 16,-1-1 1-16,1-2 1 0,0 0-1 0,4-4 3 15,0-1 0-15,-1 1 6 0,-1-4 0 0,2-3 1 16,0-3 1-16,2 2 0 0,-1-6 7 0,3-2 1 16,-2-4 2-16,3 2-2 0,0-3 1 0,2 1 3 15,1-6 1-15,1 4 1 0,-1-4-6 0,2 0 2 0,-2 0-2 16,2-2-3-16,0 0 0 0,0 1-5 16,0-2-3-16,0-1-1 0,0 4-1 0,2-3-4 15,0 3 0-15,1-1-2 0,-2 1 2 0,3-2-4 0,-1 2 2 16,2 0 0-16,-4-2-1 0,2 2 2 0,-1 0-1 15,0 0 1-15,1-3-2 0,-2 0 3 0,1 0-2 16,1 1-1-16,0-1 0 0,-1 2-1 0,1-3-1 0,0 1 0 16,-1 0 1-16,1 3-2 0,-1-3 0 0,-1 3 0 15,1-3 0-15,-1-1 0 0,3 1-2 0,-3 2 2 16,-1 1 0-16,2-4 0 0,-2 1-1 0,1 2 1 16,1 1 0-16,-2 0-1 0,0-2 2 0,0 2 1 15,3 0-1-15,-3 0 1 0,2-1-1 0,-1-3 0 0,1 3-1 16,-2-1 3-16,3-1-2 0,-1-2-1 0,-1 4 0 15,1-3 0-15,-1 1 1 0,-1 3 0 0,0-5-1 16,2 2 0-16,-2 0 0 0,2 1 0 0,-1-2-1 16,-1 2 1-16,2-1-1 0,-2-2 0 0,1 4 1 15,3-3 0-15,-4 3 1 0,0-2-1 0,0 3 0 16,1-2 0-16,1 0 0 0,-1 2 0 0,1-3 0 16,-2 2 0-16,2-1 0 0,-1 0-2 0,1-1 2 15,-2-2 0-15,0 2 0 0,0 2 0 0,0-1 0 16,-2 1 0-16,2-1 0 0,0 2 2 0,0-2-1 15,0 4-1-15,3-2 0 0,-1 0 0 0,-2-2-1 16,0 2 0-16,2-3 0 0,-1 0-1 0,-1 1-1 16,0 2 0-16,2 0-2 0,-1-4 1 0,1 4-9 15,-2 0-4-15,0 0-3 0,0-2-7 0,0 2-21 0,2-6-16 16,-2 6-16-16,4 0-26 0,1 1-89 0,-2-1 140 16,5 0-91-16,-3-3-43 0</inkml:trace>
          <inkml:trace contextRef="#ctx0" brushRef="#br0" timeOffset="122479.4599">792-4581 69 0,'1'-3'69'0,"1"-4"-11"16,0 4-14-16,-1 1 22 0,2 1 3 0,-1-1-5 15,0 1-1-15,-1-1 12 0,1 2 1 0,-2 2 1 16,1 1-14-16,-1-3-2 0,0 0-7 0,0 0-9 15,0 0-8-15,0 0-18 0,-1 0-7 0,1 0-6 16,0 0-2-16,-2 3-4 0,2 0-3 0,0-3-1 16,0 5 1-16,0-5-2 0,0 2 1 0,-1-1 3 15,1-1-2-15,0 2 3 0,0-1-1 0,-2-1 1 16,2 0 0-16,0 0 0 0,0-1 0 0,0 1-2 0,3 0 2 16,-3 0 0-16,2 0 2 0,1 1 0 15,-3-1 2-15,1 4 4 0,1-3 2 0,0 1 9 16,-2-2 3-16,1 0 3 0,-1 1 3 0,0 1 4 0,0 1 8 15,-1-1 0-15,-1-1 2 0,0-1-7 0,-2 4 4 16,1-3-2-16,-2 1-3 0,-2 1-3 0,-1 0-7 16,-1-1-2-16,-2 1-1 0,-2 0-2 0,0-1-7 15,0 4 0-15,-1-4-2 0,-2-2-1 0,0 1-1 16,0 2-1-16,-1-1-3 0,-1 0 0 0,-4 1 1 16,1-2-1-16,-1 3 1 0,0-1-1 0,-1 0 0 15,1 2 1-15,-2-2 1 0,2 2-1 0,3-1 0 16,-2 1 0-16,0 0-2 0,2 0 4 0,3-4-1 15,-1 4 2-15,1-3-1 0,2 1 2 0,-1-2 3 16,4 1 0-16,6-2 3 0,-3 2-4 0,-3-2 1 16,6 0-1-16,4 1 0 0,-1 1-3 0,-1-2-2 0,0 1 1 15,-2 4-1-15,4-5-1 0,1 3-1 16,0-1 1-16,0 0-2 0,0-2 3 0,1 3-2 16,2-3 0-16,1 1-2 0,-1 3 1 0,0-1 1 0,-2 2-2 15,3 1 0-15,-3 3 0 0,1-2-1 0,-2 2 0 0,5-1 0 16,-4 2-1-16,1-1 0 0,1-1 0 0,0 4 0 15,-1-3-2-15,-1 2 1 0,3 2 1 0,-4-2 0 16,1 3 0-16,-1 1 1 0,-1-2 1 0,-3 1-1 16,3-1 1-16,-1 1 1 0,-3 0 1 0,1 1-1 0,2-3 1 15,-1 1 1-15,0-2 0 0,-1 0 2 16,1 2 1-16,2-2 2 0,-2-1 0 0,3-1 2 0,-2-1 2 16,0 0 0-16,1-1 2 0,1-3 0 0,0 1 0 15,0-2 2-15,0 1 1 0,0-4-1 0,-2 1-1 16,4 1 1-16,-2-1-2 0,1 1 2 0,-1-2-1 15,2 0-3-15,0 0 0 0,2 0 1 0,1 0-3 16,-3-2 0-16,2 1-1 0,3-1-1 0,-2 1 1 16,3-3-5-16,-4 3 2 0,4-1-1 0,2 1 1 15,3 1-4-15,-2 0 2 0,-5-4-3 0,10 3 2 16,-3-1 2-16,0 1-2 0,-1-1-1 0,1 0-1 16,0-1 4-16,3 2-3 0,-2-1 1 0,-1-1 0 15,3 1-2-15,0 2 0 0,1 0 0 0,-1 0 0 16,2 0-1-16,1 2 1 0,-2 0-2 0,-2 2-1 15,-1-1 2-15,-1 2-1 0,-1-2 2 0,1 2-2 0,-2-2-1 16,0 4 0-16,1-2 2 0,-1-1 0 0,-2 1-3 16,2 0 1-16,2 1 0 0,-2 1 0 0,-1-1 0 15,1 2 0-15,-1 0-1 0,-1 0 1 0,2 0 1 16,-4 1-1-16,1-1-1 0,-4 2 2 0,1-2 0 16,1-2 0-16,-1 4 1 0,2-2-1 0,-3 1 0 15,1 2 2-15,-2-1-1 0,2 1 0 0,-2 4-1 16,1-4 2-16,-1-2-2 0,-3 1 2 0,1-1-1 15,1-1-2-15,-1 2 0 0,-1-5 2 0,0 1-1 16,0 4 0-16,0-1 0 0,0-4-1 0,0 3 0 16,0 3 0-16,0-3 0 0,0 2 1 0,-1-4-1 0,-1 2 0 15,1 1 1-15,-2-1-1 0,1-3 0 0,-1-2 2 0,0 5 0 16,-1-1-2-16,1-1 0 0,-2 2-1 0,2-5 1 16,0 7-1-16,0-2 1 0,-4 0-2 0,3-2 0 15,-1 2 1-15,0-2 1 0,-1 2 0 0,-2 0-1 16,0 0 1-16,-2 2 0 0,1-1 0 0,-2-2 2 15,-1 1 0-15,1-2-2 0,2 2 0 0,-4-2 1 16,2 1 1-16,-2-1-1 0,0-1-1 0,-1 1 0 16,0 2 1-16,-4-3-1 0,-7 3 1 0,6-3 0 15,-2 0 0-15,-3 1 0 0,6 2-1 0,-2-5 1 16,1 2 0-16,4 0-1 0,3-4 0 0,-6 1 0 16,5 1 0-16,-7-1 0 0,4-1 0 0,-2 1-1 15,-1-2 0-15,0 0 1 0,1 0 0 0,1 3 0 16,1-3 0-16,6 0-2 0,-5 0 2 0,0-2 1 15,6 1-1-15,-1-2 0 0,1 1 1 0,1-1 0 16,0 0-1-16,-2 1 1 0,5 0-1 0,0 1 0 16,1 1 0-16,-1 0 0 0,2 0 0 0,0 0-1 15,1 0 1-15,2 0-1 0,-5 0 0 0,5 0-1 0,-1 0 0 16,1-3 0-16,0 1 0 0,-2 2 0 0,2 0 1 16,-2 0 0-16,2 0 1 0,0-2 0 0,0 1 0 15,0 1 0-15,0 0 0 0,-1 0-1 0,1-2-1 16,0 1 0-16,1 1-2 0,1-2 1 0,1 2-2 15,0 0 0-15,1-1 0 0,0 1-1 0,3-2 0 0,-1 2 0 16,2-2 0-16,0 2 2 0,3 0 0 0,2 0 0 16,3 0 2-16,-2 0 0 0,5 0-1 0,0 0 1 15,2 0 2-15,0 0-2 0,-1-4 1 16,9 0 1-16,-7 0 0 0,1-1 0 0,1-2 2 0,-2 1 0 16,3 0 0-16,1-1 1 0,-7 1-2 0,2-2 0 15,-1 2 0-15,3-1 4 0,-1-1-3 0,-4 2 0 16,-1 0 1-16,1-2 1 0,-4 1 1 0,0 1-2 15,-1-2 1-15,-3 2-1 0,-1-2 1 0,2 3-1 16,-1-3-1-16,-1 1-1 0,1-2-1 0,-4 1 2 16,2 0-2-16,-1 2 0 0,-3-2 0 0,3-2-1 15,-2 2 0-15,1 2 1 0,-5-1 0 0,4-1 1 16,0 0 1-16,-3 0-2 0,1 2 0 0,0 0 2 16,-3-1-1-16,2 1 2 0,-1 0-2 0,-1 4 0 15,0-3 0-15,0 2 0 0,0 0 0 0,0 0-1 0,0 1 1 16,0 1-1-16,-1-1 2 0,1-4-1 0,-2 6-1 15,0-4 1-15,1 3-1 0,-1-1 2 0,-1-1-1 16,0 1-1-16,1-4 0 0,-1 3 1 0,0-2 0 16,0-3 1-16,-2 5 1 0,2-2-2 0,-4-3 2 15,3 3-1-15,-3 2-1 0,-1-3-1 0,2 3 1 16,0-4-1-16,1 6 0 0,-3-7 1 0,1 5-2 16,1-1-1-16,0 0 2 0,-1 0 1 0,-1 0-1 0,0-3 0 15,0 1 0-15,0 1-1 0,0 0 1 0,2 1 0 16,-3-3-1-16,1 2 1 0,-2-1 0 0,2 1 0 15,0-1 1-15,2 0-1 0,-4-2 1 0,1 0 0 0,4 1 1 16,-6 1-2-16,3-1 0 0,-2 0 0 16,2-3 0-16,-1 4 1 0,1-2 0 0,0 0-1 0,1-2 0 15,3 2 1-15,-3-1 0 0,-1 2-1 0,2 1-1 16,-2-1-1-16,3 0 0 0,-1 2 0 0,1 0 2 16,0 0-3-16,-1 0 0 0,-1 1 0 0,1 0 0 15,3 0-1-15,-2 0 0 0,0 1 1 0,1 5-4 16,-4-2 2-16,6 0 3 0,0 1-2 0,-7 1 1 15,4 1 0-15,-1 4 0 0,-2-6 0 0,-2-1 3 0,5 5-1 16,-4 0-2-16,-1 0 0 0,4-1 3 0,-4 0-1 0,2 0 1 16,-3 1 0-16,5 1 0 0,-4-2 0 0,2 0 0 15,-3 1 2-15,0-2-2 0,3 2 0 0,0-2 0 16,-1 2 1-16,-1-5 1 0,2 3 1 0,0-3-1 16,3 2 2-16,1-2 0 0,-4 0 0 0,1-2-1 15,2 1 1-15,4 1 1 0,-4-2-2 0,0-1 1 16,4 0-2-16,-2 1 3 0,1-1-2 0,0 0 2 15,-1-2-2-15,0-1-1 0,1 1 2 0,1 0-1 16,-1-3 1-16,1 2-2 0,1 1 0 0,0-1 0 16,0-1-2-16,0-1 3 0,0 0-2 0,0 2-1 15,0-2 1-15,0 2-1 0,0-6 1 0,0 4-1 16,0-3 2-16,0 5-2 0,-2-4-1 0,2-1 1 16,0 2 0-16,0-1 1 0,0 1-1 0,0-3 0 15,0 1 0-15,0 3 0 0,2-4 1 0,-2 4-2 16,0-2 1-16,0 1 0 0,0 2-1 0,1 1 1 0,-1-1 0 15,0 3 0-15,0 0 0 0,2 0 0 0,-1 0-1 16,1 4 0-16,0-4 0 0,-1 1-1 0,4-1 1 16,-2 0 1-16,0-1-2 0,1 0 1 0,-1-1 0 15,3 4 1-15,-1 0 0 0,-2 1 1 0,5-2-1 16,0 1 0-16,2 1 0 0,-1 1 1 0,2-2-1 16,-3-4-1-16,5 1 1 0,-4 2-1 0,1-1 0 15,6 3-1-15,-5-1 1 0,5 2 0 0,-2-3 0 16,4 3 1-16,-2 0-1 0,3 0 0 0,3 0 0 15,-1 0 0-15,0 0 1 0,1-2 0 0,0 1-1 16,2 1 1-16,3 0 2 0,0 0-2 0,0 0 0 16,-4-2 1-16,-1 1 1 0,0-1-3 0,5 0 3 15,-3-1-1-15,-3-1-1 0,3 0 1 0,-5 4-1 0,8-6 1 16,-3 6-1-16,0-2 0 0,-5 1 1 0,2 1-1 0,1 0 0 16,3-2 1-16,-4-1 0 0,-2 3 1 0,2-2 0 15,1 1 1-15,-8-1-2 0,2-4 0 0,-1 3 0 16,-4 1 1-16,3 0 0 0,-3 1-1 0,-4-2 2 15,2 0-2-15,-4-2 0 0,1 6 2 0,-1-2-2 16,-5-1-1-16,2-3 2 0,-1 5-1 0,-1 0-1 16,0-1-1-16,7 6 0 0,-7-5 0 0,0 0 0 15,-2 3-1-15,2-3 0 0,-3 1 0 0,3 1 1 16,-3-2-3-16,-4-3 2 0,4 0 0 0,0 3-1 16,-2 0 1-16,-3 0 0 0,5-2-2 0,-10 2-2 0,4 0 3 15,-2 0-1-15,-7-2 1 0,7 2-4 0,-5 0 0 16,-5 0 0-16,1-1 0 0,-4 1 3 0,2-2-2 15,-7 2 0-15,5 2-1 0,-8-2 4 0,5 0 0 16,0 3 0-16,-3-3 1 0,1 3-2 0,-1 0 3 16,1 1 0-16,0-1-1 0,-1 1 0 0,0 0 2 15,-2-1-1-15,7 3 0 0,-4-1 1 0,2 0-1 16,3 1 0-16,-3 1 1 0,3-4 0 0,0 0 0 16,0-2 0-16,4 1 2 0,-1 1 0 0,0-1-2 15,0-2 1-15,4 0-1 0,3 1 0 0,4-1 0 0,-4 4 0 16,-1-3 0-16,3 1 0 0,0-1 0 0,4-1 2 0,-1 0-2 15,1 0 0-15,-2 2 2 0,4 0-2 0,1-2 0 16,0 0 1-16,2 0 0 0,0-4-1 0,2 4 2 16,-3 0 0-16,3-1-1 0,1-2 2 0,-2 3-2 15,2 0 0-15,0 0-1 0,0 0 3 0,0 0-3 16,0 0 1-16,0 1-1 0,0 4-1 0,0-5 1 16,0 0-3-16,0 0-1 0,0 0 1 0,0 2-4 15,-1-2-5-15,-1 0-4 0,2 1-12 0,0 1-50 16,0 3-42-16,0-1-69 0,0 6 134 0,0 1-122 15,0 0-65-15</inkml:trace>
          <inkml:trace contextRef="#ctx0" brushRef="#br0" timeOffset="151219.3016">4581-3344 154 0,'1'-1'122'0,"-1"-1"-53"0,0 0-39 0,-3-1 23 0,1 3-18 15,2 0-10-15,0 0-8 0,-4-1-10 0,2 1 3 16,-1 0 4-16,3 3 2 0,-2-2 2 0,2-1 7 16,-1 0 10-16,-1-1 6 0,0-1 1 0,-1 2 3 15,3-1 4-15,0-1 2 0,-1-4 3 0,1 6-6 16,0-3-7-16,0-1-4 0,0-4-5 0,0 5-4 15,0-3-9-15,0 3-6 0,0 1-3 0,1-1-4 16,1 0-4-16,-1 3 0 0,1-2 0 0,-2 2 0 0,0 0 2 16,0 0 1-16,0 0 2 0,0 0 2 0,-2 0 5 15,2 0 1-15,0 0 2 0,0 0 3 0,0 0-2 16,0 0 0-16,-4 2 5 0,4-2-2 0,0 0-1 16,-2 0-2-16,0 1-2 0,-1-1-1 0,2-1 0 15,-2-1 0-15,3-1-6 0,0 3 0 0,-4-3-3 16,3 3 0-16,-1 0-1 0,2 0-3 0,-5 0 0 15,2 1-2-15,-2-1 1 0,2 0-1 0,-2 0 0 16,2 2 1-16,0 1-1 0,-2-1 3 0,4-2 1 16,-2 3 1-16,-1-3 0 0,1 0 6 0,2 1 1 15,-3-1 1-15,0 0 0 0,2 0 5 0,0 2-5 16,1 0 2-16,-4 1-2 0,5-2-3 0,-2 1-3 0,1 1-4 16,-2-1-2-16,1 3-15 0,0-1-5 0,2 6-13 15,0 1-13-15,-1 5-57 0,-2-2-48 16,0 18 105-16,-1 2-77 0,1 7-52 0</inkml:trace>
          <inkml:trace contextRef="#ctx0" brushRef="#br0" timeOffset="-53075.0453">-6058-3137 497 0,'3'11'331'0,"-3"-9"-203"16,0-2 35-16,3 3-100 0,2 0-55 0,2 1-5 15,4 4-6-15,11 1-1 0,-5-3 0 0,11 2 2 16,3-1 3-16,8 2 1 0,-4-2 0 0,9-1 4 16,2 0 2-16,4-2 0 0,-2 0 2 0,4 0 2 15,1-4 0-15,4 4 2 0,4-2 1 0,-12-2-3 16,16 5-1-16,7-5 3 0,3 0-2 0,-7 5-1 0,7-5-1 15,-3-5 1-15,20 5 0 0,5-7-2 0,0 1 1 16,-11 3-1-16,5-4-2 0,14 3 1 0,8-3 0 16,2-2-2-16,-11 2-2 0,15 1 6 0,-6 0-2 15,7 1-2-15,-3-2 2 0,4-2 2 0,0 4 0 16,7 2 0-16,-7-3-1 0,-2-2-1 0,7 3 2 16,-6-5 1-16,10 6 0 0,-2-3-1 0,-3 1 1 15,1-4 0-15,2 4 0 0,2-1 1 0,2 1 0 16,1 1-2-16,-6 1 1 0,2-1-1 0,3 2-1 15,5 1 2-15,-9-3-4 0,-17 4 0 0,-3-6-5 0,21 7 3 16,-3 0-1-16,-13-3-2 0,-4 3 0 0,-4 0-1 0,22 0 3 16,0 3-1-16,4 2 2 0,-21-5 0 0,3 0-2 15,13 5 2-15,3-2 0 0,3-3-1 0,-19 2-1 16,15-1 0-16,-3 1 2 0,3-2 0 0,1 1 0 16,1-2 0-16,-2-1 0 0,-2 2 1 0,-2-3 1 15,5 1 1-15,-5 1 1 0,8-1-1 0,-4 1 1 16,-4-3 1-16,3 1-1 0,-3-3 3 0,5 4-2 15,0-4-1-15,-6 0 0 0,0-2 1 0,-2 1-2 16,1 2 1-16,3 1 1 0,0 0-2 0,-5 1 1 0,-4 0 2 16,4 2-3-16,-3-4 2 0,4 3 0 0,-20 1-2 15,1-6-3-15,9 2 1 0,5 2 0 16,-10 0-4-16,-5 1 2 0,3 1-3 0,12-4-1 0,1 3 0 16,-3-1 1-16,-12 2 1 0,3-2 0 0,15-2 0 15,-1 2-1-15,-3-4 1 0,-11 7 1 0,17-1-2 16,-1-3 1-16,0 4-1 0,0-3 0 0,-5 2-1 15,5 1 1-15,-2-2 0 0,-1 0 0 0,3 1 1 16,-3 1-1-16,0-5 0 0,-3 5 0 0,2-2 1 16,1 1-1-16,3-1 2 0,-3 1-2 0,-3-1 0 15,4 2 1-15,-2 0-1 0,0-1 0 0,1-1-1 16,-1 2 0-16,-1-2 0 0,0 1-1 0,-14-1 2 0,-5-1-1 0,19 3 1 16,-3-2 0-16,-19-1 2 0,0 2-2 0,-1 1 2 15,9-4-1-15,-2 3-1 0,2 1 0 0,-19-2 0 16,4 1-1-16,11-1 0 0,0 2 0 0,-4-3-1 15,-9 3 0-15,12 1 1 0,-2-1 0 0,2 0 0 16,-7 2 0-16,0-2-2 0,0 3 0 0,-6 0 1 16,2-3-3-16,-10 0-2 0,-4 0-1 0,-2-1-2 15,5 1-2-15,-6-3-9 0,-3-1-9 0,-3-4-15 16,-5 2-27-16,5-3 52 0,-11-3-35 0,4 1-13 16</inkml:trace>
          <inkml:trace contextRef="#ctx0" brushRef="#br0" timeOffset="177676.0687">5600-4607 608 0,'-5'16'346'0,"-1"0"-169"16,-4-1-120-16,-3-3 33 0,-3 12-26 0,1-3-25 16,-6 11-37-16,-3 4-10 0,-8 12-7 0,3 1-5 15,-4 12-8-15,-7 7 0 0,0 10-6 0,1 1-12 16,-8 10-80-16,3 5 97 0,-4 6-53 0,3 0-37 16</inkml:trace>
          <inkml:trace contextRef="#ctx0" brushRef="#br0" timeOffset="176643.4001">3361-4801 356 0,'17'-13'231'0,"-10"5"-85"0,-4 0-72 0,0 2 54 16,0 1-40-16,-3 2-15 0,0 0-14 0,0 1-7 15,0 1-9-15,0-1-4 0,-3 4-13 0,0 1-3 16,0 0-3-16,-2 3-4 0,-5 2-4 0,-1 7-5 16,-3 1 1-16,-2 4-3 0,-8 7-3 0,-3 8-2 15,1 2-2-15,-4 9 1 0,-3 5 0 0,-2 5-1 16,-2 0-2-16,4 6 0 0,-4 5-3 0,3 1-3 0,-2-1 0 15,2 6-6-15,3-1-3 0,0 1-11 0,1 4-8 16,5-2-10-16,2-10-10 0,1-8-42 0,1-1-30 16,5-10 87-16,5-9-65 0,2-13-35 0</inkml:trace>
          <inkml:trace contextRef="#ctx0" brushRef="#br0" timeOffset="16970.0079">-4118-4100 449 0,'-11'1'336'15,"6"-2"-151"-15,-2-6-120 0,3 3 92 0,-1 0-92 16,0 0-41-16,2 2-9 0,1 2-9 0,1-2-1 16,-1-1 0-16,2 3 5 0,0-1 3 0,0-3 0 15,3 1 13-15,-1 0 1 0,3-2 3 0,-2-1 2 0,3 1-1 16,1-1-3-16,1 1-3 0,1-1-2 15,-1-1-9-15,0 3-4 0,5-4-2 0,1 1-3 0,-1 2-5 16,3-1 0-16,0 3-2 0,6 0-1 0,5-1 0 16,0 3-1-16,-4-1 2 0,5 2 0 0,2 2 1 15,2-1 0-15,-5 3 0 0,-1 0 1 0,-1 1-2 16,4 0 2-16,-8 1-2 0,1 1 1 0,-1 1-1 16,-2 0 1-16,0 0 0 0,0-2 0 0,-1 2 1 15,-4-3-3-15,-1 0 1 0,-4 2-2 0,2 1 0 16,-3 0 0-16,0-1-2 0,-3 4 0 0,0-2-1 15,-2 3 2-15,-3 2 0 0,0-1 1 0,0-2 0 16,-5 3 3-16,2-1 0 0,0 0 0 0,-4 1 1 16,3-3 1-16,1 2 1 0,-2-2-1 0,0-1 1 0,0 1-1 0,-3 0 1 15,3 0 0-15,-3-1 2 0,1-1-1 0,0 1 0 16,2-4 1-16,1 0 0 0,-1 2-1 0,2 0 1 16,-2-1-1-16,2-1-1 0,-1-1 1 0,4 1 0 15,-3 2-1-15,3-1-1 0,0-4 1 0,0-2 0 16,2 3 0-16,-1 0 0 0,-1-2-1 0,2 1 2 15,4-1-3-15,-4 1 1 0,3 0 0 0,3-3-1 16,3 3 0-16,0-1 0 0,2-2 1 0,3 1 0 0,1 3 2 16,-1-3 1-16,2 4-2 0,1 0 0 15,-2-4 1-15,1 6 0 0,-1-4-1 0,-1 2-1 0,0-1 1 16,2 0-1-16,-4-1-1 0,0 3 2 0,2 2-2 16,-1-3 0-16,-3 5-1 0,3-4-1 0,-4 2 2 15,3 0-1-15,-4 1-1 0,1 1 2 0,-2-1-2 16,-1-1 2-16,-3 0-1 0,2 2 1 0,-3 0-1 15,1 1 1-15,-2 0 1 0,-3-3-1 0,2 1 0 16,-2 1 2-16,0 1 1 0,-3-3 0 0,-2 3 3 16,0-3 1-16,-1 2 0 0,-1-2 3 0,-2 1 2 15,-1-1 1-15,-1 0 1 0,0-2 3 0,-2-1-1 16,-1 0-2-16,-2 0 5 0,-3 0-3 0,1-2-1 16,1 0-4-16,-4-1-1 0,-4 2-4 0,-10-2-5 15,4 1-3-15,1-3-10 0,-14 2-41 0,2-1-66 16,-7-1 94-16,-20 2-60 0,-2-10-52 0</inkml:trace>
          <inkml:trace contextRef="#ctx0" brushRef="#br0" timeOffset="-1567.533">-5848-4220 138 0,'-3'-3'102'0,"0"-2"-31"0,3 1-40 0,-5-3 16 16,2 2-12-16,1 1-11 0,-1 0-12 0,0 0-23 16,1 2-11-16,-2-3-9 0,0 4-6 0,0-2-10 15,2-1 2-15,-1 0 3 0,0 0 4 0,-1 1 18 16,-2 3 7-16,0-3 13 0,-2-2 9 0,6 2 24 15,-4 1 8-15,-1-1-1 0,3 0 6 0,0 1 2 16,-2-2 2-16,1 2-4 0,2 1 1 0,-5-3-12 16,2 3-3-16,-1-1-4 0,-1 1-2 0,2 1-7 15,-2-2-3-15,0 4-2 0,-1-2-2 0,2 4 0 16,-1 1 1-16,0-3 1 0,-1-2 1 0,1 4 3 16,0-4 1-16,0 0 4 0,0-1-1 0,2-1 5 15,1 2 3-15,2 0 3 0,-2 0 2 0,2 0 2 16,1 2 3-16,-1-4 2 0,1 2 0 0,1 0-1 0,-1 2-5 15,2-2 4-15,0-2-1 0,2 1-7 0,1-1-5 16,2 2-2-16,1 3 0 0,5-3-4 16,-1-1-1-16,1 1-6 0,5 0-2 0,1 1 0 0,2-2-2 15,7-2 0-15,-4 3-1 0,4 0 1 0,2-2 0 16,3 0 0-16,0 1 2 0,1-2 0 16,2 1 2-16,-1-4-2 0,5 1 0 0,-3-2 1 0,4-1-1 15,-4 2 1-15,3 0-1 0,0 1-1 0,2 3-1 16,0 1 1-16,1-2 0 0,2-2 0 0,3 2-1 15,-1 1-1-15,-2-3 0 0,3 2 2 0,-1-5-3 16,-1 2 1-16,-2-1 0 0,-1 1 1 0,-4-2-1 16,-1 2 0-16,1-1 0 0,-4 3 0 0,-2-3 1 15,-1 2 0-15,-1 1-1 0,-2-3 0 0,0 4 1 16,0-2-1-16,-3 1-2 0,1 2 0 0,-2 0-1 0,-3-1 0 16,1 3 2-16,-4 0-3 0,1 0 1 0,-2 0-1 15,-2 0 1-15,-1 0 1 0,1 0 1 0,-4 0 1 16,-2 2 0-16,-2-1 1 0,1 4 1 0,-3-5 1 15,1 0 1-15,-6 0-3 0,1 3 2 0,-2 0 0 16,4-3-3-16,-4 2-1 0,-1-2-1 0,-2 0 1 16,5 0-3-16,0 3 1 0,-3-3-3 0,4 3-2 0,-1 1-1 15,0-1 2-15,2-2-2 0,-2 3 0 0,0-1-1 16,0 0 1-16,-3 2-1 0,0-4 1 0,-1 3 1 16,0 0-1-16,2 1 1 0,-3 0 0 0,2 1 1 15,1-1-2-15,-1 3 0 0,2-3 0 0,-1 1-1 16,1 2 1-16,-4 2-1 0,5-1 1 0,0 1 0 15,-2-1 0-15,2 1 0 0,-1 3 1 0,1-1-1 16,-2 1 0-16,0-2 2 0,1 2-2 0,1-2 1 0,0 0-2 16,0 2 1-16,1-2 1 0,-1-1 0 0,4 1 0 15,0 3-1-15,-4 0 0 0,2 6-1 0,1-4 2 16,-3 1-1-16,0 7 0 0,0-2 0 0,0 2 0 16,0-2 1-16,5 5 0 0,-5-3 1 0,1 3-1 15,1 2 1-15,4-2 0 0,-2 2-1 0,-1 1 1 16,0-1 0-16,-3-2 1 0,5 2-2 0,-2-2 1 15,0-4-1-15,0 3 0 0,1-2 1 0,-1 0 0 16,0 1-1-16,-3-2-1 0,1-3 1 0,-1 4-1 16,4 0 1-16,-4 0 1 0,0 0-2 0,0-4 0 15,0 1-1-15,1 3 1 0,1 0 0 0,-4-2 0 16,2-1 0-16,-1 0 2 0,1 1 0 0,-2-1-2 16,5-1 2-16,-1-1 0 0,1 1 2 0,-3-4-1 0,0-1-1 15,2-2-1-15,-2 0 3 0,0-2 1 0,0 0-2 16,-4-1-1-16,3-2-1 0,1-3-1 0,0 1 0 15,0-1 1-15,0-2-1 0,0 2-4 0,0-2 3 16,0-3-4-16,-2 3 0 0,1 0 2 0,2-1-4 16,-2-1 1-16,1-1-5 0,1 0-3 0,-2 0-7 15,1 0-5-15,0 0-11 0,3 0-13 0,-3 0-46 16,0-3-29-16,1 3-32 0,-1 0-36 0,0 0 121 0,5 5-120 16,-2-3-44-16</inkml:trace>
          <inkml:trace contextRef="#ctx0" brushRef="#br0" timeOffset="152018.1188">6098-3384 264 0,'0'-1'161'16,"0"-1"-79"-16,0 1-52 0,0-1 38 0,0 0-39 16,0 2-6-16,0 0-3 0,-1-1 4 0,-2 1 17 15,3 0 3-15,-7-2 5 0,7 2 8 0,0 0 10 16,-1 0 3-16,1 0 1 0,0 2-1 0,0-2-19 0,3 1-5 15,-3 3-7-15,-3-1-9 0,3 2-26 16,-4 1-10-16,3 2-13 0,1-2-15 0,-2 1-14 0,1 4-20 0,1 6-92 16,4-2 117-16,-2-1-69 0,1 7-34 0</inkml:trace>
          <inkml:trace contextRef="#ctx0" brushRef="#br0" timeOffset="221633.0952">7016-4640 716 0,'-7'-6'310'0,"1"-1"-205"15,-2 1-78-15,0-7 7 0,0 5-6 0,3 2-18 16,-3-4-5-16,2 5-9 0,1 1-1 0,-3-4 1 16,0 0 5-16,2 4 7 0,-4-5 6 0,-2 1 15 15,0 0 5-15,1-2 3 0,0 4 3 0,-2-5 3 0,-1 3-1 16,-4 2-3-16,1-2-4 0,3 1-13 0,-1 2-5 15,-7 1-7-15,0 2-1 0,1 1-7 0,-1 1-5 0,1 0-2 16,-1 0-1-16,1 3-3 0,-3 1 1 0,5 1 0 16,0 3 1-16,-2 2 3 0,0-1 1 0,1 4 3 15,-1 1-1-15,-1 4 2 0,1-1-1 0,0 1 3 16,2 3 0-16,3 3-3 0,0-1 2 0,0 0 0 16,4-1 2-16,2 2 0 0,-1-2 2 0,3 4 2 15,2-6 1-15,1 0 1 0,0-6 3 0,4 2 1 16,1-8 1-16,0 3 2 0,1-2 1 0,2-1-1 15,1-1 0-15,2-2 1 0,3 3 0 0,6-1-4 16,-2 1 0-16,-1-3-2 0,6 3-2 0,4-1 0 16,4-3-2-16,-3 1-1 0,5 5-3 0,0-1 3 15,2 1-2-15,-2-1 0 0,0 1-1 0,-1-2-2 16,0 1 4-16,2 3-1 0,-4-5 0 0,-1 0-1 16,3 1 0-16,-1 1-1 0,-1-2 0 0,1 4-1 15,-4-3-1-15,0 1-1 0,-1 1 0 0,-2 3 0 16,-3-1-1-16,-1 0 0 0,0 4-2 0,-3-1-1 0,-1 1 0 15,-2 0-1-15,1 2 1 0,-2-1-1 0,0 2 1 16,-5 2-1-16,2-2 3 0,-2-1 1 0,-3 4-1 0,0 2 0 16,-3-2 2-16,0-3-1 0,-1 0 1 0,0 2 0 15,-4 0 0-15,-2-4 3 0,2 1 1 0,-1-7 1 16,-1 2 1-16,-3 1 1 0,1-6-1 0,-3 0 4 16,1-2-2-16,0-2 1 0,-2-1-1 0,-3-2 1 15,1-1 2-15,0 2-1 0,1-4 3 0,1-6 0 0,-1 4 4 16,-1-1 1-16,4-3 3 0,-1 0-2 0,4-6 4 15,-2 1 1-15,2 0-1 0,0-4-2 0,5-2 0 16,1-2-3-16,0-3 1 0,2-3 1 0,3 0-6 16,2-3-1-16,4 1-1 0,0-5-3 0,7-1-3 15,-3-1-1-15,9-2-3 0,1-1-2 0,1-1 0 16,-3-3 0-16,6 10 0 0,-1-5 0 0,-2 1-2 16,0 2 2-16,-2-1 0 0,0 1 0 0,-1 3-1 15,-4-3-1-15,2 0 0 0,0 1 0 0,-3 2-4 16,1 2-1-16,-1 1-2 0,-1 4-4 0,3-1-11 15,-4 4-8-15,-2 1-10 0,3 2-17 0,-4 3-71 16,-1 2-56-16,0 6 131 0,-2-1-97 0,-2 5-67 16</inkml:trace>
        </inkml:traceGroup>
      </inkml:traceGroup>
    </inkml:traceGroup>
    <inkml:traceGroup>
      <inkml:annotationXML>
        <emma:emma xmlns:emma="http://www.w3.org/2003/04/emma" version="1.0">
          <emma:interpretation id="{04DFC12E-1D9E-42A8-B2C1-67AA88CDAFE3}" emma:medium="tactile" emma:mode="ink">
            <msink:context xmlns:msink="http://schemas.microsoft.com/ink/2010/main" type="paragraph" rotatedBoundingBox="18675,12343 18905,17799 17936,17840 17706,123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BF78E8D-4B95-47E8-866D-8E72DA4CFE75}" emma:medium="tactile" emma:mode="ink">
              <msink:context xmlns:msink="http://schemas.microsoft.com/ink/2010/main" type="line" rotatedBoundingBox="18675,12343 18905,17799 17936,17840 17706,12384"/>
            </emma:interpretation>
          </emma:emma>
        </inkml:annotationXML>
        <inkml:traceGroup>
          <inkml:annotationXML>
            <emma:emma xmlns:emma="http://www.w3.org/2003/04/emma" version="1.0">
              <emma:interpretation id="{D3A7E458-549A-42EE-A41C-62825E135620}" emma:medium="tactile" emma:mode="ink">
                <msink:context xmlns:msink="http://schemas.microsoft.com/ink/2010/main" type="inkWord" rotatedBoundingBox="18318,12356 18513,16038 17869,16072 17674,1239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8518.2946">-748-2125 596 0,'-5'-7'348'0,"2"2"-177"0,3-4-130 0,0-1 60 15,0 1-73-15,0 2-20 0,3-1-27 0,0 2-1 16,4 1 3-16,-3 0 6 0,-1 2 12 0,1 2 10 0,0-4 15 16,1 2 7-16,-2 1 7 0,1-3 0 0,-1 2 1 0,0 0-1 15,0 1-4-15,0-2-5 0,1 2-8 16,-1 2-6-16,1 0-4 0,0 0-2 0,-3 0-3 0,2 0-5 15,-1 0-1-15,1 0 3 0,0 2-4 0,-1-2 2 16,0 0 2-16,-1 0 0 0,1 1 0 0,-1 2 2 16,3 1 2-16,-3-1-1 0,1 0 1 0,-1-1-1 15,1 2 4-15,1 0 1 0,0 2 1 0,-1-3 2 16,-1 0 1-16,1 2 3 0,0 0 1 0,-1 1 1 16,1 1 2-16,-1-3-3 0,1 4 3 0,0 0-5 15,1 3-3-15,0 1-1 0,0 5-4 0,0 1 0 16,1-2-6-16,-1 9-1 0,2 8-3 0,-4 4-1 15,1-2-2-15,1 8-5 0,-3 3-1 0,3 15-14 16,-3 12-8-16,2-3-11 0,-2 0-13 0,0 18-83 16,0-31-85-16,0-28 162 0,0-1-113 0,-4 114-82 15</inkml:trace>
          <inkml:trace contextRef="#ctx0" brushRef="#br0" timeOffset="77363.0089">-834-4858 100 0,'-2'0'94'0,"1"-7"-15"0,-1 4-34 16,-3 2 29-16,2-3-2 0,-2 1-6 0,2 2-5 15,3-3-7-15,-5 1-3 0,4 3-2 0,-3-3-4 16,4 0-7-16,0 1-2 0,0-1-1 0,4 0-2 15,-4 1-2-15,1-2-4 0,1 2-2 0,1 0-1 16,-3-1-2-16,2 2-1 0,1 1 0 0,-3-2-1 16,0 2-3-16,0 0-1 0,0 0 1 0,1-2-1 15,-1 2-3-15,-1 0-4 0,-4 0 0 0,5 0 1 16,0 0-5-16,-2 2 1 0,-1 1-2 0,2 2 0 16,-1 0 2-16,0-1 1 0,1 4-2 0,-4-1 0 0,5 1 2 15,0-2 0-15,-3 2 1 0,1 0 1 16,1 0 2-16,-1 0 0 0,2 2 3 0,0 1 2 0,-3 0-2 15,3 0 2-15,0 2-1 0,3-1 1 0,-4 1-2 16,1 2 1-16,4-1-1 0,-2 2-1 0,-2-2-1 16,0 2 1-16,0 5 0 0,-2-2-3 0,7-2-1 15,-8 6-2-15,-2 1-1 0,5-1 0 0,0 1-1 16,-3-1 1-16,3-3-1 0,2 3 2 0,-2 1 1 16,6 1-2-16,-6-4 4 0,0-1-2 0,5 3 2 15,-2-1-3-15,-2-1 1 0,3 1 1 0,-3-4-1 16,-4 1 0-16,6 0-1 0,0 1 1 0,-3 1-1 15,0 0 1-15,2 1-3 0,0 2 0 0,2 0 1 16,-5 1 0-16,1-1 1 0,1 2-3 0,1-1 2 0,-2 1-1 16,-3 1 3-16,3-2-1 0,1 1 1 15,7-1 0-15,-8 2-1 0,-3-1 2 0,5-2 0 0,1 0 0 16,-1-4-1-16,-2-2 1 0,0-2-1 0,0 4 0 16,1-4 1-16,1-1-1 0,-2-1-1 0,0 0-1 0,0 2 3 15,0-3-3-15,-2 1 2 0,1 1-2 0,1-3-1 16,0 3 0-16,1-1 1 0,-1 0 2 0,0 2-3 15,2-1 2-15,-2-3-2 0,3 4-1 0,-3-1 3 16,0 1 0-16,2-2-2 0,1 0-1 0,-2 2 1 16,1 0 0-16,-1-2 1 0,-1 1 0 0,0-1-1 15,0 0 0-15,0 1 1 0,0-1 1 0,-1-1 0 16,1 0-1-16,0 1-1 0,0-1 0 0,0-4-3 16,0-1 1-16,0 0-1 0,-2 0-2 0,2-1-4 15,0-4-4-15,2 1-2 0,-2 3-5 0,1-2-19 16,1 1-12-16,0-1-23 0,2 3-27 0,1-2-126 15,0 0 166-15,1 4-103 0,1-2-62 0</inkml:trace>
          <inkml:trace contextRef="#ctx0" brushRef="#br0" timeOffset="12308.394">-5239-3877 117 0,'-4'-3'121'0,"-4"1"-31"0,4-1-49 0,-3 1 28 0,1-1-15 16,3-2-9-16,1 4-11 0,-3-3-1 0,-3 0 3 16,4 0 3-16,0 1 1 0,1 2 3 0,0-3 14 15,-2 0 5-15,1 2-4 0,0-1 2 0,3 1-2 0,-2-1 6 16,-1-2-2-16,0-1-2 0,2 3-12 0,0 0-5 16,-1-2 0-16,2 0-5 0,-3-1-1 0,1-1-12 15,-2 1-2-15,4 1-3 0,-2-1-2 0,0 1-2 16,-1-1-2-16,3 2-1 0,-2 1-1 0,3-1 0 15,0 0-2-15,0 3-2 0,4 1 0 0,0-3 0 0,0 1-3 16,4 2-1-16,2-3-2 0,-2 1-1 0,3 2-1 16,3-1 2-16,5-1-2 0,2 4 0 0,1-4 0 15,4 4 1-15,-5 2 0 0,2-2 0 0,1 1 1 16,-1 0-1-16,-3 1 0 0,-1-3 2 0,-3 2-1 16,-3-1 0-16,1 1 2 0,2 0-2 0,-4 0 2 15,-3 2-2-15,1 0 0 0,-2 0-2 0,0 1-1 16,1-1 1-16,-4 1 0 0,1 2-3 0,-1-1 2 15,-3-1 0-15,2 4 1 0,-2 1-2 0,-2 0 2 16,2 0 0-16,-2 3-1 0,0-1 1 0,-2 5 0 16,-1-2 0-16,-5-2 0 0,1 2 2 0,3 0-2 15,-6 0 1-15,2 1 0 0,-1-3 1 0,-1 4-1 16,4-2 1-16,-9 0-2 0,9 1 1 0,-7-2 2 16,2-1-2-16,-2 0 0 0,2 2 2 0,-2-1-2 0,6-1 0 15,-3 0 1-15,-3-1 0 0,4 0 1 0,-4 0-2 16,3 1 3-16,6-3 0 0,-6 0 0 15,0 2 0-15,-1-2-1 0,3 0 3 0,0-3-2 0,4 2 2 16,-3-1-1-16,-4 2-1 0,10-3 0 0,-1-3-1 16,2 3 2-16,0 2-3 0,2-4 1 0,-1-4 2 15,-1 4-2-15,3-4 2 0,-1 1 0 0,4-2-1 16,-4 1 0-16,4-2 3 0,2 2 1 0,2-1 0 16,1-1 1-16,-3 0-1 0,8 0 1 0,-2 0 3 15,2 0 1-15,-2-1-3 0,1-1-1 0,2-3-3 0,1 2 2 16,-1-2 0-16,2 0-1 0,-3 1-2 0,3-3 0 0,2 3 0 15,0 0 1-15,-2 3-1 0,0-1 0 0,-1-1 1 16,1 0-1-16,-5 0-1 0,-1 1 0 0,1 0-1 16,-3 2 0-16,-1-1-1 0,-1-1-1 0,2 2-4 15,-3 0-2-15,-4 0-3 0,2 2-6 0,-1-2-30 16,-2 0-34-16,0 0-62 0,0 1 104 0,-3 1-87 16,2 1-49-16</inkml:trace>
          <inkml:trace contextRef="#ctx0" brushRef="#br0" timeOffset="78129.3579">-764-2688 193 0,'-5'-4'94'0,"2"0"-65"0,-5 1-28 16,2-2 22-16,4 2-30 0,-3 2 8 0,-1-3 13 15,3 4 14-15,-2-1 14 0,0-1 34 0,2-1 10 16,-4 2 8-16,3-1 6 0,-3 0-1 0,3 1-7 16,-1 1-7-16,-2-2-11 0,6 4-24 0,-2-2-10 15,-1 3-7-15,-4-1-7 0,5 2-11 0,0 1-4 16,-2 3-4-16,-1 0-1 0,0 3-3 0,-2 0 1 0,3 5-2 15,3 0 0-15,-4 8-1 0,0-3 0 16,1 4 2-16,-3 2-2 0,1 4 0 0,4-1 0 0,2 3-1 16,-3 4 1-16,-2-5 2 0,3 4 0 0,-2 1-1 15,0-4 2-15,-4-1 2 0,-4-1 1 0,3-3 1 16,-4-2 2-16,5-4 1 0,-3-1 1 0,1-2-2 16,5 2 4-16,-2-4 0 0,0-1 0 0,0 0 1 15,3 0 1-15,-1-2-1 0,-2 0 0 0,0-1 1 16,0-2-1-16,5 2 1 0,-2-3-1 0,0 1 0 15,2 0 1-15,1-2 0 0,-1-2 1 0,3-2 7 16,0 1 1-16,0-1-3 0,2-5 2 0,1 1 1 0,2-1-1 16,3 0 0-16,1 2-2 0,-2 0-8 0,5-1-1 0,4-1-3 15,4 0-4-15,0-1 0 0,3-1-3 0,0 2-3 16,3 0-1-16,1-2 1 0,0 1-1 0,2-1-1 16,-1 1 0-16,3-3-1 0,-4 1-1 0,1 0 1 15,-1 0-2-15,1-2-2 0,-1 2 0 0,-5 0-6 16,0 0-3-16,-1-2-4 0,0 2-4 0,-2-2-16 15,-3 2-9-15,-2-1-13 0,2 1-16 0,-5-3-48 16,-1 3-33-16,-4-4 104 0,0 3-78 0,-1-1-23 16</inkml:trace>
        </inkml:traceGroup>
        <inkml:traceGroup>
          <inkml:annotationXML>
            <emma:emma xmlns:emma="http://www.w3.org/2003/04/emma" version="1.0">
              <emma:interpretation id="{5E22DFE6-C15F-4A26-BD42-E0B395688EBC}" emma:medium="tactile" emma:mode="ink">
                <msink:context xmlns:msink="http://schemas.microsoft.com/ink/2010/main" type="inkWord" rotatedBoundingBox="18793,15124 18794,15168 18747,15171 18745,15126"/>
              </emma:interpretation>
              <emma:one-of disjunction-type="recognition" id="oneOf1">
                <emma:interpretation id="interp1" emma:lang="" emma:confidence="1">
                  <emma:literal>.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$</emma:literal>
                </emma:interpretation>
                <emma:interpretation id="interp4" emma:lang="" emma:confidence="0">
                  <emma:literal>:</emma:literal>
                </emma:interpretation>
                <emma:interpretation id="interp5" emma:lang="" emma:confidence="0">
                  <emma:literal>?</emma:literal>
                </emma:interpretation>
              </emma:one-of>
            </emma:emma>
          </inkml:annotationXML>
          <inkml:trace contextRef="#ctx0" brushRef="#br1" timeOffset="344904.4762">-213-2113 628 0,'0'-4'259'0,"1"-4"-186"0,4 1-64 0,-3 2-9 16,-1 1-27-16,-1-1-25 0,7 0-28 0,-1 0 53 15,2 2-45-15,8 2-12 0</inkml:trace>
        </inkml:traceGroup>
        <inkml:traceGroup>
          <inkml:annotationXML>
            <emma:emma xmlns:emma="http://www.w3.org/2003/04/emma" version="1.0">
              <emma:interpretation id="{0CB78C41-01C9-43A8-8108-172DB591BA4E}" emma:medium="tactile" emma:mode="ink">
                <msink:context xmlns:msink="http://schemas.microsoft.com/ink/2010/main" type="inkWord" rotatedBoundingBox="18479,16206 18547,17814 17994,17837 17926,16229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83344.1505">-721-934 363 0,'1'-10'290'16,"-1"1"-100"-16,2 1-102 0,0-2 60 0,-1 1-27 15,1-1-48-15,-2-3-17 0,1 5-12 0,1-1-11 16,-2 1-12-16,0-5-5 0,0 7 3 0,0-4 1 15,2 10-3-15,-2-3 2 0,-2-2 0 0,0 2 2 16,1 3-4-16,1 2 1 0,-2-1-5 0,-1 4-6 0,-2-2 1 16,2 5-3-16,-2 5 0 0,0-2-3 0,-2 8 0 15,-1-5 1-15,-2 14-2 0,0-5 1 0,-1 4 1 16,0 5 2-16,0 2-1 0,0-2 4 0,-3 4 0 16,-1-1 2-16,1-3 0 0,3 6 4 0,-2-1 2 15,0-2-2-15,0-3 2 0,2 3-3 0,5-2 3 16,-2 2 0-16,2-4 0 0,-6-1-1 0,6-5 0 15,-2 1 1-15,7-4 0 0,-6-1 2 0,1-5-2 0,4-7-2 16,-4 3 5-16,6-6 0 0,0 2-1 0,-2-7-1 16,1 1 2-16,-3-2-1 0,1-6-3 0,2 2 3 15,1-2-6-15,-2 0-2 0,1-4-3 0,1-3-1 16,3-4-4-16,-2-1-2 0,6-1-1 0,-4-1-3 0,5-9-2 16,-2 2 2-16,4-7-2 0,-2 3 1 0,1-1 1 15,4 1 1-15,0-2 2 0,-1 1 1 0,-2 0 0 16,4 2 1-16,-2 0 2 0,-3 0 1 0,-1 4 1 15,3-1-1-15,-1 1 1 0,-1 3-1 0,1 0 2 16,-2-2-2-16,1 7 0 0,1-2-3 0,-2 2 0 16,-2 2 1-16,1 0-1 0,-1 3-1 0,0 1 0 15,1 4 0-15,-2 0 1 0,-2 5-1 0,1-2 0 16,0 0-1-16,0 5 1 0,-2 2-2 0,3-2 1 0,-4 1-1 16,4 6-1-16,-2-3 1 0,2 3-1 0,0 2 2 15,0-2-1-15,-1 5 2 0,0 8-2 0,2-5 2 16,0 1 2-16,-1 7-1 0,2-6 2 0,1 4-2 15,-2 0 1-15,0-4 1 0,4 2-1 0,-1 0 0 16,-1-1-1-16,2 1 1 0,-2 2 1 0,3-1 0 16,0 1 1-16,-3 0-1 0,2-4 2 0,-1 4-2 15,1 0 1-15,-1-2 1 0,1-3-3 0,-2 1 3 16,0-1-3-16,0 0 3 0,1-2-1 0,-4-4 1 16,1 1 2-16,-2-4-2 0,2 1 1 0,-3-4 0 15,2-1 1-15,-3-1-2 0,-2 1 2 0,1-1-2 16,-1-2 0-16,2 0 0 0,-4 0 0 0,1 0-2 15,-1-2-1-15,-3 2-1 0,2-1-1 0,-5 1-1 16,0 0-2-16,-1 0 1 0,-1 3-3 0,-3-2-1 16,1 1 1-16,-4 1 2 0,-2-1 0 0,1 1-1 15,-4 0 2-15,-1 2 1 0,1 0 0 0,0-2 1 0,2 2 1 0,-3 1-1 16,3 2 0-16,0 0 0 0,3-2 1 0,1-1-1 16,-4 0-2-16,5 0 0 0,-1 3 1 0,3-5 0 15,-1-3 1-15,2 5 0 0,-2-1 0 0,0-4-1 16,5 0 1-16,0 4 2 0,-1-4-2 0,6 0 0 15,-2 0 0-15,-1 0 0 0,4 0 0 0,-3 0 0 16,4 1 0-16,1-1 0 0,0 0 0 0,0 0 0 16,1 0 0-16,1 0 1 0,4 0 0 0,-3-6 2 15,5 4-2-15,-5-4 0 0,2-2 0 0,8 3-1 16,-7-1 0-16,4-4 0 0,3 5-3 0,-2-7 1 16,-2 4-1-16,4 1 2 0,-2-4-3 0,-1-3-1 15,4 1 2-15,-4-1 0 0,1 1 0 0,2 0-1 0,-4-3 1 16,1 2 0-16,1-2 2 0,-3 2 1 0,0-1-2 0,-2 0 2 15,2 0 0-15,0 4 0 0,-3-3 0 0,0-2 0 16,-1 3 1-16,-2 5-2 0,1-3 1 0,-1 3-3 16,-1 0 1-16,-1 3-2 0,0 0 2 0,0 2-4 15,0 2 0-15,0-1 0 0,0 2 0 0,-3 0-1 16,2 0-1-16,-3 2 2 0,3-1-2 0,-4 6 1 16,0 1-1-16,0 3 2 0,1 0-1 0,-1 5 2 15,0 3 0-15,-3 2 3 0,2 1-2 0,1 3 5 16,-3 2-1-16,5 2-1 0,-3-2 2 0,1-3 1 15,2 2-2-15,-1 1 0 0,3 0 3 0,-1-3-3 0,1-4 2 16,1 1 1-16,0 0-1 0,1-5 3 0,1-2 0 16,-1 0 2-16,-1-4 0 0,5-2 2 0,-5-3 0 15,2-7 2-15,-1 2-2 0,-1-2 1 0,2 1 0 16,0-7 0-16,1 0-1 0,-2-2-3 0,1 1-1 16,1-7-2-16,0 0 0 0,0 0-1 0,2-1 1 15,-2-3-3-15,1 1 2 0,-1-5 1 0,-2 4 0 16,-1-3 1-16,2 4 0 0,-2-5-1 0,0 2-1 15,-2-2 1-15,1 2-2 0,-2 1-2 0,-1 1 1 16,3 5-2-16,-4-2-1 0,2 2-2 0,1 6 0 0,-1-1-1 16,3 1-2-16,-2 2 2 0,1 3-3 0,-1 0-2 0,2 3-1 15,-1 1-1-15,-1 1 1 0,2 1 2 0,-1 3-2 16,-1-1-1-16,2 3 1 0,0 2 1 0,0 1 3 16,0 0 0-16,0 1 2 0,0-5 0 0,2 2 1 15,-1 0 3-15,1-2 2 0,1-2 0 0,-2-1 2 16,4-3 1-16,-2 0 1 0,2-2-2 0,0-1 2 15,0-2-2-15,0-1 1 0,-1 1-1 0,3-1-1 16,-1-1 1-16,-1 1-1 0,0-2 2 0,-1-5-1 16,1 4 2-16,0-6 0 0,-3 1 1 0,-1-2-1 15,1-1 1-15,-1-1-1 0,-1 5-1 0,0-1 0 16,0 1-1-16,-1 5-3 0,-1-1-4 0,1 1-4 16,-3 5-7-16,3 1-5 0,-2 0-6 0,-1 2-22 15,1 7-15-15,-2-3-16 0,4 8-20 0,-2 0-107 0,-2 3 149 16,2 2-92-16,0 7-48 0</inkml:trace>
          <inkml:trace contextRef="#ctx0" brushRef="#br0" timeOffset="81865.3204">-696-896 537 0,'-4'-8'281'0,"-3"0"-136"0,2 0-95 15,-1 0 56-15,0-1-49 0,-2-1-27 0,3 4-29 16,2-1-6-16,-5-1-2 0,3 0 1 0,0 7 4 16,0-2 2-16,2-1 17 0,-2 1 6 0,-1 0 7 15,0 1 6-15,3 2 10 0,-2 0 4 0,2-3 2 16,-1 3-1-16,-2 0-8 0,3 3-4 0,0 2-5 15,-1-2-2-15,1 1-8 0,0 4-1 0,0 3-3 16,0-3 1-16,1-2 2 0,1 4 2 0,-3 2 2 16,4-1-1-16,0 4 4 0,-1-1-4 0,1 4 2 15,0-1-1-15,1 7-4 0,3 2-2 0,0 2-2 16,-2 4 0-16,-1-3-5 0,3 11-1 0,0 7 1 16,0 0-2-16,-3-3 0 0,2 4-2 0,1 1 0 0,2 9 2 15,0 2 1-15,-1-3 1 0,0-7 0 0,1 2 4 16,-1 1 1-16,0-4 2 0,0-3 1 0,-2-1 0 15,2-4-1-15,-2-2 1 0,-3-4-1 0,1 0-1 16,1-2-3-16,0-3-1 0,1 1 1 0,-3-6 0 16,0 2-2-16,0-1-2 0,1-1 3 0,-1-6-3 15,0 2-1-15,0-3-2 0,-1-3-1 0,1 1-4 16,0-1 2-16,-3-4-2 0,1-2-3 0,0-2-1 16,1 4 0-16,-1-3-2 0,-1-3-1 0,0-2-5 15,0 0-3-15,3-1-5 0,-2-1-6 0,-1-1-19 16,3 0-12-16,-3-3-17 0,1 1-17 0,-1-2-66 0,-2-3-39 15,-1-10-72-15,-4-2 170 0,-4-15-147 0,-1-6-61 16</inkml:trace>
          <inkml:trace contextRef="#ctx0" brushRef="#br0" timeOffset="82016.1053">-751-789 476 0,'-2'-11'251'16,"-1"-2"-155"-16,3 2-111 0,0 3 18 0,0 1-79 0,1 1 58 16,1-4-83-16,1 6-37 0</inkml:trace>
        </inkml:traceGroup>
      </inkml:traceGroup>
    </inkml:traceGroup>
    <inkml:traceGroup>
      <inkml:annotationXML>
        <emma:emma xmlns:emma="http://www.w3.org/2003/04/emma" version="1.0">
          <emma:interpretation id="{23505C20-E68F-44BF-8986-F437D18DB476}" emma:medium="tactile" emma:mode="ink">
            <msink:context xmlns:msink="http://schemas.microsoft.com/ink/2010/main" type="paragraph" rotatedBoundingBox="18233,17235 26412,17128 26426,18144 18246,182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84F0FC2-A978-4C45-B210-887144231802}" emma:medium="tactile" emma:mode="ink">
              <msink:context xmlns:msink="http://schemas.microsoft.com/ink/2010/main" type="line" rotatedBoundingBox="18233,17235 26412,17128 26426,18144 18246,18251"/>
            </emma:interpretation>
          </emma:emma>
        </inkml:annotationXML>
        <inkml:traceGroup>
          <inkml:annotationXML>
            <emma:emma xmlns:emma="http://www.w3.org/2003/04/emma" version="1.0">
              <emma:interpretation id="{B107AE9F-81AA-4EA8-8DFB-A6628D1FE2B5}" emma:medium="tactile" emma:mode="ink">
                <msink:context xmlns:msink="http://schemas.microsoft.com/ink/2010/main" type="inkWord" rotatedBoundingBox="18233,17235 22045,17185 22058,18201 18246,18251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1" timeOffset="274641.2855">679 69 576 0,'-5'2'365'0,"3"-4"-169"0,1 1-129 0,-1-4 81 15,2 2-83-15,0-1-36 0,0 1-27 0,3-2-18 16,-1 5-3-16,1 0 1 0,0 0 2 0,4 0 4 16,-4 0 5-16,3 0 10 0,-3 0 5 0,4 5 6 15,-4 0 3-15,2 3 2 0,-2-3-1 0,0 4 2 16,2 1 0-16,-2 3-4 0,2 1 0 0,0 0-5 15,-2 4-1-15,2 2 0 0,-1 0-3 0,3 0-3 16,-2 4-2-16,-1 0 2 0,1-2-1 0,0 1-3 16,0-1 2-16,-2 2-1 0,0 0 2 0,0-2 3 15,-1 0 0-15,-1 1 2 0,-1-3 2 0,0-1 3 0,0 0 3 16,-3-3 2-16,-2-1 1 0,-3 1 5 0,0-4 0 16,1 0 2-16,-5-1-1 0,3-2 0 0,-1 1-5 0,-2-1 1 15,0-1-3-15,1-3-6 0,0 0-2 0,2 1-3 16,-3-1-3-16,0-2-4 0,0-1 0 0,3 1-6 15,-2-3-11-15,3 2-10 0,-2-2-12 0,2 0-16 16,2-5-49-16,1 3-21 0,4-3-27 0,-1 1-35 16,8-4 114-16,2 0-87 0,7-3-16 0</inkml:trace>
          <inkml:trace contextRef="#ctx0" brushRef="#br1" timeOffset="274973.2538">1039 303 521 0,'8'0'413'0,"1"-1"-148"0,-7-3-166 15,-2 1 80-15,3 5-62 0,-1 1-45 16,2-3-50-16,-4 5-12 0,-8-4-9 0,8 3-5 0,0 5-8 16,-1-2-1-16,1 4 0 0,-3 0 2 0,-4-2 3 15,7 9 2-15,2 3 2 0,-4-2 1 0,-4-2 3 16,3 4 1-16,-1 0-1 0,3-1 1 0,1 1 1 16,0-3-2-16,0 1 1 0,5 0-1 0,1-2 0 15,0 1 0-15,4-5 1 0,1 1 1 0,-3-3-2 16,2-5 1-16,2 2 2 0,-1-3 1 0,1 0 0 15,-1-4 1-15,0-1 2 0,0 0 3 0,2-6 0 16,0 1 3-16,-2-1 1 0,3-4 5 0,-3-1 0 16,-1-3 3-16,1-2-1 0,-2 0 0 0,-1 0 0 0,-1-5-2 15,-4-1 1-15,-3 1-7 0,5-2-2 0,-5-1-5 16,1 1-1-16,-4-4-7 0,2 3-7 0,-3 2-4 16,1 1-7-16,0 1-14 0,-2 4-8 0,-3-2-9 15,-3 4-15-15,2 9-41 0,-1-6-24 0,-3 8-33 16,-3 3-53-16,-8 5 143 0,2-1-101 0,-7 8-26 15</inkml:trace>
          <inkml:trace contextRef="#ctx0" brushRef="#br1" timeOffset="275559.4341">1472-42 1094 0,'0'-4'465'0,"-2"-2"-276"0,1 3-131 0,-3-3 41 16,3 2-35-16,-1 0-51 0,2 0-37 0,-1 3-11 0,1-1-5 15,-2 1-2-15,2 1 3 0,0 1 9 0,0-1 8 16,2 0 12-16,-2 5 4 0,0-3 9 0,1 2 9 16,-1 1 1-16,0 3 0 0,2 0 0 0,1 2-4 15,0 2-3-15,0 4-3 0,2 3-1 0,2 7-3 16,1-1-2-16,-1 2-1 0,0 4-1 0,-1 2 0 15,4 4 1-15,-1 6 1 0,-1-5 1 0,0-1-1 16,2 4 2-16,-4-1 1 0,2-5 0 0,-1-2 3 0,-3-4-1 16,1 1 2-16,-2-1 0 0,2-4 3 0,-2-1-1 15,-3-3 2-15,3 0 0 0,-3-7-1 0,0 2 0 16,2-3 0-16,-2-5 0 0,0 0-1 0,0-5 0 16,0-2 0-16,0 1 0 0,0-2 1 0,0 0 4 15,2-3-2-15,-1 0 1 0,2-5-2 0,2 0 1 16,2-2-1-16,-4-3-1 0,5 1-2 0,1-4-2 15,1 0-2-15,1 0 0 0,2 0-1 0,1-2 1 16,-6 4-1-16,9 1 0 0,-4 2-2 0,0 2 2 16,3 2 0-16,3 1 0 0,-6 1 0 0,4 2-1 15,2 3-1-15,-4 0 0 0,1 1 1 0,-5 3-2 0,0 2-1 16,2-1-1-16,-4 1 2 0,1 2-1 0,-2 0 2 16,-3 2 1-16,4-1 1 0,-3 1 0 0,-1 3 2 0,-2-2 1 15,-3 1 0-15,-1 1 2 0,-1 0-3 0,-3 1 1 16,-4-1 1-16,-1-2-1 0,4 2 1 0,-10 3-2 15,3-2 1-15,-3 0 0 0,-4-1 1 0,1-2-2 16,4 2-1-16,-5-2 0 0,-1-4-1 0,3 1-3 16,-2-2-5-16,2-1-3 0,4-2-6 0,-2-2-13 15,1 4-10-15,3-2-10 0,-1-3-15 0,5 0-48 16,0 0-27-16,2-1-26 0,1-1-27 0,7-3 118 16,-1-2-91-16,7 0-19 0</inkml:trace>
          <inkml:trace contextRef="#ctx0" brushRef="#br1" timeOffset="273714.2586">-712 459 401 0,'0'-5'264'16,"-1"4"-130"-16,1-2-86 0,-2 0 40 0,1-2-34 15,-1 5-21-15,2-2-14 0,0 1-6 0,0-6-8 16,0 6 0-16,0-4 1 0,0 5 4 0,0-2 4 16,0-3 2-16,0 1 3 0,0 1 0 0,0 1 0 15,0 0 2-15,-2 2-3 0,2-4-1 0,0 4-4 16,0 0-2-16,0 0-3 0,0 0 1 0,0 1-3 16,0 1-1-16,0 4-1 0,0-1 0 0,0 0-1 0,0-2-1 15,0 2 4-15,2 6-4 0,0-6 1 0,-1-1 0 16,1 1 2-16,-1 3-3 0,1 3 2 0,3-1-1 15,-4-1 0-15,3 1 2 0,-1-1 3 0,1 3 0 16,1 0 1-16,3-4 2 0,-1 3 1 0,-3 1 2 16,6-3-3-16,-4 2 3 0,4-1-5 0,-1 1 3 15,-1-3-2-15,0 1-1 0,2-1-1 0,-2-1 1 16,0 1 0-16,1 0-1 0,-1-3 4 0,0 1-2 0,0-1 2 16,2 1 2-16,1 0 0 0,0-1-1 0,0-2 3 15,-1 1-1-15,4-3-2 0,-1 1 1 0,4-1 0 16,-2-1-2-16,-3 0 2 0,6-1-1 0,3 1-2 15,-4-5 1-15,-2 5 0 0,4-3-2 0,-2-4 1 16,1 4 1-16,-2 0-4 0,-4 0 1 0,1-2 1 0,3 2 1 16,2 0-2-16,-6-2 1 0,3 2-2 0,-3 0-1 15,6-2 0-15,-1 2 2 0,1-2-2 0,-1 2-1 16,-4-2 1-16,2 0-1 0,-1 3 0 0,2-2 0 16,-3-1 1-16,1 2-3 0,0-2 1 0,-1 0 1 15,-2 2-1-15,0-2 2 0,-1-1-1 0,-1 1 2 16,-1 3 2-16,-1-2 0 0,-3 1 0 0,1-1 3 15,0 1-1-15,0 2 1 0,0 1-1 0,-4 0 0 16,1-2-1-16,-1 2-1 0,1 0-1 0,-2 0-3 16,0 0 2-16,2-2-3 0,-4 2 0 0,2 0-3 15,0 0 1-15,2 2-2 0,-2 0-1 0,0-1 0 16,0 1-2-16,-2-1 0 0,2 1-2 0,-2 1-1 16,1-1-5-16,-1-1-2 0,2 2-3 0,0 1-26 15,0 0-20-15,-1 0-29 0,1 0-48 0,-4 1 96 16,3 0-69-16,-2 5-27 0</inkml:trace>
          <inkml:trace contextRef="#ctx0" brushRef="#br1" timeOffset="274264.2347">132 79 510 0,'-3'-5'307'0,"-2"-1"-155"0,1-1-96 16,2 6 56-16,-3-6-37 0,1 2-42 0,4 5-8 15,0 0-4-15,-2-1 4 0,2 1-1 0,0-2 3 16,0 2-2-16,2-1 1 0,2 1 8 0,1-2 2 16,1-1 2-16,1 0-3 0,4-1 1 0,-1 1-2 15,5 2-2-15,3-2-2 0,6-1-5 0,3 3-4 16,13 1-3-16,-8-3-4 0,6 3-2 0,8-4-3 16,3 1-3-16,-2-2 1 0,0 2-1 0,0-2-2 15,-6 1-2-15,5 0 3 0,-1 0-4 0,-5-3 0 0,-4 3 1 16,2 0-2-16,-3 1-3 0,-1-2-3 15,-2 4-3-15,1-2-4 0,-6 1-3 0,-8-1-7 0,4 1-28 16,-1 1-22-16,-8-1-27 0,-6-1-37 0,-1 0-56 0,-3 3 127 16,-4-2-96-16,-4 2-27 0</inkml:trace>
          <inkml:trace contextRef="#ctx0" brushRef="#br1" timeOffset="274014.9211">290 283 578 0,'-1'0'215'0,"-11"-7"-195"0,4-1-67 0,2 2 51 16,-2-1-44-16,-5-2-26 0</inkml:trace>
          <inkml:trace contextRef="#ctx0" brushRef="#br1" timeOffset="276243.3288">2321 154 1151 0,'1'3'521'0,"-2"-3"-333"0,1 0-138 0,-2-3 29 0,-3 1-33 0,4 0-49 16,-1 1-25-16,-1-2-20 0,3 3-2 0,3 0 0 16,0 1 4-16,8 1 6 0,-3-1 14 0,5-1 22 15,1 0 19-15,4 0 11 0,4 0 8 0,2 0 5 16,6-1 0-16,-4-2-1 0,9 3-5 0,8 0-6 16,3-4-19-16,-3 3-11 0,8 1-12 0,3-5-13 15,5 3-68-15,5-2-66 0,0-1 120 0,10-2-86 16,1-5-64-16</inkml:trace>
          <inkml:trace contextRef="#ctx0" brushRef="#br1" timeOffset="275977.3951">2424 139 513 0,'10'0'394'0,"-1"0"-154"0,-2-3-160 0,-7-2 89 15,0 5-88-15,1-3-35 0,-2 1-40 0,1 2-6 0,-4 0-5 16,4 2 3-16,-4 1 0 0,1 2 0 15,-4-3 4-15,1 2 10 0,3 3 1 0,-4 1 3 0,1-2 5 16,-2 7 0-16,-2-5 0 0,4 6-1 0,-5 4 0 16,3-4-6-16,0 3-4 0,3 4-2 0,-3-6-4 15,0 2-4-15,7 2 0 0,1-3-3 0,1 0-1 16,4 2 2-16,-2-6-2 0,8 6 3 0,-3-5-1 16,7-4 2-16,-3 2 2 0,6-6 0 0,1 0 3 15,-2 1 0-15,3-3 3 0,2 2 0 0,0-2 1 16,2 2 2-16,-3-2-1 0,-2-1 1 0,5 1 0 15,-2 2-1-15,-3-2-1 0,-1 2-3 0,-1-2 3 16,-1 5-4-16,-3 0 0 0,0 6-1 0,-5-3 2 16,-2 2-1-16,-1 5 0 0,-2 2 2 0,0-1 0 15,-3 2 2-15,-5 1 0 0,-1-2 1 0,0 3-3 16,-4 3 3-16,-3-5-2 0,-3-1-3 0,2 3 0 16,0-1-6-16,-4 0-2 0,-4-1-6 0,1-4-5 0,5 1-4 15,-3-7-9-15,0 0-17 0,0 0-15 16,-2-3-17-16,7-1-21 0,3-6-27 0,-8 1 79 0,4-5-60 15,-4-2-11-15</inkml:trace>
        </inkml:traceGroup>
        <inkml:traceGroup>
          <inkml:annotationXML>
            <emma:emma xmlns:emma="http://www.w3.org/2003/04/emma" version="1.0">
              <emma:interpretation id="{0C4E7A84-BA04-460B-AC21-C3E8D175C1BF}" emma:medium="tactile" emma:mode="ink">
                <msink:context xmlns:msink="http://schemas.microsoft.com/ink/2010/main" type="inkWord" rotatedBoundingBox="23553,17188 26413,17151 26424,18055 23565,18092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88538.111">5764 211 323 0,'5'9'221'0,"-2"-2"-102"0,-2-2-70 0,1 3 41 15,0-4-28-15,-1 1-19 0,1 3-27 0,-2-3-8 16,0-5-2-16,0 3 1 0,0 0-2 0,0-1 5 16,-2-2 0-16,1 1 2 0,-1-2 5 0,2 1 3 15,-3-2-2-15,3 2 2 0,-3 0-3 0,1 0-3 16,-1 0-3-16,1-3-1 0,-1 3-3 0,1 0 2 15,2 0 3-15,-1 0 2 0,-2-2 12 0,3 2 6 16,-2-1 7-16,2 1 7 0,0-2 3 0,-1-1 3 0,-1 1 8 16,2 1 1-16,0-2-10 0,0 3 0 0,0-4-4 0,0 1 0 15,2 0-2-15,-1 2-4 0,-1-4-11 0,2 2-1 16,-1-2-1-16,1 0-6 0,-1 2-2 0,1 1-5 16,1 1-4-16,-1 1 0 0,3-2-1 0,1 5-6 15,-3-1-3-15,4 1-1 0,1 2 0 0,-1 4-7 16,6-1-1-16,-2 7-1 0,-3 4-1 0,5 1 0 15,0 1-1-15,1 8 1 0,-3-4-1 0,2 2 5 16,-3 4 1-16,4-4-1 0,2 0 1 0,-10-5 3 16,4 2 1-16,-2-3 0 0,-2-1 1 0,-4-4 3 15,-2 2 1-15,-3-7 0 0,3-2 3 0,0-1 3 16,-7 0 4-16,6-4 1 0,-3-1 2 0,3-2 3 16,-2 1 2-16,-2-2 1 0,-2 2 3 0,-2-2 5 15,-2 0 2-15,4-4 1 0,3 3 2 0,-4-2 4 16,3-2 0-16,-2 0 0 0,1-3-2 0,6 0-5 15,-1-1-3-15,-3-6-5 0,1 4-3 0,0-6-13 16,3-1-5-16,3-1-4 0,0-2-9 0,-3 2-10 0,8-5-10 16,3-1-26-16,-3-2-15 0,4 3-19 0,0-3-18 15,4 0-22-15,5-4-98 0,6-2 152 0,0 1-99 16,-1 2-25-16</inkml:trace>
          <inkml:trace contextRef="#ctx0" brushRef="#br0" timeOffset="88900.4374">6160-95 1145 0,'-8'0'511'0,"4"-2"-324"0,2 1-136 0,2-2 23 16,0 1-26-16,2 2-45 0,-1-1-98 0,1-3-42 16,3 4-37-16,3-1-33 0,0-1 125 0,4 1-110 15,1-3-24-15</inkml:trace>
          <inkml:trace contextRef="#ctx0" brushRef="#br0" timeOffset="88757.43">6352 82 739 0,'3'8'385'0,"-3"3"-201"16,0-3-114-16,0 3 46 0,0 0-28 0,0 4-25 16,0-1-15-16,0 2-21 0,0 1-5 0,-2 2-4 15,1 1-3-15,1-3-3 0,-4 2-3 0,1 7 7 16,2-2-3-16,-3-4 0 0,3 6 0 0,-2-2-2 0,1 0 1 16,2 1-2-16,0 2-2 0,0-6-4 0,0-2-1 15,2 3-3-15,-1-1-1 0,2 0-1 0,1-4-2 0,-3-1-5 16,-1 0 0-16,0-3-4 0,2-2-3 15,-2 0-15-15,1-6-12 0,-1 0-18 0,0-1-26 0,0-2-91 16,0-2 130-16,-1-2-83 0,-2-2-49 0</inkml:trace>
          <inkml:trace contextRef="#ctx0" brushRef="#br0" timeOffset="89437.9357">6487-116 414 0,'8'15'274'0,"-2"-3"-107"0,-1 6-90 15,-2-4 60-15,0 7-48 0,1-2-17 0,-3 5-17 16,2 0-9-16,-3 1-20 0,0 2-5 0,0-1-5 16,4 3-2-16,-4-4-5 0,1 1 3 0,-1 1-1 15,0-3 1-15,2-2 3 0,-2-1 2 0,0-1 3 16,0-1-3-16,0-1 2 0,0-2-1 0,0-5 1 16,0-2-2-16,0 1-5 0,0-5-4 0,0-2-3 15,0 2 0-15,-2-5-1 0,1 0-2 0,-1 0 2 16,2 1 1-16,0-1 5 0,-2-4 4 0,1-1 8 15,1-3 4-15,0 3 2 0,0-3 4 0,1-3-1 0,1-5 6 16,1-1-6-16,0 2-3 0,2-2-8 0,5-1-6 16,-6-1-2-16,6 2-6 0,-7 1-3 0,2 4-7 15,4 1-1-15,-4 5-2 0,0 0-1 0,-2 6 0 16,0 1-1-16,4 6 2 0,2-1 1 0,2 5 3 16,-4-3 1-16,7 6 2 0,4 1 0 0,-4-3 5 15,7 0 1-15,-1 0 0 0,1 3-1 0,3-9-1 16,-2 2 0-16,2-5-1 0,3-3-1 0,-1-3-3 15,-4 0-2-15,4-7-2 0,-3-3 3 0,-2-1-2 16,1 0 0-16,-6-7-1 0,0 0 2 0,-1 2 0 16,1-3 3-16,-7 0 0 0,1-1 2 0,-1 0 1 15,-2 0-1-15,-4 1 3 0,0 1-1 0,-3-1-1 16,0 1-1-16,-5 7-2 0,2-5-2 0,-7 4-1 16,1 3-1-16,-4 9-2 0,0-4 1 0,-3 6 1 15,1 1-1-15,-3 3 1 0,-1 3 0 0,1 2 2 0,-2 2-2 16,-3 4 1-16,3 0-1 0,1 4-4 15,-1 3 1-15,3 4 0 0,-2-1 0 0,5 0 0 0,2 0 0 0,6 4 0 16,-4 1 1-16,4-2 1 0,4-1 0 0,2-3-1 16,4 5-2-16,7-1-3 0,-2 0 0 0,3-8-3 15,5 3-16-15,1-3-10 0,2-1-11 0,6-2-14 16,-2-5-35-16,0-3-14 0,3-2-19 0,0-4-18 16,1-2 89-16,1-4-62 0,0-3-6 0</inkml:trace>
          <inkml:trace contextRef="#ctx0" brushRef="#br0" timeOffset="89700.2659">7264 214 489 0,'11'-22'290'0,"-3"-2"-127"0,-1 0-92 0,1 6 57 16,-5-1-21-16,3 5-19 0,-3 3-14 0,-3 1-23 16,0-1-5-16,-3 10-8 0,0-1-4 0,-5 2-16 15,0 0-4-15,-5 8-1 0,2-2-3 0,0 4 1 16,-3 4 0-16,1-3 1 0,-3 5-1 0,3 0-3 16,0 2-1-16,2-1-2 0,0 1-1 0,3 1-4 15,3 0-2-15,2 2-3 0,0-4 0 0,3 2 1 16,3-1 1-16,5 7-1 0,0-6 1 0,2 2 3 15,4 1 0-15,0 2 4 0,4 2 0 0,-4-6 3 16,2 1-1-16,0-2 2 0,-3 2-2 0,0-2 2 16,-7-5-1-16,2 4 2 0,-2-2 0 0,1 1-5 0,-4-2 1 15,-3-1-1-15,-3 2 1 0,-4 0-3 0,2 0-1 16,-9-3-3-16,-2 1-8 0,-1-1-6 16,-4-2-10-16,-3-2-19 0,-3-2-101 0,-5 1 116 0,0-4-68 15,-1-2-49-15</inkml:trace>
          <inkml:trace contextRef="#ctx0" brushRef="#br0" timeOffset="89832.1857">7452 517 1672 0,'6'11'636'15,"-4"1"-521"-15,0-10-204 0,-6 0 97 0,-7-2-69 0,-30-24-49 0</inkml:trace>
          <inkml:trace contextRef="#ctx0" brushRef="#br0" timeOffset="87708.9884">5022 376 870 0,'3'-3'424'0,"-3"-3"-287"0,0-7-100 16,0 8 13-16,0-6-19 0,-2 6-14 0,1-2-11 0,-4-1-7 15,0 0-4-15,-3 0 0 0,2 4 1 0,-5 4-2 16,0-3 2-16,-5 3 4 0,-2 3 0 0,-3 2 4 16,1 6-3-16,-4 4-1 0,-2 2-1 0,-2 6-1 15,2 0-3-15,-1 3-2 0,-2 6 1 0,6 0-2 16,-1-2 0-16,3 0 0 0,3 0 3 0,4-3 0 15,-2 0 2-15,7-6 1 0,1 0 2 0,6-4 0 16,0-1 4-16,2-5 1 0,4-3 0 0,4-3-1 16,0 3 0-16,1-3 2 0,4-7-4 0,6 2 0 15,-3-1 0-15,3-1-1 0,2-3 2 0,-1 1 0 0,4-6 4 16,0-1 2-16,-2 0 2 0,-2 0 5 0,-3-1 2 0,1-2 8 16,-4-2 1-16,-1 3 1 0,-4 2 0 0,-1-5 7 15,2 2-1-15,-2 1-2 0,-3-1 1 0,-1 3-4 16,-1-2-3-16,-1 5-1 0,0-6-4 0,-1 7-7 15,-1-1-3-15,0 8-3 0,-3-3-3 0,3 5-4 16,-2 3-1-16,2 1 0 0,0 4 0 0,0 4 0 16,0 0 0-16,2 1 0 0,1 2 0 0,2 2 0 15,0 0 0-15,0-1-2 0,3 1-3 0,0-3 2 16,1 0-3-16,2 1-7 0,0-2-4 0,-1-4-5 16,1 0-7-16,2 0-11 0,1-3-47 0,5-3-33 15,-3-2-43-15,0 0-57 0,2-4 146 0,4-4-141 0,-1-3-62 16</inkml:trace>
          <inkml:trace contextRef="#ctx0" brushRef="#br0" timeOffset="88056.2329">5181 260 985 0,'5'2'455'16,"-2"1"-277"-16,0-3-123 0,-1-2 21 0,-1 2-17 15,-1-1-27-15,2 1-15 0,-1 0-22 0,-1 0-6 0,2 0 0 16,0 0 3-16,-2 1 1 0,1 4 5 0,4 3 2 15,1-1 0-15,4 5 1 0,0-1 4 0,-3 7-4 0,8 7-2 16,-1-5-1-16,2 8-4 0,-3 1-1 0,3 6-1 16,1-2-2-16,1 4 1 0,-1-2 0 0,-1-5 4 15,-6 5 2-15,3-4 2 0,-7-4 2 0,0-4 5 16,1 0 5-16,-6-4 2 0,2-8 2 0,-3 0 9 16,2 0 4-16,0-6 5 0,1-2 4 0,-2-1 9 15,-1-2 2-15,0 1 0 0,-4-2 4 0,-3-4-1 16,6 0-2-16,-6-1-2 0,-4-4-2 0,5-4-10 15,-2 1-1-15,6-3-5 0,-3-1-4 0,5-2-8 16,-3-2-3-16,5-3-4 0,1 0-6 0,0-1-9 16,0-2-8-16,1-5-5 0,2 3-9 0,-1-3-31 15,1-1-14-15,7-5-16 0,-5 3-20 0,5-2-64 16,1-1-36-16,3 1-57 0,-1 2 163 0,7 3-136 16,-3 4-55-16</inkml:trace>
        </inkml:traceGroup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7:37.42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F527FF7-0162-4F57-9A07-B39AD466497F}" emma:medium="tactile" emma:mode="ink">
          <msink:context xmlns:msink="http://schemas.microsoft.com/ink/2010/main" type="inkDrawing" rotatedBoundingBox="17824,12435 20481,12301 20483,12340 17826,12474" semanticType="underline" shapeName="Other"/>
        </emma:interpretation>
      </emma:emma>
    </inkml:annotationXML>
    <inkml:trace contextRef="#ctx0" brushRef="#br0">16925 4308 432 0,'-3'-1'230'0,"-2"1"-115"0,-2-3-65 0,4 0 28 15,0 3-14-15,0-2-10 0,1 2-8 0,-2-2-13 0,2 1-5 16,2-1 4-16,0 2-5 0,-2-1-3 0,2-1 0 16,0 2-1-16,0 0 2 0,0 0-2 0,0-2 1 15,7 2-4-15,-4-3 5 0,0 3 1 0,5 0-1 16,-5-1 0-16,4-3 0 0,1 3 1 0,-5-2-2 15,2 1-2-15,1 0 0 0,0-1-4 0,4 3 0 16,-2 0 0-16,3-1-3 0,-3 1-2 0,3-4 0 16,3 4-1-16,-1 0 0 0,-3 0 0 0,6 0 0 15,0-1-2-15,1 1 3 0,2 0 0 0,0 0 0 16,-1 0 2-16,2 0 0 0,1 0 0 0,0 0 1 16,4 1 0-16,-6-1 0 0,2 2-1 0,3 0-1 15,-3-4 0-15,1 2-2 0,0-2 0 0,1-1-4 16,-1 2 1-16,5-1-1 0,-1 1 0 0,2-1 0 15,4 0-1-15,-5 1-1 0,5-1 2 0,0 2 1 16,0-1 0-16,-2-1-1 0,-1-1 2 0,6 3-1 0,-4-2 2 16,5 1-2-16,-3-1 1 0,-1-1-2 0,-2 1 2 15,7 2 0-15,-9-5-2 0,1 1 0 0,1 0 0 16,1 3 0-16,-1-2-1 0,-3 0 2 0,6 1-1 16,-6 0-2-16,0 2 0 0,7-1 0 0,-4 1 0 15,0-2 0-15,1 2-1 0,-3 0-1 0,6 0 0 16,-2-1 2-16,0 1 0 0,-4 0-1 0,4 0 1 15,-2 0-1-15,2 0 1 0,0 0-1 0,-3 0 3 16,4 0-3-16,-3 0 3 0,-1-4 0 0,1 3 0 16,-1-1 1-16,-2-1 1 0,0 1 0 0,0-1-1 15,2-2 1-15,1 4-1 0,0 1-1 0,2-3 2 16,-3 3-2-16,3 0 2 0,-10-4-3 0,8 4 1 16,-4-1-2-16,-4-2 0 0,2 3 2 0,-5-2-2 0,3 1 0 15,-1 1-2-15,5-5 1 0,-9 3-2 0,5 1 3 16,-4-3-4-16,1 0 0 0,-3 0 1 0,1 1-1 15,1 0 2-15,-2 3 0 0,-2 0 2 0,1 0-3 16,-3 0 3-16,1 0 0 0,-2 2-2 0,-1-2 2 16,-2 3-2-16,3-3 1 0,-3-2-2 0,-2 2 2 15,-1 0-2-15,1 0-1 0,1 3 0 0,-4-3-2 16,2 0 1-16,-1 0-2 0,-2 0-4 0,1 2-2 16,-3 0-6-16,3-1-5 0,-3-1-8 0,2 0-15 0,-2 0-55 15,0 3-41-15,2-3-60 0,-1 0-94 0,1 4 199 16,-2-3-182-16,-2-4-91 0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5:21.721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96083F7-32A5-4077-BAB3-5033A44D8BD2}" emma:medium="tactile" emma:mode="ink">
          <msink:context xmlns:msink="http://schemas.microsoft.com/ink/2010/main" type="writingRegion" rotatedBoundingBox="13556,4691 14688,8373 12959,8905 11827,5223"/>
        </emma:interpretation>
      </emma:emma>
    </inkml:annotationXML>
    <inkml:traceGroup>
      <inkml:annotationXML>
        <emma:emma xmlns:emma="http://www.w3.org/2003/04/emma" version="1.0">
          <emma:interpretation id="{C8C5ACE0-6DB6-49B0-B0CF-3DF1EAC6C168}" emma:medium="tactile" emma:mode="ink">
            <msink:context xmlns:msink="http://schemas.microsoft.com/ink/2010/main" type="paragraph" rotatedBoundingBox="13556,4691 14688,8373 12959,8905 11827,5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6F95CA-81AC-4A2E-9FE3-757012E42BB6}" emma:medium="tactile" emma:mode="ink">
              <msink:context xmlns:msink="http://schemas.microsoft.com/ink/2010/main" type="line" rotatedBoundingBox="13556,4691 14688,8373 12959,8905 11827,5223"/>
            </emma:interpretation>
          </emma:emma>
        </inkml:annotationXML>
        <inkml:traceGroup>
          <inkml:annotationXML>
            <emma:emma xmlns:emma="http://www.w3.org/2003/04/emma" version="1.0">
              <emma:interpretation id="{2F1962A7-B5D9-4A6C-80B5-7BA3EA70374B}" emma:medium="tactile" emma:mode="ink">
                <msink:context xmlns:msink="http://schemas.microsoft.com/ink/2010/main" type="inkWord" rotatedBoundingBox="13556,4691 14688,8373 12959,8905 11827,5223">
                  <msink:destinationLink direction="with" ref="{26AF3326-3FF2-4600-BD74-8499B114731F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-26 112 474 0,'-1'-4'233'0,"-1"1"-128"0,-1-2-64 0,0 2 21 16,1 1-4-16,0 2-10 0,1-2-8 0,1 2-5 15,0 2 0-15,1 0 0 0,-1-2 0 0,0 1-1 16,2-1 0-16,0 2-1 0,-1-1-2 0,1 1-5 16,1 0-3-16,3 1-4 0,-1 0-3 0,-2 2-5 15,2-1-2-15,5 3-5 0,-1 2 2 0,-1-1-5 0,0 0-1 0,2 8 0 16,1 0-2-16,5 0 2 0,-4 6-2 0,0-1 1 15,-1 5-1-15,1 5-1 0,3 1 3 0,-6-5 0 16,4 7 0-16,-7-2 0 0,4 3 0 0,0 0 3 16,-4-5 4-16,-1 2 1 0,0-2 0 0,6 2 3 15,-10-3 6-15,6-1-1 0,-3 1 4 0,0-4 0 16,0-1 2-16,4 2 2 0,-6-6-1 0,-4-2-2 16,6-2-2-16,-3 0 0 0,1-3-5 0,2 1-1 15,0-5-5-15,-4 3-2 0,4-3 0 0,4-2-1 0,-6 0-5 16,4 1-1-16,-2-1 1 0,-4-6-3 15,0 3-7-15,4 0-4 0,1-4-10 0,-3 2-13 0,-1-2-85 16,4 0 97-16,1-2-56 0,7-1-40 0</inkml:trace>
          <inkml:trace contextRef="#ctx0" brushRef="#br0" timeOffset="-3643.8636">-1050-1635 196 0,'-8'-3'124'0,"-1"0"-54"0,1-2-42 0,3 4 15 16,-2-1-8-16,1 2-4 0,-2 2-11 0,5 1-10 15,0 2 4-15,1 3 1 0,-1 0 4 0,-3-2 9 16,1 2 4-16,0 1 1 0,2-1 5 0,1 2 2 15,-1-4-1-15,0 2 2 0,0 0-4 0,-2 0-6 16,2-1-3-16,6 2-1 0,-3-1-4 0,-2-2-5 0,-1 4-4 0,2 0-2 16,1 1 0-16,3 0-1 0,-3-2-3 0,-3 1 0 15,3 6 1-15,0 1-4 0,1 1-1 0,1-2 3 16,1 1-1-16,-3 3 2 0,2 3-1 0,2 1 0 16,-2-3 1-16,1 4 3 0,2 1 1 0,-2-1 0 15,-1 1 0-15,1-1 2 0,-2 1 0 0,6 3 3 16,-4-2-2-16,2-3 3 0,1 1-1 0,-1 0-2 15,0-1 1-15,3 0-2 0,-2-1 0 0,-1-3-3 16,4 3-1-16,-2-1-4 0,2-1 0 0,1 1 1 16,-1 2-1-16,-1 0-3 0,0 0 1 0,0-1 1 15,2 3-1-15,-4-1 2 0,2 1-1 0,-3 1 0 16,1-3 0-16,1 0-1 0,-3-4 1 0,1 12 0 0,0-6 1 16,-2-1-1-16,0 1 0 0,-1-2 0 0,1 6 2 15,-1-5 1-15,1 4-1 0,-1-10-1 0,-1 8 5 16,2-5-2-16,-1 2 2 0,-1 0 1 0,1-5 2 15,1 4 2-15,-1-4 0 0,1 1 0 0,-1-4 0 16,2 4 0-16,1-5-3 0,-3 3-1 0,4 1-1 16,-3 0-5-16,2 0 1 0,0 2 1 0,0 1-5 15,-2-1 0-15,2 1-1 0,-1 4 1 0,0 2-3 16,-1 1 2-16,0 1-2 0,-1 4-2 0,2 2-2 16,-2 3 1-16,0 2-2 0,1 0-2 0,0 7-1 15,0-2-3-15,2 13-2 0,1-3-1 0,-1 8-7 16,1-2-5-16,2 13-9 0,2-2-9 0,3 5-60 15,1 3-58-15,2 0 117 0,1 5-82 0,-1-7-60 16</inkml:trace>
          <inkml:trace contextRef="#ctx0" brushRef="#br0" timeOffset="-4885.2775">-934-1545 473 0,'-4'-8'207'0,"0"4"-132"0,0 1-53 0,-1 0 2 0,2 1 5 16,-1 2-8-16,3 0-10 0,-2 0-5 0,-1 0-1 15,0 2-1-15,2 0 7 0,1-2 9 0,-1 1 4 16,0 1 3-16,-1-2 7 0,3 0 5 0,0 0 2 16,0 0 3-16,0 0-6 0,-1-2-7 0,1-3-5 0,-2 4-4 15,2 1-6-15,0 0-5 0,0 0-5 0,0 0-3 16,0 0 0-16,0 3-3 0,0 2 1 0,2 0 0 16,-2-2 1-16,1 2-1 0,-1-1 1 0,0 3-1 0,0-1 4 15,2 2 2-15,-2 0-2 0,0-2 1 0,0 2 5 16,1 2 1-16,1-2 2 0,1 3 3 0,-1 0 0 15,1-3 0-15,-2 2 0 0,4 1-1 0,-3 0-2 16,1 2-1-16,0-2-2 0,-1-2-3 0,3 7 1 16,-2-3-3-16,0 1 1 0,-1 4-2 0,2 3-2 15,0-2-1-15,-1 6 1 0,3 2 0 0,-3 2-2 16,2 0 0-16,-5 7-2 0,5-2 1 0,0 1 0 16,-2 0 0-16,0 3-2 0,2 0-2 0,-2 4-1 15,3-1 1-15,-3 4-2 0,2 1-2 0,0 6-3 16,-2 4-5-16,-1 6-4 0,1-1-3 0,0 2-16 15,0 6-12-15,1 3-15 0,0-5-20 0,0 7 57 16,2-2-42-16,3 11-10 0</inkml:trace>
          <inkml:trace contextRef="#ctx0" brushRef="#br0" timeOffset="215128.0954">154 374 174 0,'0'-13'153'0,"0"-3"-49"0,-3-3-58 0,3 3 28 0,0-2-16 15,-2 3-12-15,4-3-15 0,-2 0-9 0,5 1 0 16,1 1 0-16,-6 2 1 0,3-1 5 0,2 1 8 16,-3 4 4-16,-1-1 3 0,1 0-2 0,-7-2-1 15,2 2-3-15,3 0 0 0,-3 0-4 0,-2 0-4 16,0 0-4-16,3 1-3 0,-1 1 3 0,0 1-5 16,2 0 2-16,-4 1-2 0,5 1 3 0,-2 1-3 15,2 0-4-15,-3 2 4 0,0 0-2 0,3 1-2 16,-3 2-2-16,1-1-1 0,0-1-1 0,2 2 0 15,-3 0-1-15,3 0-1 0,0 0-2 0,0 0 1 16,0 5 2-16,3 0 1 0,-1-2-3 0,-4 2 2 16,4 1 1-16,-5 2-1 0,3 0-1 0,0 0 0 15,-3 2-1-15,1 1-2 0,0 0 2 0,1 0-1 0,1 2-1 16,1 4 1-16,-1-1-1 0,-1 0-1 16,1 2 0-16,0 1 0 0,0 0-1 0,1 3 1 0,3-1-1 15,-4 0-1-15,3-1 2 0,3 3-2 0,-1-1 1 16,0 2 1-16,0 0 2 0,-1-2 0 0,3 0 1 15,2 1 1-15,-2-1-1 0,-4-2 2 0,3 0 0 0,5-1 3 16,-6-2-1-16,1 1-1 0,-1-4 1 0,-2 2 0 16,4 0 6-16,-2-3-3 0,-1 1 1 0,-4-4-2 0,5 4 1 15,0-1 2-15,-4-4-2 0,4-2 0 0,-6 1-1 16,1-1-1-16,-4 0 1 0,4-2 0 16,0-2 2-16,-1 0 1 0,-1-1-1 0,1 1 2 0,1-2 2 15,0-1 1-15,-2 2 2 0,-1-2-1 0,-2-5 1 16,4 4 0-16,-4-4-1 0,-3-5-1 0,3 2-5 15,0-3 1-15,-1-2-2 0,3 1-2 0,-4-6-2 16,-1 1-2-16,4-2-2 0,-3-2 0 0,-2-6 0 16,1 6-2-16,-8-9-1 0,5 1 1 0,3-1-1 15,-3 0-1-15,-1-5 0 0,1 3 1 0,2-3-3 16,1 1 1-16,1 1-2 0,-2 1-1 0,-1-1 2 16,7 4-2-16,-2 3 1 0,0-1-2 0,1 8-1 15,2 0 1-15,-3 3 0 0,2 3 0 0,-2 4-3 16,2 4 1-16,3 0-1 0,0 2 0 0,-3 2-1 15,5 1-3-15,1 3 0 0,0 3 2 0,-1-3 0 16,4 8-1-16,-3 7 2 0,2-2 0 0,0 3 3 0,1 5 1 16,-1 0 0-16,1 6 0 0,2 7-1 0,2-2 0 15,-1-3 2-15,-4-1 0 0,5 3 0 0,1 2 0 16,6 1-1-16,1-7 0 0,-9 1 1 0,2-1 1 16,2-2-1-16,3 1 1 0,0 0 0 0,-6-4-1 15,2-2 1-15,-4 2-1 0,2-1 0 0,-1-3 0 16,-1-4-2-16,0 1-2 0,0-1-5 0,-4-2-2 15,-3-3-4-15,4 3-4 0,0-4-26 0,-2 0-16 16,5 0-21-16,-2-1-26 0,1-2-108 0,1 1 155 16,-2 2-101-16,3-8-52 0</inkml:trace>
          <inkml:trace contextRef="#ctx0" brushRef="#br1" timeOffset="277633.252">-137-2869 438 0,'1'-9'230'0,"-1"-3"-127"0,2 3-66 0,-2 1 36 16,0-3-33-16,0 3-7 0,0-2-10 0,1 6-9 0,1-1-2 15,0 2 5-15,1 1-1 0,-3-1 0 0,1 3 2 0,1-2 0 16,0 2 4-16,-2 0 0 0,0 0 2 15,0 0-3-15,-2 5-1 0,0-5-3 0,-1 2-1 0,-5 1-4 16,3 0-5-16,-1 2-3 0,0-1-1 0,-2 4-3 16,-2-1 0-16,-1 4-3 0,1 2-1 0,-2 4-1 15,-3 1 2-15,-2 2-3 0,-2 3 2 0,-5-1 1 16,0 4-1-16,-3 2 3 0,-2-1 1 0,-3 4-1 16,1-1 1-16,-6 2 3 0,-1 1 0 0,-1 4 1 15,1-4 1-15,-3-1 2 0,-2 0-1 0,3 0 2 16,2-4 2-16,0 1 0 0,1-3 2 0,5-3 0 15,2 0-1-15,4-3 1 0,7-4 0 0,-3 2 2 16,0-1-2-16,6-2 1 0,0-4-2 0,3 3 0 0,-1-1 7 16,4 1-3-16,-3-1 3 0,7-5-1 0,1 3 8 15,1 0-2-15,2-3 3 0,2 0 1 0,2 2-1 16,1-4 2-16,1 5-2 0,4-4-2 0,2 1-3 16,0 1-2-16,1-1 0 0,3-2 0 0,-1 4-5 15,3-4-2-15,1 4 0 0,1 0 0 0,1-1-5 16,2-1 2-16,-2 2-1 0,0-1-2 0,3 4 0 15,0 0-1-15,1 1-1 0,2 0 0 0,-4 2 0 16,3-1-1-16,1 2 0 0,-1 2-1 0,2-1 1 16,-3-4 4-16,3 4-3 0,-4-3 1 0,4 5 0 15,-1-1 3-15,-6-3-2 0,4 0-1 0,1 1 0 16,-2-1 0-16,0-2 0 0,0 1 0 0,-2-4 1 16,3 0-2-16,-2 0-1 0,1 0 1 0,-6-1-1 15,-1-2-2-15,-3 0 2 0,1-2-1 0,-3 2-1 16,-2-3-1-16,-4 0-3 0,3-1 0 0,-4 0-5 15,0-1-1-15,-1-2-6 0,-1 1-6 0,1-2-33 16,-2-2-21-16,0-1-29 0,0-3-38 0,0 1-38 0,0-3-49 0,-5-8 138 16,4 2-112-16,-1-4-5 0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9:19.412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004E52D-C901-4C39-9BC3-D4E7E6A9BDC4}" emma:medium="tactile" emma:mode="ink">
          <msink:context xmlns:msink="http://schemas.microsoft.com/ink/2010/main" type="inkDrawing" rotatedBoundingBox="24084,5091 30919,6194 30490,8854 23654,7751" semanticType="callout" shapeName="Other">
            <msink:sourceLink direction="with" ref="{AF8A3B89-6281-417A-9BFE-C18794C36B6F}"/>
            <msink:sourceLink direction="with" ref="{87B2EA5D-7F7C-441D-812A-A227F3396F6C}"/>
          </msink:context>
        </emma:interpretation>
      </emma:emma>
    </inkml:annotationXML>
    <inkml:trace contextRef="#ctx0" brushRef="#br0">60 379 83 0,'-3'0'74'0,"-2"0"-14"0,0 0-27 0,0 0 26 16,0 0 1-16,2 0-2 0,0 0-1 0,-2-4 3 16,4 3 1-16,-3-1 0 0,0 1 3 0,2-3-5 15,-1 0-2-15,0-1-4 0,0 0-2 0,-2 2-12 0,5-2-5 16,-2 3-1-16,2 1-4 0,0-1-10 0,0 1-1 15,0 1 0-15,0-2-3 0,0 1-2 0,0 1-1 16,0 0-5-16,0-2 1 0,0 2 0 0,0 0 0 16,-1 0-2-16,1 0 2 0,1 2 0 0,-1-1 4 15,0-1 0-15,3 0 2 0,1 3-2 0,-1-1 1 16,-2-2-1-16,6 5 0 0,-1-2 0 0,2 3-1 16,2-3-1-16,-4 1 1 0,4-3 2 0,1 1-1 15,3 3 1-15,-1-2 0 0,1-3 3 0,4 5-2 0,-1-5 3 16,4 0-2-16,3 0 1 0,0 0 0 0,6-4-2 15,-3 3-1-15,2-2-4 0,2 1 0 0,4 2-3 16,-6-2-1-16,0 1-1 0,-1-2-2 0,3 1 1 16,2 0-1-16,-1 1-1 0,-2-1-1 0,-1-1 2 0,11 1 1 15,-4 1-3-15,3-1 1 0,-3 2 1 0,2 0-1 16,4-3-1-16,1 3 2 0,1-2-2 0,1 1 0 16,1 1 1-16,2-2 1 0,-2-1-1 0,4 0 0 15,-3 0 3-15,1-2-1 0,2 0 2 0,-3-1 0 16,4 1-1-16,-3-1 0 0,6 1 0 0,-6 0 1 15,5 0-1-15,-1 1-1 0,-1-1 1 0,2 2-2 16,-2-4 2-16,-4 2 1 0,-2-1 0 0,4 0-1 16,-3 1 1-16,-3 0 0 0,2 0 0 0,0-1 0 15,1 3-1-15,0-2-1 0,2 2 1 0,-2 1-2 16,2 1 1-16,-4-3-1 0,3 3 1 0,-1-2 0 16,0 1 0-16,-3 2 0 0,0 0 0 0,-3-3 2 15,3 3-1-15,-5 0 1 0,2 0 0 0,-4 0 0 16,1 0 2-16,4 0-1 0,-4 0 1 0,-2-2 1 15,3 1 1-15,2-1-1 0,-5 1 0 0,3-4-1 16,-4 2 0-16,1-1 1 0,2 0-2 0,1 0-1 16,-2-2 0-16,1 3 1 0,1-5-2 0,-4 5 0 0,-4-2 1 15,7-1 0-15,-2 1-3 0,-4 2 1 0,0-2 0 0,-1 3 0 16,2 1 0-16,3-1-2 0,-2-1-1 0,-4 3 2 16,0 0 1-16,4-2 3 0,1-1-4 0,-6 0 1 15,2 1 0-15,-1-1 1 0,3 0 0 0,-5 1-3 16,2-2 1-16,-4 0-2 0,4 3 2 0,0-2 0 15,-2-1 0-15,0 1 0 0,0 0-1 0,-2 3 2 16,2-3 0-16,0 0-2 0,0 1 1 0,-1 2-1 16,-2-3 1-16,0 3-2 0,0-3 1 0,-1 3 2 15,5 0-1-15,-8 0 0 0,6 1 1 0,-9-1-1 16,7 0 0-16,-5 2 1 0,-8-2-2 0,10-3-1 16,-5 1 0-16,-3-3 2 0,1 2-1 0,5 0 0 0,-3 0 0 15,5 3 0-15,1-3 1 0,-6 1 2 0,0 2-2 0,6 0 0 16,-4 0 1-16,1 0 1 0,-5-2 0 0,4-1-1 15,-1 2 2-15,1-3-3 0,1 3 1 0,0-2 0 16,0 0-1-16,0-1 0 0,0 4 0 0,2-1-1 16,0-1 1-16,1 1-2 0,2-1 2 0,-3 2-1 15,3-2 0-15,-4 2-1 0,1-1 2 0,-2 1-2 16,-1 0 1-16,2 0 0 0,-2 0-1 0,-2 0 0 16,3-2 0-16,-3-1 1 0,6 1-1 0,-4-2 1 15,2 4-2-15,1-4 1 0,1 3 0 0,-3-1 0 16,2 2 0-16,1 0-1 0,-2 2 1 0,0-2-1 15,1-2 2-15,-5 2 1 0,1 0 0 0,4-1-1 16,-3-3 0-16,-1 4 1 0,1-1-1 0,-1-1 2 0,1 1-1 16,1 1 0-16,-5 0-2 0,2 0 3 0,0 0-2 15,0 3-1-15,-2-2 1 0,2-1 0 0,-3 2 0 16,0 1-1-16,1-1 1 0,-1 3 0 0,1-5 1 16,-3 1 1-16,0-1-1 0,0 5 1 0,2-3 0 15,2-2-1-15,-3 0 1 0,-2 0-1 0,3 0 0 16,-1 0-1-16,1 0-1 0,-2-2 1 0,0 0-1 0,4 2 1 15,-1 0-1-15,-4-1 1 0,2-1 0 0,1 2 0 16,0 0 2-16,1 0-3 0,-1-1 3 0,-2 1 0 0,2 0 0 16,0 1 0-16,-2-1 0 0,1 2 0 15,-2-2 1-15,0 0-1 0,1 0 1 0,-2 0-1 0,1 0 0 16,1 1 0-16,-2-1 0 0,1 2 0 0,1 0-2 16,-3-2 2-16,2 1 0 0,1 1-1 0,-3-1 1 15,0 3 1-15,-2-3 0 0,1-1-1 0,-1 0 1 16,0 3 1-16,-1-1 0 0,0 1-2 0,0-3 1 15,-1 2 0-15,1 1-2 0,-3 2 1 0,3-1 0 16,-2 0-1-16,-2 0-2 0,2 1 1 0,1 0 0 16,-3 1-1-16,1-1-1 0,1 1 1 0,-1 2 0 15,-1 0-1-15,2 0 1 0,-1 0 1 0,0 2-1 0,-2 3 0 16,1-1 0-16,1 0 0 0,1 2 2 0,-3 0-2 16,2 2 0-16,-2-2 0 0,1 2 0 0,1 2 0 15,-1 1 0-15,1 3 1 0,-2-3 0 0,0 4 2 16,0 1-2-16,0-2 0 0,0 3 1 0,0 1 0 15,0 1 0-15,-2 0-1 0,2-3 0 0,-1 3 0 16,1 2 0-16,-2-2 1 0,2 0-1 0,-1-3 1 16,1 1 0-16,-2 1 1 0,2 1-1 0,-3-7 1 0,3 4-1 15,0 5 3-15,0-2-3 0,-2-5 1 0,2 2 0 16,2 2-2-16,-2 2 3 0,1-1 1 0,-1 2 0 16,0-3-2-16,0-3 0 0,0 9 1 0,0-1 0 15,0-3 1-15,0-4-1 0,0 6 0 0,0-4 1 0,2 3-2 16,0-6 4-16,-2 1-2 0,1-1 1 15,-1-3 0-15,2 3 1 0,1-3-1 0,-3-2 0 0,0-2 0 16,2 3 1-16,-1 0 0 0,2-1-2 0,-1-1-1 16,1-1 0-16,-3 3 0 0,2-1 1 0,-1-2-1 15,-1 1 0-15,2 1-2 0,-1 1 2 0,3-3-1 16,-4 4-1-16,3-1 0 0,0 4 1 0,-1-4 0 16,-1 2-1-16,1-4 1 0,-2 4-1 0,5 3 1 15,-4-4 1-15,-1-4 0 0,2 3-1 0,1-1-1 0,-1 4 2 16,1-1-2-16,0-2 0 0,-2-1-1 0,1 1 0 15,1 1-1-15,0 1 1 0,1 0-1 0,-1-5 0 16,-2 1-1-16,3-1 2 0,0 2 0 0,0-1-1 16,0 1 2-16,1-1-1 0,1 4 1 0,-2-2-2 15,4 2 1-15,-4-2-1 0,0-2 1 0,0 4 0 16,-4 0-1-16,4-2 1 0,2 3-1 0,0 0 1 16,-4-1 1-16,6 3-1 0,-5 0 0 0,5-2-1 15,2 2 0-15,-6 0 1 0,0-5 0 0,0 3 0 16,1 1 0-16,-2-3 2 0,7 1-2 0,-7-2 3 15,2 0 1-15,4-3-2 0,-1 3 0 0,-1-6 2 16,-1 1-1-16,2 1 1 0,-2-3 0 0,2 0-1 16,-4-1 1-16,0 0-1 0,-1-2 0 0,-1-1-2 15,1-1 2-15,-3 1-1 0,3-3-2 0,-3-1-2 16,-1 1-7-16,-1-3-4 0,2 2-3 0,0 0-40 16,2-1-35-16,-1 0-48 0,-1-1-71 0,0 1 147 0,4 5-108 0,-9-3-87 15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9:22.70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92406B93-329A-4D20-AB53-44619C6A8FBF}" emma:medium="tactile" emma:mode="ink">
          <msink:context xmlns:msink="http://schemas.microsoft.com/ink/2010/main" type="inkDrawing" rotatedBoundingBox="26866,7989 26996,6551 27521,6598 27392,8036" semanticType="callout" shapeName="Other">
            <msink:sourceLink direction="with" ref="{7F04D61D-BF4E-4D44-BAF9-F8190845E6B9}"/>
            <msink:sourceLink direction="with" ref="{E06DE482-D926-43C7-95AC-22E13D52F36F}"/>
            <msink:sourceLink direction="with" ref="{31D3076C-2B24-46BE-97C0-160D0F8A0E98}"/>
          </msink:context>
        </emma:interpretation>
      </emma:emma>
    </inkml:annotationXML>
    <inkml:trace contextRef="#ctx0" brushRef="#br0">8351 342 818 0,'0'-15'366'0,"0"-4"-226"0,-5 5-92 16,2 4 18-16,-2 6-13 0,0-6-8 0,2 4-8 16,0-2-17-16,-2 8-3 0,0-2-6 0,1 1 1 15,-1 1-5-15,0-2 1 0,2 2-3 0,-5 6-1 16,2-2-1-16,-4 5 0 0,-3 1 0 0,1 7-2 15,-3-3-1-15,-2 7 0 0,-1 3-2 0,-4 2-1 0,1 4-4 16,-3 3-1-16,2 9-1 0,-5 2-2 16,3 4 0-16,-3 6-1 0,5 5 0 0,1 8 1 0,0-2 1 15,2 5 0-15,0-3 2 0,8 0 1 0,-3 0 2 16,1-5 1-16,3-5 1 0,6-4 0 0,0 3 3 16,4-7-2-16,0-4-1 0,5-2 0 0,1-2 3 15,15-6-4-15,-8 3 3 0,6-12 1 0,-1 3 2 16,4-15 3-16,2 2 3 0,1-2 7 0,-1-9 0 15,-2-3 3-15,7-2 1 0,-7-2 0 0,4-4 3 16,-1-2 0-16,1 0 1 0,-2-8 3 0,-2 1 2 16,2 1 1-16,-5-5 2 0,2 1 3 0,-4-4 0 15,-2-2 2-15,-3 5 1 0,1-3-4 0,-5-4-1 16,0-1 1-16,-2 5-2 0,-1-2-2 0,-2 0 0 16,-3 7-2-16,2-9-1 0,-2 9-5 0,-5 2-4 0,-1-1-1 15,-4 0-4-15,2 5-4 0,-3 2-5 0,0 1-3 0,-7 3-16 16,-7 2-12-16,3 0-13 0,-10 6-33 0,-14 8-146 15,-7 0 172-15,-14 7-103 0,-19 1-73 0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8:06.20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808E6DA-8DF1-4C40-932E-FA3D55DD50B4}" emma:medium="tactile" emma:mode="ink">
          <msink:context xmlns:msink="http://schemas.microsoft.com/ink/2010/main" type="writingRegion" rotatedBoundingBox="19449,6533 19908,9284 19207,9401 18748,6650"/>
        </emma:interpretation>
      </emma:emma>
    </inkml:annotationXML>
    <inkml:traceGroup>
      <inkml:annotationXML>
        <emma:emma xmlns:emma="http://www.w3.org/2003/04/emma" version="1.0">
          <emma:interpretation id="{85031F68-BD10-4A90-814A-E8A152F9588A}" emma:medium="tactile" emma:mode="ink">
            <msink:context xmlns:msink="http://schemas.microsoft.com/ink/2010/main" type="paragraph" rotatedBoundingBox="19449,6533 19908,9284 19207,9401 18748,66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281892-2D7F-4D35-8572-BCB4CD39286B}" emma:medium="tactile" emma:mode="ink">
              <msink:context xmlns:msink="http://schemas.microsoft.com/ink/2010/main" type="line" rotatedBoundingBox="19449,6533 19908,9284 19207,9401 18748,6650"/>
            </emma:interpretation>
          </emma:emma>
        </inkml:annotationXML>
        <inkml:traceGroup>
          <inkml:annotationXML>
            <emma:emma xmlns:emma="http://www.w3.org/2003/04/emma" version="1.0">
              <emma:interpretation id="{CD9E4097-D16B-4824-9CD2-9342221BE35D}" emma:medium="tactile" emma:mode="ink">
                <msink:context xmlns:msink="http://schemas.microsoft.com/ink/2010/main" type="inkWord" rotatedBoundingBox="19449,6533 19908,9284 19207,9401 18748,665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-4016-4750 307 0,'-5'3'227'0,"3"-3"-91"15,1-2-77-15,-6 1 39 0,6-1-14 0,-1 0-45 16,1 2-11-16,2 0-9 0,-4 0-3 0,1 0-7 0,2 2-2 16,4 0 6-16,-4-1 4 0,-2-1 5 0,0 0 2 15,-6-1 7-15,12 1 13 0,-4-2 3 0,-2-1 4 16,-1 1-1-16,4-1 7 0,-1 0 0 0,5 1 0 16,-2-1-3-16,-1-2-5 0,-2 1-3 0,0-1-3 15,2-2-1-15,-2-1-9 0,0 4-4 0,0-6-2 0,3 2 0 16,-3-1-6-16,4-1 2 0,1 2-1 15,-3-1-1-15,4-1-2 0,1 0 1 0,-3 1 0 0,0-1-1 16,-1 2 0-16,2-3-2 0,-2 0 1 0,6 3 0 16,-9-3-1-16,0 0 0 0,2 0 0 0,-2 0-3 15,0-2 3-15,-2 2-2 0,-4-4-2 0,3 3 0 16,3-3 1-16,-3 2-1 0,3-2-1 0,0 0 0 16,-2-1-1-16,2 0 1 0,0-3-1 0,-2 0 2 15,1 2-2-15,-2-1 0 0,4-3-2 0,-2 2 1 16,-1-1-1-16,2 0-3 0,2 3 3 0,-2-1-3 15,0-2-4-15,-2 4 0 0,-1-2 2 0,0 2-2 16,1-1-1-16,-4 1-1 0,-1-3-1 0,1 4 0 16,4 0 2-16,-1-1 0 0,-3-2-1 0,4 1 0 15,2 1 2-15,0 0 0 0,-6 3 0 0,6-8-1 0,-3 4 0 16,-1-2 0-16,1 3 2 0,2 0-2 0,-7-2 2 16,6-2 0-16,4 2 0 0,-2 1 1 0,0-3-2 15,0 3 2-15,4-4 0 0,0 1 1 0,-1 0-2 16,-2 1 0-16,-4-5 0 0,3 2-1 0,-3 0 2 15,-2 0-1-15,-4-4-1 0,4 5-2 0,-1-1 0 16,2 1 1-16,-2-1-1 0,1 5 0 0,0-4 0 16,2 5 0-16,-2-3 0 0,4 0 2 0,-5 0 0 15,4 1-2-15,-1-1 1 0,-2 1-1 0,2-2 1 16,1 2-1-16,2-1 1 0,-5 0-1 0,4 1-1 0,-1 4 1 0,1-3 0 16,1-1 0-16,-2 1-1 0,2 2 1 0,-2 1-1 15,-4-2-1-15,3-2 2 0,0 1 0 0,0 4 0 16,-4-6 0-16,2 5 1 0,4-4-1 0,-2 2 1 15,3 0 1-15,-4 0-2 0,3 1 1 0,-2-3-1 16,1 4 0-16,-1-2 0 0,-2-2 0 0,3 2-1 16,-1 0 1-16,-1 2-1 0,4 0 1 0,-4-1 1 15,3 3 0-15,-1-4-2 0,1 3 1 0,-4-3 0 16,3 2 0-16,-1 3 0 0,0-2-1 0,0-1 0 16,-1 1-1-16,1 2 2 0,2 4-1 0,-1-1 1 15,-1 0 0-15,1 0 0 0,1 0-1 0,-2 0 0 16,3 2 1-16,-4-2 0 0,3 2 0 0,-2-2 0 15,3-2-1-15,-4 4 0 0,4-2 1 0,-1 0 0 16,-1 0 0-16,1 0 1 0,1 0-1 0,0 0 0 16,0 2 1-16,0-1-1 0,0 3 0 0,-2-1 0 0,2-2 0 15,0 3 0-15,-2 0-2 0,1 0 1 0,1 0-1 16,-2 0 1-16,2-1 0 0,-1 2-1 0,1 1 0 16,-2-1 1-16,2 1-1 0,0 1 0 0,0-1 2 15,0-1-2-15,0 1 0 0,0-1 2 0,0 3-1 16,0-3 0-16,0 1 0 0,0 1-1 0,0 1 0 15,0-2 2-15,-2 1 0 0,1 1 0 0,-1-2-3 16,2-1 2-16,-1 3 2 0,-1-2-2 0,0 1-1 16,2-1 0-16,-1 1-4 0,-1 1 1 0,2 0 1 15,0-2-3-15,0 2-1 0,0 2 3 0,-1-1-1 16,1 1 0-16,0-1 3 0,1 2 0 0,-1 1 0 16,0-3 3-16,0 1 0 0,0-2 0 0,2 1 0 15,-2-1 1-15,1 0 1 0,-1 0-1 0,0 0 0 16,0-1 0-16,0 1 2 0,2 0 0 0,-2 0 0 15,-2 0-2-15,2-3 1 0,0 1 1 0,0 2-1 0,0-2 1 16,2-1-1-16,-2 0 0 0,0-3 0 16,0 1 1-16,0 2-1 0,-2-5 1 0,1 0 1 0,-1 0-2 15,-1-2 1-15,2 2 0 0,-1-3 0 0,-1-2-2 16,1 4 3-16,-3-2-2 0,2-2-2 0,2 3 0 16,-3 4 0-16,3 3 0 15,1 1-1-15,-3-7 0 0,-1 1 0 0,0-3 0 0,0 0 0 0,0 6 0 16,2-3 1-16,-1 1 0 0,0 3-1 0,1-1 0 15,1 0-3-15,-1 5 2 0,2-2 0 0,0 2 0 0,-2 0-3 16,2 0-1-16,0 4 1 0,0-3 1 0,0 2 1 0,0 1-5 16,0-1 0-16,2 3 0 0,1 2 0 0,-1 5-2 15,-1-5 1-15,4 11-2 0,0-3 0 0,0 6 3 16,1 4 0-16,0 2 0 0,2 3 0 0,0 0 2 16,2 6-2-16,-1-2 0 0,1 3-2 0,0 5-4 15,-1 0-2-15,4 11-6 0,-2 1-1 0,3 0-12 16,2 12-10-16,-1-3-11 0,-1 1-10 0,0 10-52 15,-1-3-29-15,-2 7-44 0,3 3 121 0,-7-12-87 16,7 20-37-16</inkml:trace>
          <inkml:trace contextRef="#ctx0" brushRef="#br0" timeOffset="-1366.0182">-4223-6833 133 0,'-4'-8'109'0,"1"0"-34"0,2 0-38 15,-1 1 29-15,0 1-12 0,2 1-6 0,0-1 0 16,0 1-2-16,0-1 2 0,0 1 1 0,-1-1 1 15,-1-1-1-15,1 2-3 0,-3-3 0 0,4 2-5 16,-1-2-1-16,-1-1-3 0,-1-1 1 0,2 2-10 16,-1 0-3-16,-1 2-3 0,0-2-4 0,1 0-4 15,-1 8-4-15,0-3-2 0,1-1 0 0,-1 3-3 16,3 1-2-16,-2 0 2 0,1 0 0 0,1 0-5 16,0 0 3-16,0 5-1 0,0-1 0 0,-2 0 2 15,2 2 1-15,0-3 0 0,3 8 3 0,-3-3 3 0,2 0 1 16,-1 2 1-16,3 1 2 0,0 2 1 15,1 1 0-15,-2 2 1 0,2 0-2 0,0 0 1 16,1 3-1-16,1 0 1 0,1 8-5 0,-4-5-1 0,4 5 0 16,3 4-1-16,-3-3-4 0,2 4 0 0,0 2-1 15,-2 2-3-15,-1-4 2 0,1 3-2 0,-1-1 1 16,6 2 0-16,-7 1 3 0,2-1 1 0,-2-2 0 16,4 1 3-16,-1-2 0 0,-1 4 2 0,-3-2-2 15,-2 0 0-15,7-1 2 0,-4 1-4 0,2 1 0 16,-1 1 1-16,1-1 0 0,-1-1-1 0,0 2 1 15,-1-2-3-15,-1 0 2 0,0 0 0 0,4 2 0 16,-4-4-1-16,0 4-1 0,0 0 0 0,1-1-1 16,2 1 0-16,-2 3 0 0,-2-1 1 0,0 1 0 15,1 0 2-15,1-3 3 0,-2-1 2 0,0-2 1 16,1-1 1-16,0-6-1 0,-3-6-1 0,1 6 4 16,0-3-4-16,2 0-1 0,-4-3-1 0,3-1-1 0,-3 1 4 15,2 1-3-15,2 1 4 0,-2-4-6 0,0-2 5 16,1 2-2-16,0-3 1 0,3 2 0 0,-2-2 0 15,-1-2 1-15,3 0 0 0,-3-3 3 0,0 2-1 16,0-2 1-16,-2-1 2 0,3-2-1 0,-2 0-1 16,-1-2 1-16,1 1-3 0,0-1 0 0,0-1-2 15,0-1-1-15,-1 0-1 0,1 0-1 0,0 0 0 16,-1-1-3-16,-1 0 0 0,1-1 0 0,0-1-2 16,-1 1 0-16,-1-1 0 0,0 3-1 0,2-3-2 15,-2-1 3-15,0 0-4 0,0 2 2 0,0-2-1 16,0 1 1-16,0 1-2 0,0 0 1 0,0-1-1 15,0 1 0-15,0 1 1 0,-2 0-1 0,1 0-1 16,-1 0 1-16,0-3-1 0,1 0 0 0,1 2 2 16,-2-2 1-16,2 0-1 0,-1-2 2 0,1 1 1 15,0 1 0-15,-2-3 2 0,2 3-2 0,0-2-3 16,-1 0 2-16,1 2 0 0,-2-1-1 0,2-2-2 0,-2 1 0 0,-1 2-1 16,2-1 0-16,1-3 0 0,-4 3-1 0,0-1-1 15,4 1 0-15,-2-1 0 0,0 0 0 0,2 1 0 16,-1-2-1-16,-2-1-5 0,1 0-3 0,2-1-5 15,-3 3-7-15,1-4-35 0,1 3-20 0,-1-2-36 16,0 2-40-16,2 1 103 0,-1 1-78 0,1-4-27 16</inkml:trace>
          <inkml:trace contextRef="#ctx0" brushRef="#br1" timeOffset="161803.0012">-3910-4905 49 0,'7'-3'84'0,"-7"0"-6"0,0 0-31 16,1-1 20-16,2 0-4 0,-3 2-5 0,4 2-17 16,-3 0-6-16,-4-2-6 0,8 1-4 0,-5-1-12 15,-2 2-5-15,1 0-2 0,1 0-1 0,-2-3-1 0,0 3-2 0,4-1 1 16,-5 1 2-16,4 0 4 0,1 0 2 0,-2 0 2 15,2 0 9-15,-2-2-3 0,1 0 5 0,-1 2 2 16,2 0 4-16,-4 0-2 0,2 0 4 0,0 0-2 16,0 0 5-16,0 0 4 0,0 0 1 0,0 0 1 15,0 0 5-15,-1 0 1 0,-1-1-1 0,2 2 1 16,0-1-6-16,-3-1-3 0,0 1-2 0,0 0-3 16,-1 1-7-16,4 1-5 0,-1-2-1 0,-4 0-2 15,5 0-4-15,-3 2-4 0,0-2-1 0,1 0 0 16,2 0-7-16,0 0 0 0,0 0 0 0,2 1-2 15,-2-1-5-15,4 0 2 0,3 2-3 0,-2-1-2 16,-1 1 0-16,-1-1 0 0,5 4-3 0,-1-2 0 0,-1 2 0 16,1 2 2-16,-1 1-1 0,0 1 2 0,1 2 1 15,-3 0 2-15,0 1 0 0,-3 2 3 0,4 0 1 16,-3 2-1-16,-2 0 0 0,-2 0 1 0,-1 0 2 16,-2 3 2-16,-1-3 1 0,-2 1 1 0,1 3 5 15,-2-3 2-15,-4-3 6 0,-1-1 2 0,-2 0 2 16,0-2 2-16,2-1-2 0,2-4 3 0,-4-1-3 15,-4-4 0-15,1 4 2 0,1-2 0 0,4-3-3 16,-7 0-1-16,5-1 1 0,-8-1 6 0,7-3-2 16,-1 2 0-16,2-5-1 0,0-3 1 0,2 2 2 15,-2-3 0-15,3-2 0 0,2 0-3 0,3-4-1 16,3 1-1-16,1-2-4 0,1-4-7 0,3 4-3 16,0-5-2-16,1 2-3 0,7-2-4 0,0 0-4 15,3 2-2-15,2 0 0 0,6 1-2 0,-1 2 1 16,4 0-3-16,2 3-1 0,0 0 0 0,3 0-1 15,0 3 0-15,1 0 0 0,4 7-1 0,-1-2-3 0,0 3 2 16,3 4 1-16,-1 2 2 0,-1 1 2 0,-5 9 0 16,0 2 2-16,-1-4 4 0,1 6 3 15,-10 1 0-15,2 0 1 0,-3 3 1 0,0-2 0 0,-6 1 1 16,3 1 0-16,-4 3 2 0,-1-1 0 0,-3-2 1 16,-3 2 2-16,-1-1 1 0,-1-1 2 0,-1 2 1 15,-4-3 2-15,-3-2 4 0,-2 1 1 0,1-1 3 16,-4 0-1-16,-1-2 1 0,-2-1 1 0,-2-8 0 15,1 11 1-15,-2-8-2 0,-1 0 1 0,0-4-3 16,1 1 2-16,1 0-2 0,2-8-3 0,-3 3 3 16,0-7-1-16,5 3-4 0,1-6-1 0,0 2 0 0,-1-6-2 15,-1-2 0-15,3 3-1 0,5-6-3 0,1 1-3 16,-2-1-1-16,5-5-1 0,-4 1-2 0,9-3-3 16,3 1-2-16,1-1-4 0,4 5-3 0,1-4-4 15,2-1-1-15,4 6-1 0,4 1-2 0,-2 1-2 16,0 4-3-16,2-2 4 0,-1 3 0 0,3 5 1 15,-3 0 0-15,1 2-1 0,1 6 2 0,-2 0 4 16,2 1 2-16,-3 7-2 0,0 2 3 0,-1 3 3 16,-1 3 4-16,-1 0 0 0,-2 1 2 0,-4 7 0 15,3-2 2-15,-10 2 0 0,2 2 2 0,-5-1 3 16,1 2 0-16,-6-3-1 0,2 5 3 0,-6-7 5 16,-2 4 2-16,-2-4 1 0,0 2 2 0,-4-2 2 15,-4-1 3-15,-1-5 1 0,-1 1-2 0,-1-3 2 16,-1-2-3-16,-1-1 2 0,-2-3-1 0,1-2 0 15,0-1-1-15,1-5 0 0,1-2 2 0,-1-1-4 16,1-6 2-16,7-4-1 0,1 2-1 0,1-4-4 0,3-2-2 0,-1-5 1 16,3-1-4-16,6 4-1 0,-5-5-3 0,2-1-1 15,0-6-3-15,8 3-2 0,-1-1-2 0,1 4-1 16,4 4-3-16,0-8-8 0,2 7-2 0,5 0-2 16,-1 4-2-16,2 2-6 0,1-3 0 0,3 11-3 15,-6-6-2-15,6 7 3 0,-2 4 1 0,0 3 2 16,5 2 3-16,-4 3 4 0,1 1 2 0,3 5 2 15,0 0 4-15,-5 5 4 0,4 0 2 0,-2 3 1 0,-5 0-1 16,-2 4 5-16,-2-1 0 0,-4-1 1 16,0 1 0-16,-3 0 4 0,-2 1 1 0,-4-3 3 0,0 1 2 15,1-3 0-15,-6-3 4 0,-5 0 2 0,0 2 4 16,2-4-1-16,-4-2 0 0,1 0 0 0,-6-3 2 16,3-1 1-16,-4-1-2 0,5 0-3 0,3-6-2 0,-5-1 1 15,0-4 0-15,-1-9-1 0,3 4-2 0,1-3-2 16,1-3 1-16,2-4-1 0,0 2-1 0,2-4-2 15,6 1-3-15,1-4-2 0,6 6-3 0,-2-8-7 16,4 1-6-16,6 1-1 0,2-2-5 0,2 3-2 16,6 0-3-16,1 6 0 0,-3-6-2 0,6 7 1 15,0 4 1-15,1 4-1 0,4-1 2 0,-3 5-1 16,4 2 0-16,1 3 2 0,0 3 2 0,-5 2 2 16,1 3 4-16,-1 6 2 0,-3-1 1 0,-2 0 4 0,-5 6 2 15,-1-2 0-15,-2 6 0 0,-1-3 3 0,-4 3 2 16,-3-4-1-16,0 8 3 0,-6-3 2 0,2 0 3 15,-7-4 1-15,-2 4 7 0,-3-3 1 0,-3 1 2 16,-1-3 2-16,-5-4 3 0,1 1-1 0,-5-2 1 16,1-3 2-16,-1-6-3 0,-1-2 1 0,0-3-1 15,5 2-1-15,0-4-3 0,-2-6 2 0,5 2-3 16,-4-7-2-16,4 2-2 0,3-2-2 0,-1-4-2 16,1-3-2-16,6 0-2 0,-1 2-4 0,8-1-1 0,0 2-2 15,4-4-5-15,3 0-3 0,2 4-5 16,4-1-6-16,1 2-7 0,-2-3-4 0,6 8-1 15,0-2-2-15,3 4-5 0,-4-2 5 0,5 9 1 0,2-3 3 16,0 5 6-16,1 2 2 0,2 4 2 16,-2 1 2-16,1 2 8 0,-3 4 0 0,1 1 1 0,-5 2 4 15,-2 0 3-15,-3 2 3 0,-3 1 0 0,-1 0 2 16,-1 0 3-16,-6 0 3 0,0 2 2 0,-3-1 3 16,-2-1 8-16,-1 1 2 0,-1-4 5 0,-2 1 2 15,-2-3 5-15,1-2 1 0,-4-6 1 0,1 0-2 16,4-1-5-16,-4-3-4 0,-2-2 1 0,3-2-2 15,1-3-7-15,1 0-2 0,0-2-2 0,-2-3 0 16,2-6-1-16,1 2-2 0,-1-1-5 0,4-2-2 16,1 1-2-16,2-2-2 0,3 2 0 0,3-1-8 15,-3-1-4-15,8 4-3 0,0-3-2 0,5 2-10 16,-5-1-2-16,4 2-1 0,-1 3-1 0,2 1 1 16,2-1 0-16,-1 6 3 0,2 5 2 0,-3 0 10 0,-1 0 0 15,1 5 2-15,-3 0 3 0,-2 3 2 16,1 3 3-16,-3 0 2 0,-1-1 1 0,-2 4 1 0,-1 0 1 15,-2 2 4-15,-2 2 0 0,-2-2 5 0,-1 1 2 16,-5 1 1-16,-2 1 2 0,-1-5 3 0,-2 4 1 16,-2-10-3-16,1 8 1 0,-1-8-5 0,-3 0-6 15,4-5-10-15,2 0-14 0,0-3-95 0,1-2-70 16,-3-7 141-16,-3-9-104 0,0-10-89 0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9:35.95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768C6AD-6CB9-4F41-B780-607041DEAF2E}" emma:medium="tactile" emma:mode="ink">
          <msink:context xmlns:msink="http://schemas.microsoft.com/ink/2010/main" type="writingRegion" rotatedBoundingBox="31339,9259 31516,15818 29938,15861 29761,9302"/>
        </emma:interpretation>
      </emma:emma>
    </inkml:annotationXML>
    <inkml:traceGroup>
      <inkml:annotationXML>
        <emma:emma xmlns:emma="http://www.w3.org/2003/04/emma" version="1.0">
          <emma:interpretation id="{6508ED9E-699F-49C3-987D-67B6D8ACA768}" emma:medium="tactile" emma:mode="ink">
            <msink:context xmlns:msink="http://schemas.microsoft.com/ink/2010/main" type="paragraph" rotatedBoundingBox="31339,9259 31516,15818 29938,15861 29761,93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F02977-0635-44A2-83DE-60F992A671C7}" emma:medium="tactile" emma:mode="ink">
              <msink:context xmlns:msink="http://schemas.microsoft.com/ink/2010/main" type="line" rotatedBoundingBox="31339,9259 31516,15818 29938,15861 29761,9302"/>
            </emma:interpretation>
          </emma:emma>
        </inkml:annotationXML>
        <inkml:traceGroup>
          <inkml:annotationXML>
            <emma:emma xmlns:emma="http://www.w3.org/2003/04/emma" version="1.0">
              <emma:interpretation id="{28F5F042-B311-4314-9F10-AE455C1D04B9}" emma:medium="tactile" emma:mode="ink">
                <msink:context xmlns:msink="http://schemas.microsoft.com/ink/2010/main" type="inkWord" rotatedBoundingBox="31339,9259 31444,13170 29867,13213 29761,930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-1523-1052 572 0,'-4'14'285'0,"-2"-1"-155"0,4 1-86 16,-2 0 19-16,-6 4-14 0,4-5-17 0,4 2-19 0,-7 1-10 16,4 0 2-16,-2 0-14 0,1-3-8 0,6 0-4 15,-2-1-8-15,1 3-22 0,1-2-14 0,6-2-16 16,-4 0-28-16,1 0 71 0,-5 5-60 0,4 1-24 15</inkml:trace>
          <inkml:trace contextRef="#ctx0" brushRef="#br0" timeOffset="120.7347">-1616-420 349 0,'-3'16'281'0,"-2"1"-91"0,5-1-109 0,-6-2 50 16,6 1-33-16,-3-1-25 0,3 2-39 0,0 2-12 15,-2 1-11-15,4-2-10 0,2 1-21 0,-2 1-9 16,0-2-11-16,6 6-13 0,-2-6-14 0,0 2-26 0,10 7 59 15,-6 1-41-15,-2 0-4 0</inkml:trace>
          <inkml:trace contextRef="#ctx0" brushRef="#br0" timeOffset="-462.1665">-1700-2798 679 0,'3'0'335'0,"5"0"-205"16,-8-2-93-16,2 2 27 0,-2 0-16 0,0 4-49 15,3 2-13-15,3 0-10 0,0 2-5 0,-4-1-2 16,-2 4-6-16,5 3-17 0,0 1-6 0,1-4-7 16,-3 5-17-16,0 3-37 0,-1 0 79 0,4 8-53 15,4-5-12-15</inkml:trace>
          <inkml:trace contextRef="#ctx0" brushRef="#br0" timeOffset="-303.2614">-1550-2196 879 0,'-2'13'404'0,"-8"-7"-258"16,6-6-109-16,2 0 21 0,2 0-15 0,0 2-59 0,2 3-20 15,4 4-14-15,-6-1-12 0,8 0-5 0,3 5-14 0,0 1-45 16,-1 0-32-16,-7-1 109 0,3 1-69 0,-1 1-26 0</inkml:trace>
          <inkml:trace contextRef="#ctx0" brushRef="#br0" timeOffset="-149.1153">-1463-1726 386 0,'-5'13'283'16,"1"-2"-112"-16,-1-3-98 0,-2 1 72 0,4 4-73 15,0 0-22-15,-2 1-15 0,-1 2-12 0,-2-2-23 16,3 5-3-16,0 1-9 0,5-3-4 0,-3 1-14 16,-3 1-8-16,9-2-13 0,-3 2-13 0,8 4-71 15,-5-4 98-15,2 5-61 0,-2-4-32 0</inkml:trace>
          <inkml:trace contextRef="#ctx0" brushRef="#br0" timeOffset="-15299.9715">-1488-3809 215 0,'-5'-7'170'0,"5"1"-54"0,-2 0-57 0,2-2 35 16,-5 0-5-16,4 3-18 0,1-1-1 15,0-2-6-15,1 1 0 0,-1-1-2 0,0 4 0 0,-1 0-1 16,-1-2-2-16,2 0-10 0,-4-1-3 0,4 2-3 16,-5 1-2-16,5-1-5 0,0-1 0 0,-3 1-4 15,-1-2 1-15,4 4-2 0,-1 0-3 0,-1-3 0 16,4-2-3-16,-2 3-8 0,5 0-1 0,6 2 0 15,-2-2-3-15,-1-1-3 0,7 6-2 0,2 0-2 16,-3 1 2-16,4-1-1 0,-4 0-3 0,1 0-1 0,5 5-3 16,-2 0 0-16,-2-2 0 0,-2 0-1 0,0 4 0 15,2 1-2-15,-3 3-1 0,0 0 2 0,-4 0-1 0,1 5-1 16,1 0 2-16,-5 0-1 0,2 0 0 0,-3 3-2 16,-2 0 3-16,-3 3-2 0,0 1 2 0,0-1 0 15,-1 5 2-15,-6-3-1 0,3 1 2 0,-4 1 2 16,1-2 0-16,-1-2 0 0,-1 2 3 0,-2-3 2 15,-1-1 1-15,1-2 2 0,-1 3 0 0,-1-6 4 16,-1 1 2-16,1-3 2 0,0 1-3 0,2-2 1 16,3-4-2-16,-5 3 1 0,4 0 1 0,2-5-2 15,2 2-2-15,1-1-1 0,-1-1 3 0,2-3 0 16,0 3-1-16,3-2 0 0,0-3-1 0,1 1 2 16,2 1 0-16,1-1-2 0,3-1-3 0,3-1 0 15,-4 0 1-15,10-1-2 0,-3 1 0 0,5 0-1 16,2-2 0-16,4-3-1 0,0 2 2 0,3-2-2 15,3 2 0-15,-1 0-1 0,5-2-1 0,1-1-1 0,1 1-1 16,2 0 0-16,-6 4-1 0,0-4-2 0,-3 2 1 16,-2-1-1-16,-5 3-3 0,0-2-1 0,-4 0-1 15,-8-1-3-15,7 1-3 0,-1 2-16 0,-2-3-15 16,-3 3-20-16,4-4-29 0,-9 5-40 0,-1-5-65 0,8 2 131 16,-7-2-97-16,-1-4-23 0</inkml:trace>
          <inkml:trace contextRef="#ctx0" brushRef="#br0" timeOffset="-15923.2713">-1979-3935 771 0,'-9'-5'303'16,"-1"2"-225"-16,2 1-63 0,0 2-4 0,0 5-5 15,2 2-5-15,-1-1-3 0,1-1 6 0,1 4 8 16,5 2 10-16,-5-1 6 0,2-4 22 0,0 2 7 16,1 0 6-16,2 2 4 0,0 1 2 0,0-3-4 15,0 3-3-15,2-1-5 0,3 2-10 0,-2 1-6 16,3 3-6-16,2 0-2 0,-3-3-10 0,6 1-4 0,0 5 4 16,2 0-9-16,-3 0-6 0,2 0-1 0,0 4-1 0,2 2-2 15,0 4-2-15,-1 0 2 0,-2-6-5 0,-1 5 4 16,2 3 2-16,-2 0 1 0,-2-1 0 0,0-6 3 15,-3 4 1-15,1 1 0 0,-3-3-1 0,2 1 2 16,-2-3-5-16,0 1 0 0,1-6 0 0,-3 2-3 16,-1-2-2-16,2-1-1 0,-2-4-1 0,0 3-4 15,1-7-3-15,-1 3-4 0,0-2-7 0,-1-2-4 16,1-1-32-16,0 0-21 0,0-1-28 0,1-4-36 0,-1-2 95 16,0-1-73-16,5 0-24 0</inkml:trace>
          <inkml:trace contextRef="#ctx0" brushRef="#br1" timeOffset="20021.8189">-1875-2575 602 0,'6'-18'235'0,"-1"-5"-181"16,1 7-54-16,1-3 4 0,2 1-35 0,-1 5-10 0,0 2-7 15,0 0-2-15,3 6 3 0,-3-3 8 0,-2-1 4 16,4 1 9-16,-5 1 22 0,0 1 6 0,-1 1 8 16,1-1 5-16,-2 1 8 0,-1 2-1 0,3 1 6 15,-4-1 0-15,1 2-6 0,1 1-2 0,0-4 0 0,2 4-1 16,-2 0-6-16,0-1-1 0,-1-1-5 0,1 2-3 15,2-1 1-15,-2 1 2 0,0 0 1 0,0-4 3 0,-1 3 13 16,3-1 7-16,1 1 5 0,-1 1 6 0,-2-2 7 16,2 2 2-16,-7-3 2 0,2 3 0 0,4 0-10 15,-6-2-3-15,2 2-5 0,0 0-5 0,-2 0-3 16,2 2-4-16,5 1 0 0,-3 0-1 0,-1 0 1 16,-1 1 0-16,4 2 1 0,-4-1 2 0,0 0-2 15,0 2 2-15,4 1-2 0,-4-1 0 0,3 4-2 16,-3-2-1-16,0 4 0 0,4-2-1 0,0 1-2 15,-7 2-5-15,5 3 1 0,1 1 0 0,-1-2-4 16,1 1 0-16,-2 2 0 0,1 1 0 0,4 2-1 16,1-1 3-16,-6-1-2 0,1 3 0 0,0-1 0 15,-1 0 0-15,1 4 1 0,-2-2-2 0,0 1 2 16,-2 0-1-16,2 1-2 0,5-1 2 0,-7 4 1 16,4-3 0-16,1-1-1 0,2 4 1 0,-4-2-1 0,3 1 1 15,2 1 1-15,-6 3 0 0,8-2-2 0,-3 2 1 16,3 0-1-16,0 3 0 0,3-3 1 0,-2 3-2 15,-5-3-2-15,2 1 0 0,2 1 0 0,-7-3-1 16,7 0-1-16,-1-1 0 0,-6 0-2 0,7 4-1 16,0-1 2-16,-3-1 0 0,5 1-1 0,-10 1-1 15,1-2 0-15,-1 4-1 0,0-2 1 0,3 1 0 16,-3-3 0-16,-1 1 0 0,1 1 1 0,0 1 0 16,1 0 2-16,1-5 0 0,-2 2 0 0,2 0 0 15,-2-2-1-15,1 0 1 0,2-1 0 0,-3-5 0 16,4 3-1-16,-4-2 0 0,0-2 0 0,0-1 0 15,0 3 0-15,0-2-1 0,1-1 1 0,2 2 0 16,-6-2-1-16,3-1 1 0,0-4-1 0,-3 6 2 16,3-4 0-16,-3 0 1 0,1-3-3 0,-1 1 1 0,1 4 2 15,1-2 0-15,-2 0 0 0,3-3-1 0,-2 0 1 16,-3 0-1-16,1-2 2 0,2 1-1 0,-1-4 1 16,1-2-2-16,1-1 1 0,1 2-1 0,-5 1-1 15,2-3 2-15,-2 0 1 0,2 0-1 0,3 0-1 16,-5 3 0-16,0-3 1 0,2-3 0 0,-3 0 1 15,6 1-4-15,-5-4 3 0,5 2-2 0,1 1 1 16,-1-2-1-16,4 4 1 0,-8-3-1 0,8 1 0 16,-1 0 1-16,-3-2-1 0,-2 2 1 0,-1 0-1 15,1-4 1-15,-1 2 0 0,3-1 0 0,0 0 1 16,2 1 1-16,-2-3-2 0,0-3 1 0,-2 1 2 16,2-3-1-16,0 2 1 0,3 3 0 0,-4-5 1 0,2 4-1 15,6-4 1-15,-6 2 0 0,2-2-2 0,-1-3 0 16,1 2-1-16,-3-4 0 0,0 2-1 15,-5 0-1-15,1-1 0 0,4-1 0 0,0-1-2 0,0 0 1 16,0-4-1-16,3 3 1 0,2-3-2 0,-1 1-1 0,3-5 0 16,-6 0 0-16,4 3 2 0,-3 0-2 0,4-2 0 15,-6-2-1-15,0-3 0 0,0 1 1 0,0 5 2 16,-1-2-1-16,2-5-2 0,-1 0 2 0,0 3 0 16,0 0 0-16,5-1-1 0,-3 0 2 0,1-1-2 15,0 0 0-15,-3-1 1 0,0 1-1 0,3-1 0 0,-3 1 0 16,-2-3 1-16,2 1 0 0,-1-1 0 15,-1-1 0-15,2 0 1 0,-3-3-1 0,-6-2 1 0,5 3-2 16,0 1 3-16,-3-4-3 0,7 0 1 0,-5 2 0 16,1 1-1-16,4 2 1 0,0 0-1 0,1-2 0 15,1 5 0-15,-4 5 1 0,-1-5-2 0,0 0-1 16,0 2 2-16,-4 3-1 0,6 3 1 0,-4-3 0 16,-1-3-1-16,1 1-1 0,2 3 2 0,-4 2 0 0,7-3 0 15,-1-3 0-15,-1 0-1 0,-4 4 1 0,6-2 2 16,0-3-2-16,-2 4 2 0,2-3-2 0,-1 0 0 15,1 1 0-15,-2-1 0 0,0-2 0 0,-2 3-1 16,0-5 1-16,-5-1-2 0,7 5 2 0,-4 0 0 16,-2-2 0-16,3 3 0 0,0 0 0 0,2 1 0 15,3 2 0-15,-3 1 0 0,1-2-2 0,1 0 2 16,-2-1-1-16,3 4-1 0,-2-1 0 0,2-1 1 16,0 3 0-16,0-1 0 0,-2-2 1 0,2 5 0 0,-4 1-1 15,-3-8 1-15,4 6 1 0,-3-2-2 0,-1 2 0 16,1 1 2-16,4-3-1 0,1-4 0 0,-2 2-1 15,3 4 1-15,3-1 0 0,-2-1 0 0,3-1 0 16,-3-2-2-16,-4 3 1 0,5 0 0 0,1 0 1 16,-3-5 0-16,-7 4 0 0,7-1 0 0,0 2 0 15,-1-1-1-15,-1 2 0 0,-1 1-2 0,3 1 1 0,-2 2 0 16,2-1-1-16,-3 0 1 0,3 3 0 16,-1-1 1-16,2 2-1 0,-2 0 0 0,-1 2 1 15,-1-2-2-15,1 3 1 0,2 0-1 0,-1 2 0 0,2-3 1 16,-1 4-2-16,0 1 2 0,0-1-4 0,0 2 3 15,0 0-1-15,2-3 2 0,-2 3-1 0,-7 2-2 0,4-2 1 16,3 0-2-16,-1 0 2 0,-1 1 1 0,1-1-4 16,-4 2-2-16,5 1 1 0,-3 2 2 0,1 1-1 15,-4 2 1-15,-1-2 0 0,1 6-3 0,-2 0 4 16,2 3 0-16,-4 1-1 0,-1-1 1 0,0 3 0 16,0 3 1-16,-1 1 1 0,0 5 0 0,-3-6 0 0,1 3 2 15,-2 3 0-15,0 0-1 0,0 1 0 0,-1-2 2 16,-1 3 0-16,1-2-1 0,-1 1-1 0,-1-1 1 15,0 0 1-15,0 1-1 0,0-1 1 0,1-7 0 16,-3-1 1-16,-1 4 1 0,1 2 1 16,6-4 0-16,-3-2-1 0,2-5 0 0,-1 5 2 0,1-3-1 15,0 2 0-15,3-5 0 0,3-2 1 0,-1-2 0 16,3-1 1-16,2-1 0 0,0-3 0 0,4 0 2 16,0 0 1-16,1-4 1 0,1 0 1 0,0 0-2 15,3 0 2-15,-3-4 1 0,3 2 0 0,2-6-2 16,0 2 0-16,7-7-2 0,1 3 0 0,-2-5-2 15,7-3 0-15,3 2-1 0,-2-6-1 0,6-4-1 16,-3 2 0-16,4-1 0 0,-2-1 0 0,0-1 0 16,0-1-1-16,-2 1-1 0,2 1 0 0,-5 4 3 0,-3 1-3 0,3-4 0 15,-2-1 0-15,1 7 2 0,-4-2-2 0,1 1 0 16,-1-3 2-16,0 1-2 0,-1 1 1 0,0 4-1 16,-2-2 1-16,0-2-2 0,-1 4 1 0,-1-1-1 15,-1 4-1-15,0-2 0 0,2 0 1 0,-6 1-1 16,4 4 1-16,0 2 1 0,-3-1-1 0,5 4 1 15,-6-2 0-15,4 0 0 0,0 3-1 0,2 0 1 16,-4 1-2-16,1-1 1 0,-1-2-1 0,-3 3-1 16,5 1 1-16,-1-1-1 0,-3 3-1 0,1 1 0 15,2 0-2-15,-3 0 1 0,1 1-1 0,1 4 1 0,-1-2-1 16,-2 2 2-16,1 1 0 0,-3 2 0 16,-1 0 1-16,3-1 0 0,-3 2 1 0,5 2-1 0,-5 1 2 15,3-4-1-15,2 1 2 0,1 4-1 0,2 1 1 16,5 2 0-16,-2-2 1 0,0 4-1 0,4 1 0 15,-2 2 0-15,-1-1 0 0,4 1 1 0,0-2 0 16,-2 4 0-16,2-3 0 0,2-2 2 0,1 1-1 16,0-2 0-16,0-1 1 0,2 0 0 0,3 0-2 15,-3-3 1-15,1 0-1 0,0 3 0 0,-1-4 1 16,1 1 0-16,-1 0 0 0,0-2 0 0,-4-1 1 16,2 2 0-16,-1-2-2 0,-4 1 0 0,2-3-1 15,0 1 0-15,-3 1-1 0,-4 0 0 0,-2-1-2 0,2-1 0 16,-7-2-1-16,4-1-1 0,0 3-4 15,-4-3-4-15,3-2-6 0,-2 4-9 0,3-1-46 16,2 2-43-16,0-2-62 0,-5 2-101 0,-3 0 198 0,0 2-142 16,-4-7-58-16</inkml:trace>
        </inkml:traceGroup>
        <inkml:traceGroup>
          <inkml:annotationXML>
            <emma:emma xmlns:emma="http://www.w3.org/2003/04/emma" version="1.0">
              <emma:interpretation id="{5AD6B31A-BB54-4259-9348-DC105997E856}" emma:medium="tactile" emma:mode="ink">
                <msink:context xmlns:msink="http://schemas.microsoft.com/ink/2010/main" type="inkWord" rotatedBoundingBox="30760,13722 30817,15837 30551,15845 30493,1372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7.8133">-1449 465 720 0,'-6'13'370'0,"4"-7"-196"0,1 4-110 0,1-1 38 15,-2 1-25-15,2 0-23 0,-1 2-19 0,1 1-28 16,1 1-8-16,1 2-6 0,-2-1-6 0,0 2-13 15,5-1-5-15,-1 2-6 0,0-2-7 0,-1-4-21 16,-2-5-15-16,3 1-22 0,0 14-29 0,3 11 86 16,2-2-60-16,-4 7-15 0</inkml:trace>
          <inkml:trace contextRef="#ctx0" brushRef="#br0" timeOffset="411.8016">-1450 1203 599 0,'-5'11'359'0,"3"3"-192"0,1 0 5 16,-2-1-30-16,0 1-29 0,3 4-81 0,0 1 4 15,0 0-8-15,0-1-10 0,0 1-6 0,1-2-12 0,1-1-6 16,2 5-9-16,-2-5-6 0,3 1-11 0,1 1-10 16,4-2-20-16,-5 1-102 0,7-1 123 0,1 3-76 15,-3-3-38-15</inkml:trace>
          <inkml:trace contextRef="#ctx0" brushRef="#br0" timeOffset="548.1077">-1308 1913 955 0,'-5'9'421'0,"0"3"-274"16,2-3-106-16,-4-4 9 0,1 3-26 0,1 1-28 16,-1 4-21-16,3-2-66 0,-4 2-40 0,4-5-61 15,-3 5 128-15,4-2-90 0,-1-2-45 0</inkml:trace>
          <inkml:trace contextRef="#ctx0" brushRef="#br0" timeOffset="688.0481">-1496 2438 668 0,'-10'23'373'0,"4"-3"-195"0,-2-2-122 0,-2-9 61 15,-1 1-101-15,6 0-25 0,1 4-43 0,0-1 32 16,3-1-41-16,-1 6-16 0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03T11:22:51.734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85404086-C53F-4ACF-B854-435FC05A9D40}" emma:medium="tactile" emma:mode="ink">
          <msink:context xmlns:msink="http://schemas.microsoft.com/ink/2010/main" type="inkDrawing" rotatedBoundingBox="3290,12738 3568,6417 3919,6432 3641,12753" semanticType="verticalRange" shapeName="Other">
            <msink:sourceLink direction="with" ref="{96AE5388-42BA-4053-8E54-7925E0D67275}"/>
            <msink:sourceLink direction="with" ref="{4E3CF694-1041-4F1D-BF02-CA279E0A108A}"/>
            <msink:destinationLink direction="with" ref="{694AD6E3-F404-4256-AE6F-33FACD355CB3}"/>
          </msink:context>
        </emma:interpretation>
      </emma:emma>
    </inkml:annotationXML>
    <inkml:trace contextRef="#ctx0" brushRef="#br0">430 0 278 0,'-3'14'172'16,"-1"-9"-90"-16,-3-2-53 0,1 1 28 0,-1-1-16 16,3-2-27-16,-1 3-4 0,3-3 2 0,-3 4 0 0,5 1 9 15,-3-6-2-15,2 7 3 0,-1-4 1 0,1 3 1 16,1 1 1-16,-2-4 0 0,2 3-2 0,0-1-3 15,0 3 1-15,0 3-3 0,0 2 0 0,2 1-2 16,-2-1 0-16,0 8 0 0,1-4 1 0,-1 7 0 16,0 1 0-16,0 3 1 0,-1-3 1 0,-1 4 5 15,0-1 0-15,-1 1-2 0,0 4 2 0,0-1-1 16,1 2 1-16,-1-1-2 0,0 4 0 0,1 3-5 16,1 1-1-16,-3 4-1 0,3-4 0 0,-1 0 0 15,1 4-1-15,-1 1 1 0,0-4-1 0,-1 1 3 16,0-2-2-16,0 2 1 0,-2 0-2 0,0-5-1 15,-1 2-2-15,-2 9 5 0,0-1 1 0,-1-3-2 16,1 1 1-16,-2 0 3 0,-1 7 3 0,0-1 0 0,0 1 3 16,3-7-5-16,-2 5 1 0,2-2 1 0,0 1-2 15,0 2-2-15,-1-2-4 0,2 4 1 0,1-3-2 16,-1 8 1-16,1-5-1 0,-2 3 0 0,0 1 1 16,-1-1-1-16,4 2 3 0,-3 0 1 0,0-4-1 15,0-4 1-15,-3 10 0 0,3-2 0 0,-2 0-1 16,4 1 2-16,-7-1-3 0,5-1-1 0,-3 2-1 15,3-1-1-15,2-5-6 0,-2 2 2 0,1-5-3 16,-2 0-3-16,9 6-1 0,-5-4-1 0,3 4 0 16,2 0-1-16,4 5 0 0,-3-1-1 0,6 4-1 15,-1 2 2-15,-4-5 0 0,2 4-1 0,9 2 1 16,-8 1 1-16,0-3-1 0,1 3 1 0,2 4 0 16,-3-1 1-16,6 3 0 0,-6 1 0 0,-4-7-1 15,4 2 0-15,0 1 3 0,0-5-2 0,-1 4 0 0,-2 0 1 16,0-3 0-16,-2 5-1 0,1 1 0 0,1-4 1 15,-2-7-1-15,3-2 0 0,-3 9 0 0,2-2 1 16,1-5 1-16,0-5 1 0,0 1 1 0,3 11 4 16,-1-4 0-16,-2 1 3 0,2-10 4 0,-2-4-1 0,2 5 4 15,-3-7 4-15,3 0 1 0,-4-8-2 0,4 2 4 16,-2 3-3-16,2-12-2 0,0 4-2 0,-2-3-4 16,0-5-6-16,0-5-3 0,-1 0-4 0,1-5-11 15,0-4-9-15,-1-6-18 0,-2 1-31 0,3-8-177 16,-1 0 197-16,7-18-110 0,1-8-90 0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6:57.23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10F3B051-C8C2-44DC-8AD4-7C78A634DBDA}" emma:medium="tactile" emma:mode="ink">
          <msink:context xmlns:msink="http://schemas.microsoft.com/ink/2010/main" type="writingRegion" rotatedBoundingBox="33850,14397 26863,15706 26599,14299 33587,12991"/>
        </emma:interpretation>
      </emma:emma>
    </inkml:annotationXML>
    <inkml:traceGroup>
      <inkml:annotationXML>
        <emma:emma xmlns:emma="http://www.w3.org/2003/04/emma" version="1.0">
          <emma:interpretation id="{BE5ECDCE-6CC3-447A-95AE-F982D583512D}" emma:medium="tactile" emma:mode="ink">
            <msink:context xmlns:msink="http://schemas.microsoft.com/ink/2010/main" type="paragraph" rotatedBoundingBox="33850,14397 26863,15706 26599,14299 33587,129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FE77CA-4008-4F22-B57E-34D63B999B05}" emma:medium="tactile" emma:mode="ink">
              <msink:context xmlns:msink="http://schemas.microsoft.com/ink/2010/main" type="line" rotatedBoundingBox="33850,14397 26863,15706 26599,14299 33587,12991"/>
            </emma:interpretation>
          </emma:emma>
        </inkml:annotationXML>
        <inkml:traceGroup>
          <inkml:annotationXML>
            <emma:emma xmlns:emma="http://www.w3.org/2003/04/emma" version="1.0">
              <emma:interpretation id="{BAFD3FB9-94AE-4FAA-B6EF-02360304CA4B}" emma:medium="tactile" emma:mode="ink">
                <msink:context xmlns:msink="http://schemas.microsoft.com/ink/2010/main" type="inkWord" rotatedBoundingBox="33850,14397 30504,15024 30241,13617 33587,1299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1146-75 923 0,'-5'0'336'0,"0"-8"-274"0,4 2-66 0,-4 3-1 15,-3-2-17-15,0 5-1 0,0 5 3 0,0 0 7 16,3-2 16-16,-3 6 10 0,0 6 13 0,2-6 7 16,1 4 4-16,4 1-2 0,-3 1-1 0,-2 5-2 15,3 7-3-15,0-4-2 0,1 2-10 0,-1 12 2 16,0-1-3-16,3 11-1 0,1 0-2 0,-1 1-3 16,2 0-1-16,-1 3 0 0,3-2 1 0,0 2-1 15,0-1-1-15,2-3 3 0,-3-2 0 0,8 3 1 16,-1-4-1-16,1 1-1 0,-3 1 2 0,5-9-5 15,-1 1 0-15,3-3-2 0,6-2-2 0,-7-9-5 16,2 3-7-16,4-7-6 0,4-3-10 0,0-6-46 16,-1 0-33-16,2-6-39 0,-3 2-60 0,9-7 137 15,-6 1-105-15,2-20-37 0</inkml:trace>
          <inkml:trace contextRef="#ctx0" brushRef="#br0" timeOffset="178.8351">929 516 1237 0,'-1'0'546'16,"-1"0"-351"-16,2-1-136 0,0-4 21 0,0 3-20 0,5-3-31 15,0 2-17-15,1 3-23 0,4 0-8 0,4-1-4 0,10 1-7 16,16 0-4-16,-9 0-4 0,17 0 1 16,11-4-29-16,0 0-24 0,13-4-44 0,1 3-67 0,5-6 142 15,3-2-97-15,0-1-41 0</inkml:trace>
          <inkml:trace contextRef="#ctx0" brushRef="#br0" timeOffset="-343.9935">127 53 572 0,'-8'-5'290'0,"0"-3"-159"16,0 2-84-16,1-1 33 0,-2-1-16 15,1 2-14-15,1 1-9 0,1 2-10 0,4 1 2 0,-1 1 13 16,0-1 3-16,3 1 0 0,0 1 0 0,2-2-2 0,2 2 3 16,4 0-3-16,-1 0-4 0,1 2-13 0,4 1-5 15,6 2-5-15,1 3-3 0,7-1-2 0,-1 5-8 16,5 4-4-16,1-4 1 0,8 7-4 0,-4 2 0 15,4 0 0-15,0 3-1 0,0-2 0 0,-3 0 1 16,3-4 0-16,-4 1 0 0,-5-3 0 0,2-2 1 0,-5-1-1 16,-5-4 0-16,-3 1 1 0,-1 3-1 0,-6-5 0 15,-2 1-2-15,-5 1-3 0,0-4 0 0,-5 4 1 16,0-5 0-16,-4 4-2 0,-2-1 1 0,0 0 1 16,-9 2-1-16,-1 6 4 0,2-1-2 0,-2 1 3 15,-5 3-3-15,-2 2 1 0,-6 8 1 0,-5 7-1 16,6 0 0-16,-3-3 1 0,1 4 1 0,-5 10-3 15,0 4 3-15,0 7 0 0,8-9 0 0,-6 7 0 16,2 3 1-16,1-5-1 0,-2 2 0 0,7-5 0 16,-1-7-1-16,4-2-2 0,-2 1-3 0,3-5-2 15,4-5-3-15,1-6-2 0,0 4-7 0,3-8-27 16,4-2-27-16,4-7-32 0,-1-2-34 0,6-4 95 16,3-5-75-16,13-11-27 0</inkml:trace>
          <inkml:trace contextRef="#ctx0" brushRef="#br0" timeOffset="-944.3441">369 550 393 0,'6'-5'197'0,"-3"2"-108"0,0-1-56 0,2 3 25 16,-3-1-11-16,1 1-9 0,-3-1-4 0,0 1 6 16,0-1 2-16,0 0 3 0,-2-1 4 0,2 2 2 15,-3-1 0-15,2-3-2 0,1 4 0 0,-5-3-13 0,5 1-5 16,-3 2-7-16,-1-3-4 0,1 1-7 0,-6-2-4 0,-1 1-2 16,2 1-3-16,-1-1-3 0,-3 0-1 0,1 0 1 15,-5 1-1-15,0-2-1 0,2 2 0 0,0 2 1 16,-4-1-1-16,-2 0 1 0,-3 2 0 0,-1 2 3 15,-1 1-1-15,-7 2 1 0,2 0 1 0,-8 3-2 16,-1 0 2-16,-5 0 0 0,-6 0 0 0,-7 1-2 16,3-1-1-16,-3 2 0 0,-7-2-1 0,-3 3 0 15,-2-3-2-15,-4 3-2 0,-3-2-1 0,-5-2-2 0,-4 1 0 16,-4 1-7-16,-5-2-2 0,0-2-5 16,-2 2-5-16,-2-2-18 0,-1 2-12 0,0-1-21 0,5-1-40 15,2 3 81-15,-2 0-53 0,10 0-18 0</inkml:trace>
        </inkml:traceGroup>
        <inkml:traceGroup>
          <inkml:annotationXML>
            <emma:emma xmlns:emma="http://www.w3.org/2003/04/emma" version="1.0">
              <emma:interpretation id="{ADB2D33E-0C49-44E4-A494-E7F55902B108}" emma:medium="tactile" emma:mode="ink">
                <msink:context xmlns:msink="http://schemas.microsoft.com/ink/2010/main" type="inkWord" rotatedBoundingBox="27389,15337 26814,15445 26656,14603 27232,14495"/>
              </emma:interpretation>
              <emma:one-of disjunction-type="recognition" id="oneOf1">
                <emma:interpretation id="interp1" emma:lang="" emma:confidence="1">
                  <emma:literal>9</emma:literal>
                </emma:interpretation>
                <emma:interpretation id="interp2" emma:lang="" emma:confidence="0">
                  <emma:literal>q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55894.8109">-4892 1348 395 0,'-9'0'288'0,"2"-5"-107"0,-1 2-108 0,0-4 87 0,2 1-96 15,0 1-8-15,1-1-19 0,-1 2-25 0,-2 1-6 16,-5-1-5-16,2 2-1 0,-2 2 0 0,2 2 1 16,-2-1 3-16,-3-1 4 0,0 3 5 0,-1 2 5 15,-1 0 3-15,1 0 0 0,-7-1 5 0,-2 3 0 16,4 2-5-16,0 1 0 0,-1-2-5 0,3 3-3 16,-3 0-4-16,4 0 2 0,3 2-7 0,-1 0 0 0,2 1 1 15,1-1-1-15,0 1 1 0,3 2 1 16,1 2 3-16,2-2-3 0,2 1 6 0,1 2-1 15,2-1 2-15,0-2 0 0,3 3 2 0,1-3 3 0,4 0-1 16,-3-4 2-16,2-1-1 0,4-3-1 0,3 2 4 16,-1-2 3-16,-2-5-2 0,3-1-3 0,0-2 1 0,4 1-1 15,-1-1-2-15,2-1 0 0,-2-2-4 0,-1-1-2 0,4-4-2 16,3 0-2-16,2-1-1 0,-3 3-1 16,3-7-1-16,-3-2 1 0,4 1-2 0,-4 1 0 15,3-1-2-15,-4-2 2 0,2-3-1 0,-4 0 1 0,0 3 0 16,-1-2 1-16,0 4 0 0,0-3-1 0,-2-1 3 15,-2 5 0-15,-3-1 1 0,3 3-2 0,-2-2 2 16,-1-1 0-16,-3 1 2 0,1 2 1 0,-1 0 0 16,0 1 1-16,-2 1 0 0,0-1 0 0,-3 2-1 15,0 0-1-15,2 5-1 0,1-3 1 0,-3 1-2 16,0 2-1-16,0-1 0 0,-1 1 1 0,1 2-1 16,-4-4 1-16,4 3-1 0,-3 1 1 0,2-2 0 15,-3-1 1-15,3 4 0 0,-1-1 1 0,-1-1 0 16,0 1-1-16,1-3 3 0,-1 3-2 0,1 1-1 15,1-3 1-15,-1 1 0 0,2 2-3 0,0-2-1 16,-3 2 1-16,2 0-2 0,-3 0-2 0,4 2 0 16,0-2 0-16,-1 2-1 0,-2-1 1 0,3-1 0 15,0 2-2-15,-4 1 1 0,4-1 1 0,-1 1 0 0,-1-2-1 16,-1 1 1-16,1 0-2 0,1 1 0 0,-1-2 0 16,2 2 1-16,0 2-1 0,-1-2 2 0,1-1-2 15,0 4 0-15,-2-1 2 0,2 0 1 0,0 0-3 16,-2 0 1-16,1 1 1 0,1 2-1 0,0 3 0 15,0-3 1-15,0 3-2 0,0 0 0 0,-3 4 0 16,-1-1-1-16,4 3-2 0,-1 3 2 0,-2-1-1 16,3 5 0-16,-2 1 0 0,2 4 1 0,0-1 1 15,0 3 0-15,0-3 1 0,-1 6 0 0,1-6 1 16,0 1 0-16,0-3 0 0,1-1 0 0,-1 1-1 16,2-1 1-16,-1-4 2 0,-1-2-1 0,2 3 1 0,-1-1 2 15,-1-2 0-15,-1-2 1 0,1 1 4 0,-3-4-1 0,3 5 3 16,-2-3 1-16,2-1 1 0,-3-1 0 0,1-1 3 15,1 1-1-15,1-3-2 0,1 0 0 0,-1-1-4 16,0-1-1-16,-3-2-3 0,0-2-2 0,3 3-5 16,0-5-1-16,-2 2-5 0,2-1-2 0,-1-2-19 15,1 1-20-15,0-3-37 0,1 0-73 0,-1-3 118 16,-1-2-77-16,-2-14-36 0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9:30.505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2CBB40EE-CCEB-4E5C-A908-109CA2306A32}" emma:medium="tactile" emma:mode="ink">
          <msink:context xmlns:msink="http://schemas.microsoft.com/ink/2010/main" type="inkDrawing" rotatedBoundingBox="25383,10885 28011,12628 26960,14214 24331,12471" semanticType="verticalRange" shapeName="Other">
            <msink:sourceLink direction="with" ref="{751BDA08-A28D-44B8-9FD5-A6E48CD7FB1D}"/>
            <msink:sourceLink direction="with" ref="{C194C560-C8BE-4DD5-A68B-F4E37E3A9F77}"/>
          </msink:context>
        </emma:interpretation>
      </emma:emma>
    </inkml:annotationXML>
    <inkml:trace contextRef="#ctx0" brushRef="#br0">-7317-1310 88 0,'-7'-2'84'16,"3"2"-15"-16,-1-2-29 0,-2 2 19 0,3 0 5 15,0 0-1-15,-2 0-4 0,1 2-2 0,2-2-6 16,0 2 0-16,-2-2-3 0,0 0-1 0,1 0-4 16,0 0-1-16,3 0-2 0,-4-2-2 0,0 2-4 15,2 0-3-15,0 0-1 0,0 0-2 0,1 0-7 16,-1 2-2-16,-2-2-1 0,4 1-1 0,-3-1-1 15,1 0 1-15,2 0-2 0,-3 0 0 0,1 0 1 16,2 3-1-16,-1-3 0 0,0 3 0 0,1 1-1 0,-1-3-1 0,-1 2 2 16,2-1 0-16,-1 0-2 0,2-1 1 0,-2 2 2 15,1-1 1-15,1 0 1 0,0-1 2 0,0 1 0 16,0-1 5-16,1 1 0 0,-1 1 2 0,4-3 0 16,-3 2 1-16,2-1 0 0,2-1-1 0,0 0-3 15,3 0-3-15,0 0-2 0,3 2-2 0,0 0 1 16,2-2-7-16,1 1-2 0,2 2 1 0,-2-3-2 15,9 3 0-15,-4 1 0 0,5-1-2 0,-7-3-2 16,6 3 2-16,-1-3 0 0,2 2-1 0,1-1 0 16,-1-1-2-16,-2 0 2 0,7 2-1 0,0-1 1 15,-2-1-2-15,0 2 2 0,2 0 0 0,-2-1 0 0,1-1 0 16,-1 0 0-16,0 3 1 0,0-3 1 16,2 0 0-16,0 0-1 0,-1 0 2 0,3 0 0 0,-3 0 2 15,3 0-1-15,-4-4 0 0,3 4 0 0,-3 0-1 16,0 0 1-16,2-2-1 0,-2 0-1 0,-2 1 0 15,2 1-1-15,4-2 1 0,-1 1-1 0,-1-1-2 16,1 2-1-16,-1-3 0 0,-2 3 0 0,0 0-1 16,-5 0-1-16,2 0 0 0,1 0 0 0,-6-2 1 15,2 2 1-15,1 3-1 0,2-3 2 0,0 0-2 16,-1 0 1-16,-3 2 1 0,-4 0 1 0,8-2 0 16,-3 0-1-16,-4-4 1 0,2 1-1 0,1 3 1 15,-1-1 2-15,3-1-2 0,2 0-2 0,-7-1 1 16,4 3 2-16,8 0-3 0,-9 0 1 0,1 0-1 15,-2-1 0-15,2-1 1 0,-4 1 0 0,6 1 1 16,-7 0-2-16,-4-2 2 0,4 0-1 0,2 1 1 0,-5 1 0 16,1-2 0-16,-1 2 0 0,-1-1-1 15,0-1 2-15,2 2-1 0,-3 0 0 0,2-3-2 0,0 1 0 16,-1-1-1-16,4 0 0 0,-1 1 1 0,-1-1-3 0,2 1 1 16,1 1-1-16,-2-1 2 0,1 2-1 0,-2 2 1 15,0-2-1-15,2 0-1 0,-3 0 1 0,0 1 1 16,-4-1 1-16,4 0-1 0,0 0-1 0,-2-1 1 15,0 1 0-15,2 0 0 0,1 0 1 0,-4-2 0 16,1 1-2-16,-2 1 2 0,-1 0 1 0,-5-2 1 16,4 2-2-16,1 0 3 0,-3 0-1 0,1 2 0 0,-6-1 1 15,2-2-1-15,1 1 0 0,3 3-1 0,0-3 2 16,-6 0-2-16,4 0 0 0,-4 0-1 0,3 1-1 16,-3 1 0-16,-2-2-1 0,2-2 2 0,0 2-3 15,-3 0 1-15,0-3-1 0,3 3 0 0,-5 0 1 16,8 0 0-16,-3 0 1 0,0 0-1 0,-1 0 0 15,1 0 1-15,1 2-2 0,-1-1 4 0,2-2-2 0,-5 1 0 16,1-3 1-16,-3 1-1 0,8 2 3 0,-4 0-3 16,1-2 3-16,-3 2-4 0,3 2 3 0,0-2-4 15,1 2 0-15,-1-2 1 0,-1 0-1 0,-1 1-1 16,1 1 0-16,-6-2-1 0,7-2 0 0,-6 1 2 16,3-1 1-16,-1 0-1 0,0 1-2 0,0-1 2 15,3 2 0-15,2 0 0 0,-5 0 1 0,0-1-1 16,1 1 0-16,3 0 0 0,-3 0 1 0,2-3-1 15,-3 3 0-15,1 0-1 0,0 1 0 0,3-1 1 0,-5-1-3 16,5 1 3-16,-1 0-2 0,-3-2 2 0,3 0-1 16,-2 1 1-16,3-1 1 0,-2 1-1 0,0 1 1 15,-4-2 0-15,4 2-1 0,2 0 1 0,-4 0 1 16,1 0-2-16,-1 0 1 0,0 0-1 0,0 0 1 16,3 0 2-16,-2 0-2 0,-2 0 1 0,2 0-1 15,1 0 1-15,-3 0 1 0,2 0 0 0,-2-2-1 0,4 2-1 16,1 0 1-16,-2 2-1 0,2 1 1 15,-5-3-2-15,5 3 0 0,0-1 0 0,0 0-1 0,-3-2 1 16,2 0-1-16,-3 0 1 0,4 0 0 0,0 3 0 16,0-3-1-16,0 0 1 0,-1 0 0 0,1 3-1 15,-2-3 0-15,2 1 1 0,-1 1 0 0,-1 0 0 16,0-1 0-16,1 1 0 0,-1-1 1 0,2 3 0 16,-1-3 2-16,-1-1-3 0,0 3 0 0,1-1 0 15,-1 3 0-15,1 0 1 0,1-4 1 0,-4 4-2 16,3 1 2-16,-1-1-1 0,1 1 1 0,-1-1 0 15,1-2-1-15,-1 4 0 0,2-1 0 0,-2-3 1 16,2 1-2-16,-3-1 0 0,3 5 4 0,-1-2-4 16,-1-3 3-16,2 4-2 0,-2 1-1 0,1 0 0 15,-1-1 0-15,2 3 2 0,0-5-2 0,-3 3 0 0,1 0-1 16,1 0 1-16,1 1 0 0,-2-2 1 0,1 2 2 16,-1-1-3-16,4 3-2 0,-4-1 3 0,2 3 0 15,0-2-1-15,-2 1 0 0,1 1 0 0,1-2-1 16,0 2 1-16,-3 1 0 0,1-2 0 0,2 2 0 15,-2-1 1-15,1-1-1 0,1 3-2 0,-2 1 0 16,2 0 2-16,-1-4 0 0,1 6 0 0,-2-1-1 16,2 1 1-16,-3-1 0 0,1 4 0 0,1-5 1 0,-1 0-2 15,1 8 0-15,-1-2 0 0,0-4 1 0,2 2 0 0,0 3 0 16,0 1 0-16,0 3 0 0,0 1 0 16,0-4 2-16,0-2-1 0,0 4 1 0,0-4-1 0,0 4 1 15,0-2-1-15,0-4 0 0,0 1 1 0,2 3-1 16,0-3 0-16,-1 2 0 0,-1-2 0 0,2 1-1 15,-1-2 2-15,-1 3 0 0,0-2-1 0,0 1 0 16,0 2-1-16,0-1 1 0,0-1 1 0,2 2-2 16,-2 0 2-16,2 0 0 0,-1-2 1 0,-1-1-1 15,3 3 2-15,-1-2-1 0,-1 0 0 0,1 0 2 16,1-2-2-16,0 0 0 0,1-2 0 0,0 2-1 16,0-2 2-16,-3-4-1 0,4 4-2 0,0-1 1 15,-2 2 1-15,-1-1-1 0,2-2 0 0,-1 0 0 0,2 3 1 16,-2-2-1-16,2 1 1 0,-2-1-1 0,1-1 1 15,-1 4-1-15,-2-3 1 0,3-1-1 0,-3 1-2 16,2 1 2-16,1-4 0 0,0 4-1 0,-1-2-1 16,1 1 3-16,-1-1-1 0,2 2 0 0,-2-1 1 15,0 1-2-15,0-2 2 0,0-4 1 0,1 4 0 16,0 0-1-16,-2-3-1 0,0 1 1 0,2 1 2 16,-2-3-1-16,1 1 0 0,3 2 0 0,-2-1 0 15,0 0-1-15,1-1 1 0,-2 0 0 0,-1-1-2 16,1 3 1-16,-1-7 0 0,-2 3-1 0,5-3-1 15,-4 5 2-15,-1-2-3 0,3-3 1 0,0-2-1 16,-3 4-1-16,0-4-3 0,7 0-2 0,-9 1-4 16,5-1-4-16,-1-3-3 0,-2 4-7 0,2-4-20 15,-2 2-20-15,1-4-26 0,-6 1-44 0,4-4 94 16,-1 2-66-16,-17-6-23 0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0:00.989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B4FED46-2EC4-43B3-8F4D-EE169739FE45}" emma:medium="tactile" emma:mode="ink">
          <msink:context xmlns:msink="http://schemas.microsoft.com/ink/2010/main" type="writingRegion" rotatedBoundingBox="22241,4404 23098,4404 23098,5719 22241,5719"/>
        </emma:interpretation>
      </emma:emma>
    </inkml:annotationXML>
    <inkml:traceGroup>
      <inkml:annotationXML>
        <emma:emma xmlns:emma="http://www.w3.org/2003/04/emma" version="1.0">
          <emma:interpretation id="{47BB34B9-242A-4591-8BB1-8028FF981E6C}" emma:medium="tactile" emma:mode="ink">
            <msink:context xmlns:msink="http://schemas.microsoft.com/ink/2010/main" type="paragraph" rotatedBoundingBox="22241,4404 23098,4404 23098,5719 22241,5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3CE93D-A2F1-4C25-8E79-7BB8D4296E37}" emma:medium="tactile" emma:mode="ink">
              <msink:context xmlns:msink="http://schemas.microsoft.com/ink/2010/main" type="line" rotatedBoundingBox="22241,4404 23098,4404 23098,5719 22241,5719"/>
            </emma:interpretation>
          </emma:emma>
        </inkml:annotationXML>
        <inkml:traceGroup>
          <inkml:annotationXML>
            <emma:emma xmlns:emma="http://www.w3.org/2003/04/emma" version="1.0">
              <emma:interpretation id="{6F9BBC5F-FAA2-4E71-96D3-711641FAEF16}" emma:medium="tactile" emma:mode="ink">
                <msink:context xmlns:msink="http://schemas.microsoft.com/ink/2010/main" type="inkWord" rotatedBoundingBox="22241,4404 23098,4404 23098,5719 22241,5719">
                  <msink:destinationLink direction="with" ref="{1B8853B7-0B22-47C9-A022-5777C462CBA2}"/>
                </msink:context>
              </emma:interpretation>
              <emma:one-of disjunction-type="recognition" id="oneOf0">
                <emma:interpretation id="interp0" emma:lang="" emma:confidence="1">
                  <emma:literal>R</emma:literal>
                </emma:interpretation>
                <emma:interpretation id="interp1" emma:lang="" emma:confidence="0">
                  <emma:literal>N</emma:literal>
                </emma:interpretation>
                <emma:interpretation id="interp2" emma:lang="" emma:confidence="0">
                  <emma:literal>U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K</emma:literal>
                </emma:interpretation>
              </emma:one-of>
            </emma:emma>
          </inkml:annotationXML>
          <inkml:trace contextRef="#ctx0" brushRef="#br0">60 158 851 0,'-6'-29'322'0,"-4"3"-240"0,8 4-75 16,-1 1-6-16,2 4 1 0,-4 4-8 0,5 4-10 15,0-1 2-15,-2 7 1 0,2-2 1 0,-1 5 9 16,-1 0 5-16,-3 0 4 0,1-1 6 0,-1 1 6 15,2 0 1-15,4 0 1 0,-4 0 2 0,-2-2-4 16,5 2-3-16,0 6-2 0,0 4-5 0,0-1-4 16,-3 7-2-16,5 7 0 0,-1-3-2 0,6 9 2 15,2 0-1-15,1 6-1 0,1-2 0 0,3 7 0 16,-1 1 0-16,0 7 1 0,4 2-1 0,-3 2-1 16,2 4 0-16,-1 6 1 0,-3 0 0 0,1-6 0 15,-3 0 1-15,-1 2-2 0,1 1 2 0,-4-4 1 0,-1-11 1 16,1-1 2-16,1 5 0 0,-4-7 3 15,2 1 3-15,0-12 1 0,-2 2 7 0,1 0 3 0,-2-10 1 16,1-1 1-16,-1-9 0 0,1 4-1 0,-1-8 0 16,-1 2 0-16,1-7 2 0,-2 0 0 0,0-1 0 15,1-1 1-15,-1-2 1 0,0-4-2 0,0-3 1 16,-1-5-4-16,-1-1-5 0,1 0-1 0,-4-9-1 16,0-2-1-16,-1-5-1 0,-1-1 2 0,1-5-1 15,0-1 1-15,-1-6 2 0,2-1-2 0,-1-6 0 16,3-4-1-16,1-2-1 0,1 1 1 0,1-9-2 15,0 2 1-15,4 1-2 0,0-1-1 0,4 10-1 16,-2-3 2-16,2 4-4 0,2 4-1 0,-3 7 0 16,5-5-1-16,-1 10-2 0,0 0 0 0,0 8-1 15,0 0-1-15,0 5 0 0,1 4-1 0,-3 4-2 0,1 1 1 16,-1 7-6-16,1-1-4 0,-1 7-2 16,1 0-1-16,-1 4-6 0,3 4 1 0,0 4-3 15,1 3-1-15,-3-3 3 0,4 9 1 0,-3 1-3 0,0 1 0 16,-1 1 3-16,-4-1 0 0,1 3 1 0,-1 4-3 15,-6 0 3-15,0 1-1 0,0-4 7 0,-2-2 2 0,-2 5-2 16,-3-1 2-16,1-2 0 0,-2-3 3 0,-5 3-1 16,2-3 1-16,-5 0-2 0,2 3 3 0,-4-6 2 15,1 1 1-15,-2-1 0 0,3-2 3 0,-2-3 5 16,2 0 1-16,2-2 4 0,-1-1-2 0,4-2 7 16,0 0 1-16,3-6 2 0,0 4 2 0,3-4-1 15,2-2 2-15,0 4 1 0,2-6 0 0,1-1-2 16,0 0-1-16,3 4-1 0,-2-4-3 0,4 4 1 15,0-2-2-15,3 3-2 0,0-1-2 0,0 0-1 0,4 5-1 16,3 1 2-16,-1-4 0 0,2 4-4 0,2-1-1 16,-1 1 0-16,7 6 1 0,3 0-2 0,-3-4 0 15,0 1 0-15,5 6 0 0,-1-6 0 0,4 4 0 16,-6-2 1-16,1-2 0 0,1-1-1 0,-1 1 1 16,-4-2-1-16,-1-1-1 0,-3-1 2 0,2 1-1 15,-4 1-1-15,1 0-1 0,-7-3-2 0,2 3 0 16,-1-1 0-16,-2-1-3 0,-4 1-2 0,1-2 0 15,-1-5-3-15,-1 3-4 0,-2 2-2 0,-1-3-3 16,1-2-8-16,-3 2-21 0,0-2-20 0,0 2-24 0,0-2-29 16,0-1-131-16,0-2 183 0,-3 0-119 15,-1 0-63-15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0:00.126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E3F6166-38AE-4FAD-A5A7-43D752E412C0}" emma:medium="tactile" emma:mode="ink">
          <msink:context xmlns:msink="http://schemas.microsoft.com/ink/2010/main" type="inkDrawing" rotatedBoundingBox="12845,5497 21637,5496 21637,5756 12846,5758" shapeName="Other">
            <msink:destinationLink direction="with" ref="{CF29D4C9-E013-4616-B4AA-F4DA3E9B5060}"/>
          </msink:context>
        </emma:interpretation>
      </emma:emma>
    </inkml:annotationXML>
    <inkml:trace contextRef="#ctx0" brushRef="#br0">109 5 170 0,'-5'0'94'0,"2"-1"-53"0,-5 1-28 16,0 0 11-16,-1 0-2 0,2 1-7 0,1 2 4 15,0 1 10-15,-1-1 7 0,1 0 10 0,-2-1 18 16,2-1 9-16,1 2 4 0,0-3 6 0,-1 0 2 15,2 0-3-15,0 0-3 0,0-1-4 0,4 1-19 16,-1 0-9-16,-1 0-8 0,2 0-9 0,0 0-13 16,3 1-4-16,4 3-1 0,-2-1-1 0,1 0 1 15,5 0 1-15,2 0 3 0,3 4 4 0,11-1 2 16,-5-1 2-16,0 0-1 0,12 3 4 0,-4-2 0 16,5 2 0-16,7-2-1 0,-1-1 2 0,-3 0-2 15,10 0-2-15,0-1-2 0,-2 0-3 0,7 0-3 16,-4-1 1-16,0 1-2 0,12 2-2 0,-5-1-1 15,4 0-2-15,7-1 3 0,3 1-4 0,-2-2 0 0,9 1-1 16,-4 0-2-16,2-2-3 0,8 1 1 0,-2 0 2 16,0 0-4-16,2 1 1 0,3-1 0 0,5-2 1 15,-4 1-2-15,4 1 4 0,-6-3-2 0,7 0-2 16,2 2 2-16,-3-1 0 0,0 1 1 0,3 3-3 16,-1 0 4-16,6-2-4 0,-3 1 1 0,4 3 1 15,-1-1-1-15,-2 1 1 0,5-1 0 0,-5-1-1 16,7 1 1-16,-4 0 1 0,-1-2 1 0,4-1-1 15,-4-2 2-15,3 1-1 0,0 0-1 0,4-2 1 16,-4-2 0-16,4 2 0 0,-3 0-2 0,-3-3 2 16,2 0-1-16,3-2 0 0,-3-2 0 0,2 6 1 15,-1-2-2-15,-13-2 0 0,-1 3 0 0,13-2-2 16,1 2 1-16,-10 2-1 0,-6-3 0 0,2-4-1 0,13 1 2 16,5-2 0-16,-3 2-1 0,-17-1 1 0,21 1-1 15,-7-4 2-15,1 7-1 0,0-3 2 0,-7-2-2 16,-1 3 1-16,-2-1-1 0,1-2 3 0,-6 3-2 15,-34 0 0-15,-26 4-1 0,0-1 0 0,85-6 0 16,-2 2 0-16,-9 1 0 0,-2 0-1 0,5 0 0 16,1 2 1-16,-14-2 0 0,-23 1-1 0,1 0 2 15,-1 1-1-15,-4-1 2 0,-2-1 0 0,-10 0 1 16,1 2 0-16,-5 0-1 0,-4-1 1 0,-4 1-1 16,0 2 2-16,-7-3-2 0,-1 4 1 0,0 0-1 15,-2 0 2-15,-3 0 0 0,-3 2-1 0,-1 0 3 16,-4-1-2-16,0 1 0 0,-2-1-2 0,-2 1-1 15,1-2-2-15,-12 2-2 0,9-1 1 0,-3 1-6 16,-4-1-4-16,5-1-2 0,-3 0-2 0,-5 0-12 0,7 0-10 16,-1-3-9-16,-4 2-18 0,3-4-63 0,-5 0-34 15,2 2-32-15,3-7 120 0,6-7-119 0,2 2-54 16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20:03.328"/>
    </inkml:context>
    <inkml:brush xml:id="br0">
      <inkml:brushProperty name="width" value="0.1" units="cm"/>
      <inkml:brushProperty name="height" value="0.1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B8853B7-0B22-47C9-A022-5777C462CBA2}" emma:medium="tactile" emma:mode="ink">
          <msink:context xmlns:msink="http://schemas.microsoft.com/ink/2010/main" type="inkDrawing" rotatedBoundingBox="23681,5088 30075,4705 30082,4822 23688,5205" semanticType="callout" shapeName="Other">
            <msink:sourceLink direction="with" ref="{31D3076C-2B24-46BE-97C0-160D0F8A0E98}"/>
            <msink:sourceLink direction="with" ref="{6F9BBC5F-FAA2-4E71-96D3-711641FAEF16}"/>
          </msink:context>
        </emma:interpretation>
      </emma:emma>
    </inkml:annotationXML>
    <inkml:trace contextRef="#ctx0" brushRef="#br0">9 463 157 0,'-3'-5'125'0,"-2"2"-41"16,3-5-48-16,2 6 39 0,0-1-17 0,-1 3-14 16,-1-3-10-16,2 0 3 0,0 1 0 0,2 1 1 15,-2-1 5-15,1-1-2 0,2 1 1 0,2-2 11 0,0 0 2 16,3 3-6-16,-2-2 1 0,2-4 0 0,0 2 0 16,3-2-4-16,1 0-4 0,-3 1-12 0,4-1-4 0,1-1-3 15,2 4-4-15,3 0-5 0,-1 1-6 0,4 0 0 16,0 0 0-16,5 0-3 0,0 3 3 0,4-3-3 15,1 1 2-15,7-1 0 0,0 3 2 0,-1 0 0 16,6 3 0-16,3-5 0 0,-4 2 0 0,4-1 3 16,-2-2-3-16,0-1 1 0,1 0-1 0,2-4-1 15,-2 3 1-15,2 0-2 0,-1 0 0 0,4 1-3 16,2-1 1-16,4 0 0 0,-3 2-1 0,4 0-1 16,2-1 1-16,1-2 0 0,1 3 1 0,-10-2-1 0,-1 0-3 15,8 2 2-15,3-3 1 0,-9 3-2 0,-2 1 0 16,0 0 1-16,11-4-1 0,5 3 0 0,-3 0 3 15,-10-1-3-15,6 1 0 0,1-3 3 0,-1 3-2 16,-1-2-1-16,-2 3 1 0,-2-1-1 0,-1 2 0 16,0-1 2-16,2-1-1 0,1 1-2 0,2 1 1 15,0-3 1-15,-2 3-1 0,1-2 0 0,-3-2 1 16,3 0-2-16,-4 2 1 0,1 1 1 0,0-1-2 16,0 0 3-16,4-2-3 0,-5 2 2 0,5-2-1 15,0 0 1-15,-3 1-1 0,0-1-2 0,-4 0 3 16,1 0-1-16,-4 1-1 0,1-1 0 0,-1 3 1 0,-4-1-2 15,2 0 0-15,1 0 3 0,3 1-3 0,-2-1 0 16,4 3 4-16,-2-2-1 0,-2-3-2 0,2 2 2 16,-1 0 1-16,-3 0 0 0,0 1 0 0,-1-1-1 15,-2-2 0-15,1 4 1 0,0 1 1 0,-2-2-1 16,1 1-2-16,-2-3 0 0,5 1 0 0,-2 2 0 16,-2-1-1-16,3-1 0 0,-3 1-1 0,2-1 1 15,-7 3 0-15,-9-2 0 0,9 1 2 0,-3 1 0 16,-5-2-3-16,0 2 2 0,-4 0-2 0,7 0 3 15,1-1 0-15,1 1 0 0,-8 0 1 0,3 0 0 0,5 0 2 16,2-2 0-16,-7 1 1 0,-3-1-2 0,5 0 2 16,1 1 0-16,-4-1-3 0,0 2 0 0,-5-1 0 15,4-1-1-15,-1 2 2 0,-1 0-1 0,-4-2-2 16,-1 2 0-16,-2 0 2 0,2 0-1 0,-2 0 2 16,-2 0-2-16,1 0-1 0,-2 0 1 0,1 2 2 15,-2-2-2-15,-1 0 1 0,2 2 1 0,0-1-1 16,-2-1-1-16,1 2 2 0,2-2-1 0,-3 1 0 0,5-1-2 15,-1 0-1-15,0 0 2 0,-3 0-1 0,3 0-1 16,-1-1-1-16,-2 1 0 0,1-2-1 0,-5 1 1 16,2-1 1-16,-1 2-1 0,4-2 0 0,0 1 2 15,0 1 0-15,-2-2 1 0,2 2-1 0,4 0 0 16,-6 0-1-16,0-3 0 0,-1 1 2 0,-2-1-2 16,0 0 0-16,0 1 0 0,-1-1-1 0,1-2 0 15,-1 4-1-15,-2-2 0 0,1 3-8 0,-1-2 0 0,0 2-3 16,-3 0-5-16,1 0-17 0,-3 0-10 0,1 0-21 15,-1-1-37-15,-2-1 73 0,1 0-50 0,1-2-17 16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8:19.817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EC8FCA27-64CE-4D67-BF05-14D510051856}" emma:medium="tactile" emma:mode="ink">
          <msink:context xmlns:msink="http://schemas.microsoft.com/ink/2010/main" type="inkDrawing" rotatedBoundingBox="19067,6746 22941,6343 22953,6454 19078,6857" semanticType="strikethrough" shapeName="Other">
            <msink:sourceLink direction="with" ref="{ECDB2FB5-82D8-461A-8F85-3152C41C405D}"/>
          </msink:context>
        </emma:interpretation>
      </emma:emma>
    </inkml:annotationXML>
    <inkml:trace contextRef="#ctx0" brushRef="#br0">168 476 83 0,'-3'-8'85'0,"-2"1"-15"0,0-1-33 15,1 0 26-15,-1 2-8 0,-3 4-7 0,3-4-4 16,-1 3-17-16,1 3-7 0,0-7 2 0,0 6-7 16,-1 1-7-16,3-3 2 0,-2 3-1 0,0-2 4 15,1 2 0-15,-3 0 7 0,4 0-2 0,-3 2 9 0,1-1 1 16,2 1 0-16,-1-2 0 0,1 0 2 15,0 0 1-15,2 0-3 0,-4 0 0 0,5 0 1 0,-2-2-1 16,2 2 0-16,-3-1 1 0,3 1-1 0,0 0-1 16,0 0 0-16,2 1-1 0,-1-1-3 0,1 0-1 15,1 0 1-15,-1 0-4 0,2 0-1 0,-1 0-2 16,4-1-3-16,-1-1 1 0,2 2-2 0,0 0-1 16,3 0-2-16,-1 0 0 0,4 0-2 0,1 0 3 15,4 0-3-15,-2 2 0 0,4-2 0 0,-2 3 4 16,5 0-4-16,1-1 2 0,1-2 3 0,-2 1-2 15,3-1 1-15,-2 0 0 0,4-1 2 0,-2-1-3 16,6-1 1-16,-4 0 0 0,3 1-2 0,1-1 0 16,-2-4 0-16,4 4-1 0,-2-2 1 0,-3 1 0 15,2 2 0-15,0-1 1 0,2-3 1 0,-1 4 0 16,5 0 1-16,-3-1 1 0,-3 2-4 0,-2-3-1 0,7 1 2 16,-5 0-2-16,-2 1 0 0,-4 1-1 0,2-1-1 0,1-3 1 15,4 1-1-15,1 1 2 0,-9-1-2 0,10 1 0 16,-3-5-2-16,0 3 0 0,-2-1 0 0,4 0 0 15,-4 2 0-15,2-2 0 0,0 3-1 0,0-2 0 16,-1 0 2-16,1 4 0 0,3-1-2 0,-1 2 1 16,-2-5 0-16,1 2-1 0,-1-3 1 0,3 3 2 15,-2-1-2-15,-1 1 1 0,-2-3 0 0,1 4-1 16,-3-1 1-16,-1 2-1 0,1 1 0 0,-1 0-2 16,-5-4 0-16,3 4 2 0,-1 0-2 0,2-1 0 15,-1-1 1-15,-1-4-1 0,2 6 1 0,-2-2-1 16,1 1 2-16,0-1-2 0,3 0 1 0,0 2 0 15,2-1 0-15,-2 1-1 0,-1-2 2 0,0-1-1 16,0 1 0-16,5 1 0 0,-4-2-1 0,-2 1 1 16,2-1 1-16,1 3 0 0,1 0-1 0,-3-3 0 15,1 1 1-15,-5 1 0 0,3-1 2 0,-1 2-1 16,-1-3-1-16,2-2 0 0,-4 2 1 0,4 0-1 16,-3-1 1-16,0 0 1 0,2 4-1 0,-3-4 1 0,-1 4-3 15,5-3 2-15,-4 2 0 0,2-1-1 0,-3 1 0 16,2-1 1-16,-2-1-1 0,1 0-1 0,2-1 2 15,-1 4-3-15,1-3 2 0,-4 0 0 0,3 1-1 16,-4-1 0-16,3 0 0 0,-1 0-1 0,-5 1 2 0,1-1 1 16,-4 0 0-16,3-2-3 0,-2 2 0 0,0 1 0 15,1-1 0-15,-1 0 0 0,-3 1 0 0,0-1-1 16,4 2 2-16,-4-1 2 0,2-3-2 0,-2 0 1 16,-2 4 0-16,1-4-1 0,-1-1-1 0,-1 1 2 15,-1 0-2-15,1 4 0 0,-2 1-1 0,0-2 2 16,1-1-1-16,-2 3 2 0,-2-3-3 0,3 1 0 15,1 2 0-15,-3-2 1 0,-1 2 0 0,2-1-1 16,0 1 1-16,-2 0-1 0,4 0 2 0,-6 0 1 16,2-2-1-16,1 2 0 0,-1 0-1 0,0 0 0 15,0-3-1-15,0 1 1 0,0 1-1 0,1 1 0 16,-1-2 0-16,0 2 0 0,0 0-1 0,-1-3 2 16,-1 3-1-16,3 0 1 0,-4 0 1 0,3 0-2 0,0-2 1 15,3 2-1-15,-4-1 0 0,3 1 0 16,-4 0 0-16,4 0-1 0,0-2-2 0,-2 2 2 0,-3 0 1 15,3-1 0-15,2 1-1 0,0-2 0 0,-2 2 2 16,2 0 0-16,-4-1 0 0,4-1-2 16,-2 2 1-16,-1-2 1 0,1 2-1 0,-1 0 0 0,2 0 0 15,1 0 0-15,0 0 0 0,0 2 1 0,-2-2-2 16,0 0 0-16,0-5 2 0,1 4-1 0,-3 1 0 16,1-2-1-16,2 0 1 0,-4-1 0 0,4 3-1 15,-1 0 2-15,5 0-2 0,-5 0 1 0,-1 0-1 16,1 2 1-16,-2-2 1 0,3 0 0 0,-1-2-1 15,-3 2 0-15,5 2 0 0,-5-2 0 0,4-2 2 16,-2 2-2-16,4 2 0 0,-1-2-1 0,-2 1 2 0,0 1-2 16,-3-2 2-16,2 0-1 0,-2 0 0 15,8 0 1-15,-8-2-2 0,3 2 5 0,2 0-3 16,-2-1 0-16,0 1 1 0,8 0-3 0,-7 0 2 16,0 0 0-16,0 0-1 0,0-2-1 0,1 2 0 0,-3 0 2 15,1 0-2-15,-1 0 0 0,-2 0 0 0,1 2 0 16,2-1 1-16,-3-1 2 0,3 0-3 0,2 0 1 15,-2 0 2-15,-1 0 0 0,0 0-1 0,1 2 0 16,-3-2-1-16,0 0 1 0,-2 0 1 0,4-2-1 0,-2 2-1 16,0 0 2-16,0 0 0 0,-2 0-3 0,2 0 4 15,3 0-3-15,-3 2 0 0,0-2 0 0,0 0-1 16,0-2-1-16,0 2 0 0,0 0 1 0,0 2-4 16,0-4-4-16,-1 2-3 0,2 2-4 0,-1 1-16 15,0 0-12-15,2 1-14 0,-2-1-17 0,5 3-68 16,0 2-38-16,-2 2-72 0,-2 4 166 0,6 7-146 15,-4-5-66-15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5:29.69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F29D4C9-E013-4616-B4AA-F4DA3E9B5060}" emma:medium="tactile" emma:mode="ink">
          <msink:context xmlns:msink="http://schemas.microsoft.com/ink/2010/main" type="inkDrawing" rotatedBoundingBox="13027,6085 16563,7348 15963,9029 12427,7765" semanticType="callout" shapeName="Other">
            <msink:sourceLink direction="with" ref="{CA31DEDF-FDAD-4328-A934-310E59623A17}"/>
            <msink:sourceLink direction="with" ref="{EE3F6166-38AE-4FAD-A5A7-43D752E412C0}"/>
          </msink:context>
        </emma:interpretation>
      </emma:emma>
    </inkml:annotationXML>
    <inkml:trace contextRef="#ctx0" brushRef="#br0">11921-1082 69 0,'-8'-2'53'0,"3"0"-17"0,0-1-22 15,-1-2 9-15,1 2-7 0,-3 0-2 0,3 0-8 16,1 1-4-16,-1-1-2 0,-3-2 2 0,3 4-2 15,4-1 0-15,-4 1 1 0,0-1-1 0,0 0 0 16,4 2 1-16,-4 0 0 0,2-1-1 0,-4 1 1 16,1 0 0-16,1 0 3 0,0 0 2 0,-3 0 4 15,4 1 6-15,-3 1 2 0,1 1 3 0,1-1 8 16,-1 1 6-16,1-3-1 0,0 2 5 0,0-1 5 16,2 1 0-16,0-2 4 0,0 0-2 0,1 0 0 0,1 0-2 15,1 0-1-15,0 0-3 0,0-2-4 0,1 4-1 16,1-2-3-16,1 3-2 0,2-1 0 0,-2 1-1 15,7 0 0-15,-3 0-3 0,3 0-2 0,3 0-2 16,1 1-1-16,2-3 0 0,2 1-5 0,-1-1-1 16,4 3-1-16,-2-4 3 0,2 0-5 0,-1 3 0 0,6-3 0 15,1 5 2-15,-5-5-3 0,4 0 0 0,1 1 1 0,5-1 0 16,-1 0 0-16,3 0-1 0,-2 2-2 16,3-2-1-16,0 0 1 0,1 0-1 0,1-2-1 0,1 1 1 15,0-1 0-15,-1-1 0 0,0-2-1 0,1 0 2 16,2 4 0-16,-2-4 1 0,3 3 0 0,2-1 0 15,-3 0-1-15,3 1 2 0,-6-1 0 0,6 2 2 16,-5-4-1-16,2 0-3 0,0 0 3 0,-5 0-4 16,3-1 0-16,0 3 1 0,0-2-1 0,-4-1-3 15,1 3-1-15,-3-2 1 0,0 2-2 0,-1-2 0 16,1 0 0-16,3 2-2 0,-3-2 1 0,3 2-2 16,-1-2 3-16,-2 2-3 0,3 1 3 0,0-1-1 15,0 3-1-15,0-3 1 0,-2 3 0 0,-3-2 1 16,2 1 0-16,0 1 0 0,-2 0-1 0,-4-2 2 15,-2 2 0-15,-2 2 0 0,3-2 1 0,-2 1 0 16,-1-1 0-16,-1 0 2 0,-1 2 1 0,3 0 1 16,-3-2-1-16,1 0 1 0,-2 0 0 0,-3 0 1 15,2 0-3-15,1 1 2 0,-2 1-1 0,-1-2-1 0,0 0-1 16,-1 1 0-16,4-1-1 0,-3 0-2 0,0 3 2 16,-2-1-1-16,-1-2-2 0,1 2-1 0,-1 1 3 15,-4-3-3-15,1 1 0 0,-1 3 2 0,4-4-2 16,-10 0 1-16,8 3 1 0,-4-2-1 0,-1 3-1 15,-1-3 2-15,0-1-1 0,-2 3-1 0,3-1 2 16,4 0-2-16,-4-1 0 0,1-1 0 0,2 0 1 16,-3 0 0-16,1 3 2 0,-1-3-1 0,-1 2-1 15,3-2 1-15,-2 0-1 0,1 2 0 0,1-2 0 16,0 1-1-16,1-1 1 0,-1 0-2 0,-1 0 2 16,2 0-2-16,1 0 3 0,-2 0-1 0,0 0-1 0,1 0 2 15,-1 0-3-15,2 0 1 0,-4 0 1 0,0 0-1 0,1 0 0 16,1 0 0-16,0 2 2 0,0-1-2 0,-2-1 0 15,4 0 3-15,-2 0-2 0,-4 2 2 0,6-2 0 16,-2 0-2-16,1 0 0 0,1 0 0 0,-2 0 3 16,-2 0-3-16,4 0 0 0,-2 0-2 0,0 0 1 15,1 0 3-15,-2 1-3 0,-3-1 0 0,3 0-1 16,-1 0 0-16,-1 0 1 0,0 2 0 0,0 0 1 16,-2-2-1-16,1 1 1 0,0 1-1 0,-1-1 2 15,0 1 0-15,0 0-2 0,0 1 2 0,1-3-1 16,-3 1-1-16,4 1 1 0,-2 1 0 0,0-3-1 15,-1 3 1-15,3-3-2 0,-1 2 0 0,-2 1 0 16,1 0 0-16,-3-3 2 0,2 4-2 0,1-1 0 16,-1 0 2-16,-1 0 1 0,-1-1-1 0,0-2-1 15,0 3 0-15,5-3-1 0,-3 3 1 0,-2-1-1 16,1-1 0-16,1 2-2 0,3 2 2 0,-2 0-1 16,-3 1 1-16,0 2 0 0,1-3-1 0,1 1 1 0,-2 4 0 15,5 0 1-15,-5-4-1 0,3 3 0 0,0-1 0 16,2 2-1-16,-2 4 0 0,0-3 1 0,0 1-1 15,-1 0 0-15,1 0 1 0,0 3 0 0,-1 0 0 16,1-1 0-16,-1-3 2 0,-1 4-2 0,4-1 2 16,0 2-2-16,-5-3-1 0,1-1 1 0,1 1 0 15,3 0 2-15,-4 1-2 0,1 0 0 0,0-1 0 16,2 0 0-16,0 1 1 0,-1 1 0 0,0-3 0 16,-1 3-1-16,-1-1 0 0,-1 0 0 0,0 1 1 0,-1-1 0 15,4 0-1-15,-2 2 0 0,1-3-1 0,-2 1 2 16,3 1 1-16,3-1-1 0,-4 0 0 0,3-1 0 15,-2 3 1-15,-3-3-1 0,6-2 0 0,-6 3-1 16,0 1 2-16,7-3 0 0,-7-1 0 0,1 4 0 0,4 1-1 16,-5 1-1-16,0-1 1 0,2-1 1 0,-1 0-2 15,3 1 0-15,-3 0 0 0,2 5-1 0,0-7 1 16,2 5 0-16,2-1 1 0,-4 1 0 0,-3-1 1 0,3 1 0 16,0-5 0-16,-1 2 0 0,-1 0 0 0,3 0-1 15,-1-2 1-15,-3 0-2 0,5-1 0 0,-5 3 0 16,0-2 0-16,3 1 0 0,1-2 0 0,-4-1 1 15,4 1-1-15,2 3 2 0,-4-2-2 0,4 2 1 16,-3 0-1-16,2 2 0 0,-5-1 0 0,3-1 0 16,-4-2 0-16,-3 4 0 0,4-1 0 0,-1-1 0 15,-2 0 0-15,3 0 2 0,0 3-1 0,4 0-1 16,0 1 1-16,-1-5 1 0,2 1 2 0,-2 4-3 16,-3-3 1-16,-2 2-1 0,2 0 1 0,0 2-1 15,0 0 2-15,-1-4-3 0,-1 9 1 0,2-6 1 16,0 1-1-16,0-5 1 0,-6 2-2 0,6-3 2 15,0 0-1-15,0 2 2 0,-2-6-1 0,-3-1 0 16,5 1 2-16,0 3-1 0,-1-4 3 0,-3 1-1 16,1-3-2-16,-2 3 2 0,4-3 0 0,1 5-2 0,0-3 0 15,0-1-1-15,1 1-1 0,1 1 1 16,1-2 1-16,4-2-2 0,-7 2 1 0,1-2-1 0,-1-1 1 0,0 2 0 16,2-2 0-16,-2-1-2 0,-2 2-1 0,-4-6-2 15,6 5-4-15,0-2-4 0,-2-1-4 0,2-2-8 16,0 3-13-16,0-1-63 0,7 0-53 0,-4 2 111 15,0 0-79-15,-3-2-63 0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8:12.976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4DC203CE-6490-42A3-A9B2-EF4BDA3C9066}" emma:medium="tactile" emma:mode="ink">
          <msink:context xmlns:msink="http://schemas.microsoft.com/ink/2010/main" type="writingRegion" rotatedBoundingBox="17458,9484 20755,9484 20755,12166 17458,12166"/>
        </emma:interpretation>
      </emma:emma>
    </inkml:annotationXML>
    <inkml:traceGroup>
      <inkml:annotationXML>
        <emma:emma xmlns:emma="http://www.w3.org/2003/04/emma" version="1.0">
          <emma:interpretation id="{FE1EEFE2-00D2-44F4-8952-D8DCBDD6B985}" emma:medium="tactile" emma:mode="ink">
            <msink:context xmlns:msink="http://schemas.microsoft.com/ink/2010/main" type="paragraph" rotatedBoundingBox="17458,9484 20755,9484 20755,12166 17458,12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4141BD-BD18-49D8-945A-B0405CC653A3}" emma:medium="tactile" emma:mode="ink">
              <msink:context xmlns:msink="http://schemas.microsoft.com/ink/2010/main" type="line" rotatedBoundingBox="17458,9484 20755,9484 20755,12166 17458,12166"/>
            </emma:interpretation>
          </emma:emma>
        </inkml:annotationXML>
        <inkml:traceGroup>
          <inkml:annotationXML>
            <emma:emma xmlns:emma="http://www.w3.org/2003/04/emma" version="1.0">
              <emma:interpretation id="{2F81E14D-2E93-4F73-BECF-990FEC1FFB0C}" emma:medium="tactile" emma:mode="ink">
                <msink:context xmlns:msink="http://schemas.microsoft.com/ink/2010/main" type="inkWord" rotatedBoundingBox="17319,11964 20360,9344 20941,10018 17900,12638"/>
              </emma:interpretation>
            </emma:emma>
          </inkml:annotationXML>
          <inkml:trace contextRef="#ctx0" brushRef="#br0">16558 4001 236 0,'-4'-5'193'0,"2"-1"-73"0,-1 1-69 16,3 0 46-16,-3-1-33 0,0 1-26 0,1 0-7 0,-1 4-6 15,3-5 2-15,-2 1-3 0,2-2 1 0,-5 1 7 16,5 0 2-16,0 1-1 0,0-2 0 0,-1-2-1 0,-1 3 1 16,1-4-2-16,-1 4-1 0,2-4-4 0,0-3-2 15,-2 4-3-15,2-1 0 0,4-1-1 0,-4-3-3 16,0 3-4-16,0-2 0 0,3 0-3 0,0 0-1 16,-1-1 0-16,1 1-2 0,-2-1-1 0,7 1-2 15,-1-1-1-15,-3 1 2 0,4-1-1 0,0-1-3 16,0 1 3-16,2 1-1 0,1-1 1 0,0 1 2 15,0-1 0-15,2 3-1 0,0-3 2 0,3 2 1 16,-2 0 0-16,4 0-1 0,-4 1 1 0,5-1-2 16,-3 0 3-16,3 1-1 0,2 0 0 0,-2 2-1 15,-2-3-1-15,6 4-1 0,1 1 1 0,-2-1 0 16,2 1-2-16,1-1 0 0,-1 2-2 0,0 1 1 16,2-3 0-16,-3 0 0 0,1 2 0 0,2-4 0 15,-4 4 1-15,-1-2 0 0,1 0 2 0,0 0 0 16,-1-2-2-16,0 6 2 0,-2-6-1 0,0 4 0 15,0-1 0-15,0 3-1 0,0-1-2 0,-1 2 2 0,-4-2-1 16,5-2 1-16,-1 3 1 0,-2 2-1 0,0 0-2 16,0-1 0-16,1 0 3 0,2 0-5 0,-1 1 1 15,-4-1 1-15,0-3 0 0,6 3 0 0,0-2 0 0,-1 5 0 16,-3 0-1-16,2 0 1 0,1 0 1 0,-2 0-2 16,6 3 0-16,-6-1 2 0,4-2-1 0,1-2 3 15,-3 0-2-15,4 1 3 0,-1 1-1 0,-5-3 1 16,4 3 0-16,-2-4 0 0,0 1 2 0,-3-3-3 15,5 4 4-15,-5-2-2 0,3 2 0 0,2 0 2 16,-5-6-2-16,3 4-1 0,-2 0 0 0,1 3 1 16,1-2-2-16,-2-7 1 0,1 4 0 0,-4-1-1 15,5 3-1-15,-4-3 1 0,-1-2-3 0,5 2 2 16,-1-1 1-16,-4 5-2 0,4 0-1 0,-4-5 1 0,3 2 2 16,-1 1-2-16,0 2 4 0,0-2-4 0,-1-2 3 15,-1 0 2-15,2 2-3 0,1 0 2 0,1 0-2 16,-4 0 3-16,-1 2-3 0,-2-2 2 0,5 1-4 15,-3-1 1-15,-1 2 0 0,-2-4 0 0,3 3 0 16,0-1-3-16,1-2 2 0,0 1-1 0,-3 0 2 16,2-1-1-16,0 3 0 0,1-4 0 0,-1 1 0 15,0-1 0-15,1 2 0 0,-1-1-1 0,1 0 0 16,-1-1 0-16,1 1 0 0,-1 1-1 0,-2-1 0 16,0-1 2-16,3 5-3 0,-2-3 3 0,-1-2-2 15,0 2 2-15,2-2-1 0,-1 1 0 0,1-1 2 16,-2-1 1-16,-1-2 2 0,3 1-1 0,-1 2 2 15,1-3 1-15,-3 3 0 0,1 0 2 0,0-3-2 16,2 3 1-16,-1 0-1 0,0-3 1 0,0 1-2 16,1 1 1-16,-2-2 0 0,4-1-1 0,-3 4 1 15,1-3-1-15,6 0 2 0,-8 5-2 0,2-2 0 0,-7-3-2 0,9-1 0 16,-6 1 2-16,1 2-2 0,-4-6 1 0,-3 6-1 16,7-7 2-16,-1 2-1 0,4 2 1 0,-6 0 1 15,5-3-3-15,-2 1 2 0,-1-3 1 0,3 1-1 16,-4 1-1-16,0-1 1 0,-1-3 1 0,3 3-1 15,-4 2 1-15,6-4-1 0,-4 1 1 0,-1-2-2 16,3 0 1-16,1 0 1 0,-4-2 0 0,4 0-1 16,-3 1 1-16,0-1 1 0,0 0-1 0,0-1 1 15,0 1 0-15,-1-1-2 0,-2 0-2 0,-2 1-1 16,4 0 0-16,-1 0-2 0,-1 2 0 0,1-3 0 16,-1 3-1-16,0 1 0 0,0 1 0 0,-1-4 0 15,0 2-1-15,0 2 1 0,0-3 0 0,-1 0-1 0,2 2 0 16,-2-2 0-16,0 4-1 0,0 0 1 0,0-2 0 15,-1 1-1-15,1-2 0 0,0 4 1 0,-3-2-1 0,3-2 1 16,-3-1 0-16,4 5-1 0,-3-1 3 0,1-2-1 16,-1 1-1-16,3 1-1 0,-3 0 0 0,2 3-1 15,-3-1 1-15,4-1 0 0,-4-1-1 0,1 5 1 16,1-2-1-16,-1 2 1 0,1-1-1 0,0-1 1 16,-2 3 0-16,1 1 0 0,1 1-1 0,-2 0 0 15,1 0 1-15,-1 1 0 0,2 0-1 0,-1 0 0 16,-1 2 0-16,0-3 1 0,0 2-2 0,2 1 2 0,1 2-2 15,-3-3 0-15,2 4 1 0,-1-6 1 0,-1 5 0 16,0 1-2-16,2-2 0 0,-2-1 1 0,2 2 0 16,-2-1 1-16,0 3 0 0,0-1-3 0,1 2 1 15,-1 0 0-15,2 0-1 0,-2 0-2 0,0 0 1 16,0 2-3-16,-2-2-1 0,1 1 2 0,-1-1 0 16,0 5 0-16,1-2-1 0,-2 2 0 0,1 2-1 15,-3-1 3-15,2 2-1 0,-2 3 0 0,1-1 1 16,-1 1-1-16,-2-2 3 0,1 2 1 0,0 1 0 15,1 0-1-15,-3-1 2 0,2 1 0 0,-2-3 1 16,0 1-1-16,0 2 1 0,0-2 0 0,1 1-1 0,-2-1 0 16,1-1 1-16,-2 1-2 0,2-2 2 0,4 1 1 0,-3-1-1 15,1-1 1-15,-1-1 0 0,3 0 2 0,-4-2-2 16,4 2 3-16,-2-1-3 0,5-4 2 0,-4 1-1 16,0 0 0-16,-1-1 0 0,6-1-1 0,1 3 0 15,-1-3-1-15,0 0 1 0,-3 0-1 0,3 0 1 16,2 0 0-16,-2 0 0 0,0 0 2 0,-2 0-3 15,2-3 2-15,0 2-2 0,0 1 1 0,-2 0-1 16,2-4 0-16,-1 3 0 0,1-2 0 0,0 3 0 0,0 0 1 16,1-2-1-16,1-1 1 0,-2 0-1 15,0 1 2-15,3 2-2 0,-3-2 2 0,0-1-2 16,2-2 0-16,-2 2 0 0,0 2 1 0,5-2 1 16,-5-2-2-16,0 0 0 0,0 3 0 0,1-2 0 0,1 0 0 15,-2 0 1-15,5-1-1 0,-2 0-1 0,-2 2 1 16,6-3 0-16,-4 2 0 0,-2 1 0 0,1-2 0 15,0 2-1-15,-2 2 1 0,6-4 0 0,-6 2 0 16,3-2 1-16,2 3-1 0,-3-3 0 0,2 2 1 16,-2 0-1-16,-2 0-1 0,2 0 0 0,2 1 1 15,-1 1-1-15,1-3 1 0,-1 1 2 0,0 0-2 16,2 0 0-16,3 1 1 0,-3 1-1 0,-2-4 0 16,2 2 0-16,-2-1 0 0,3 0-1 0,-1 2 1 0,1-1-1 0,-1-3-1 15,0 1 2-15,0 0 0 0,-1-1 0 16,4 2 0-16,-1 0 0 0,-1-3 0 0,0 1 0 0,1 0 0 15,-1 1 1-15,2 2-1 0,0-2 0 0,-2-2 0 16,1 3 0-16,1-1 0 0,-2 0 0 0,-1 2 0 16,3-2 0-16,-3 2 0 0,1 1 1 0,-3-1 0 15,2-2-1-15,-2 5 0 0,0-1 0 0,1-1 0 16,-3 1 0-16,1-4 2 0,1 5-2 0,-1-3 2 16,1 3 0-16,0-2-1 0,-2-1 0 0,1 3 0 15,0-2-1-15,1 1 0 0,-2-1 0 0,3 2 0 16,-4-3 0-16,1 1 0 0,-1-1 2 0,3-2-2 15,-1 5 1-15,-2 0 1 0,0-1 0 0,0-2-2 0,0 3 2 16,0-2-2-16,2 2 0 0,-2 0 0 0,0 0-1 0,0 0 1 16,0 0 0-16,1 0-1 0,-1-5 1 0,2 8 0 15,-2-3 1-15,0 0 0 0,1 2 0 0,1 0-2 16,-2 1 0-16,2-2 1 0,-1 4-1 0,1 0-1 16,-1 1 0-16,4 2-1 0,-3-1 0 0,2 2 1 15,1 2 0-15,2 2 0 0,2 1-4 0,-1 1 2 16,3 2-2-16,-1 2 0 0,3 0-1 0,-2 2-7 15,3 1-3-15,4 1-5 0,-4 2-7 0,2 4-39 16,3 0-31-16,3 10-45 0,-4 1-76 0,1-5 154 16,2 27-111-16,-4-1-85 0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8:44.530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C194C560-C8BE-4DD5-A68B-F4E37E3A9F77}" emma:medium="tactile" emma:mode="ink">
          <msink:context xmlns:msink="http://schemas.microsoft.com/ink/2010/main" type="writingRegion" rotatedBoundingBox="24934,9027 25274,15744 24503,15783 24163,9066">
            <msink:destinationLink direction="with" ref="{2CBB40EE-CCEB-4E5C-A908-109CA2306A32}"/>
          </msink:context>
        </emma:interpretation>
      </emma:emma>
    </inkml:annotationXML>
    <inkml:traceGroup>
      <inkml:annotationXML>
        <emma:emma xmlns:emma="http://www.w3.org/2003/04/emma" version="1.0">
          <emma:interpretation id="{C2FB7D09-FF2F-4FC4-9CE8-09E4C239CDDF}" emma:medium="tactile" emma:mode="ink">
            <msink:context xmlns:msink="http://schemas.microsoft.com/ink/2010/main" type="paragraph" rotatedBoundingBox="24934,9027 25274,15744 24503,15783 24163,9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3C6712-65E3-46FE-8EEA-326A31F486AD}" emma:medium="tactile" emma:mode="ink">
              <msink:context xmlns:msink="http://schemas.microsoft.com/ink/2010/main" type="line" rotatedBoundingBox="24934,9027 25274,15744 24503,15783 24163,9066"/>
            </emma:interpretation>
          </emma:emma>
        </inkml:annotationXML>
        <inkml:traceGroup>
          <inkml:annotationXML>
            <emma:emma xmlns:emma="http://www.w3.org/2003/04/emma" version="1.0">
              <emma:interpretation id="{E06DE482-D926-43C7-95AC-22E13D52F36F}" emma:medium="tactile" emma:mode="ink">
                <msink:context xmlns:msink="http://schemas.microsoft.com/ink/2010/main" type="inkWord" rotatedBoundingBox="24164,11131 24180,9037 24940,9042 24925,11136">
                  <msink:destinationLink direction="with" ref="{92406B93-329A-4D20-AB53-44619C6A8FBF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1433 8 350 0,'2'-25'217'0,"1"2"-88"0,-3 1-70 0,0 0 43 16,0 1-14-16,-1 2-13 0,-1-2-10 0,2 7-19 15,-2-3-6-15,-2 5-4 0,4 0-2 0,-3 2-15 16,1 2-3-16,2 3-5 0,-3 2-2 0,-2 3-9 16,0 0-4-16,0 5-4 0,1 0-3 0,-3 3-2 0,-2 11-3 15,-4 9 2-15,5 1-2 0,-3 1 0 0,0 10-1 16,1 6-5-16,1 20-11 0,4 13-6 0,-2-7-6 16,6 1-18-16,2 12 40 0,3 4-27 0,5 0-8 15</inkml:trace>
          <inkml:trace contextRef="#ctx0" brushRef="#br0" timeOffset="-168.507">1340 148 97 0,'1'12'153'0,"2"-1"-3"0,-1 1-48 0,-1 3 38 16,-1-2 1-16,0 1-5 0,2 2-13 0,-2 3-7 16,2-3-9-16,-1 0-8 0,-1 0-21 0,0 1-8 15,3 5-8-15,-1-6-6 0,-2-1-19 0,2 1-9 0,-1 1-4 16,2 4-6-16,1-5-11 0,0 0-4 0,3-2-2 15,-2 4-3-15,-1-2-4 0,4-1-1 0,-1-2 0 16,-1 0-3-16,-3 0 1 0,0-2 1 0,5 0 3 16,-4 0 0-16,2 0 2 0,-3-1 3 0,-1-2-1 15,-1 0 2-15,2 1 1 0,-3-1 1 0,0 3 0 0,2-4 0 16,-2 1-1-16,3 0 0 0,0-2 0 0,1 2 1 16,-1-2-1-16,0-1-2 0,-5-2 0 0,1 2-2 15,1-2-3-15,0 1-1 0,0-3-1 0,0 1-5 16,-5-1-8-16,5 1-4 0,-2-4-7 0,4 2-10 15,-4-3-8-15,-2-2-12 0,2-1-17 0,-3 0-19 16,7-4 0-16,-2 2-5 0,3-1-5 0,-5-11-33 16,6-7-19-16,-3 3 95 0,2 1-51 0,-3-6-10 0</inkml:trace>
          <inkml:trace contextRef="#ctx0" brushRef="#br0" timeOffset="5688.1067">1268-71 163 0,'0'-4'165'0,"-5"3"-49"0,2-2-65 0,-2 3 40 0,2 0-24 15,-3 0-18-15,1 0-11 0,-2 1-3 0,3 2 7 16,-1-1 4-16,0 1 8 0,0 0 5 0,2 1 13 16,-2-1 2-16,2 0-1 0,2 0 1 0,-3-1-13 15,0 3-4-15,0-2-7 0,3 0-7 0,-1 5-16 16,-1 0-4-16,1 1-7 0,1 4-5 0,-1 3-8 16,1 2 0-16,-1 4-3 0,0 3 0 0,1 2-3 15,-1 2 2-15,2 5 0 0,0 1 0 0,0 0 0 16,0 1 1-16,0-4-2 0,3 0 2 0,-3-2 1 15,4 0 1-15,-1-2-1 0,0-3 1 0,0-3 1 16,0 2 0-16,-1-3 1 0,1 0-1 0,2-1-1 16,-3-2 1-16,-1-2-1 0,2-2 0 0,1-1 4 15,-1 0 0-15,0-4 1 0,0 1 2 0,0-4 6 16,0-3 2-16,-3 0 2 0,4-1 2 0,-4 0 3 16,1-2 1-16,1 0 1 0,-1-2 2 0,-1 0-3 0,2 1-1 15,1-7 7-15,-1 5-1 0,1-4-3 0,-1-1-1 16,-1 0-1-16,2-3 3 0,-1-5-2 0,1 0-2 15,-1 4-6-15,-1-6 0 0,-1-1-1 0,2-3 0 16,-2-5 0-16,3 4-5 0,-3-2 2 0,0-2-1 16,2 0-2-16,-1 0 0 0,1-2-5 0,-1 0 2 15,1 1-3-15,0-1 3 0,-2 2-2 0,1-2 1 16,-1 2-1-16,2 0-1 0,-2 2 1 0,0 4-3 16,0 0 1-16,0 0-4 0,0 6 0 0,0-1 0 0,0 3 0 15,0-1-1-15,0 1 0 0,0 3 0 0,0 4 1 16,1-2 0-16,1 2 0 0,0 1 0 0,-2 3-1 15,0 1 0-15,1-1 0 0,-1 2-5 0,2 0-2 16,-2 3-2-16,1-1-1 0,1 1 1 0,-2 2-2 0,2 6 0 16,-1 5 0-16,1-3 3 0,-2 2 4 0,1 9 0 15,1 2 2-15,0 3 1 0,-1 2 0 0,1 1 2 16,-2 0 0-16,1 2 1 0,-1 1-1 0,0-4 0 16,0 1 0-16,0 0 0 0,0-2 2 0,0-6-2 15,0 3 0-15,0-3-2 0,0-1 0 0,-1-4-7 16,1 0-3-16,-2-5-7 0,1 4-9 0,-1-2-25 15,0-1-18-15,-1 1-22 0,0 2-27 0,0-2-123 16,0 1 175-16,1 1-111 0,2 3-57 0</inkml:trace>
        </inkml:traceGroup>
        <inkml:traceGroup>
          <inkml:annotationXML>
            <emma:emma xmlns:emma="http://www.w3.org/2003/04/emma" version="1.0">
              <emma:interpretation id="{14FC0AF6-CE93-4BBB-83F7-4123C5970A7A}" emma:medium="tactile" emma:mode="ink">
                <msink:context xmlns:msink="http://schemas.microsoft.com/ink/2010/main" type="inkWord" rotatedBoundingBox="24738,11547 24893,14612 24607,14626 24452,11562"/>
              </emma:interpretation>
            </emma:emma>
          </inkml:annotationXML>
          <inkml:trace contextRef="#ctx0" brushRef="#br0" timeOffset="-15725.0133">1367-4628 259 0,'4'-14'175'0,"-2"3"-67"0,6 0-60 0,-5 3 36 16,2-2-15-16,-4 2-12 0,3-1-8 0,-4 2-16 15,0 2 2-15,4 1 0 0,-4-3 1 0,0 1-3 0,-3 1 0 16,3 0 11-16,0 4 3 0,2-6-2 0,-2 4 1 16,0-3 0-16,-5 0 10 0,2-1-1 0,1 2 0 15,-1-1-8-15,0 1-2 0,0-3 1 0,1 3-2 16,-4-1-3-16,4 5-12 0,-1-6-3 0,-2 2-2 0,-3 1-5 15,2-1-3-15,-5 2-5 0,1-1-4 0,-1 3-2 16,1-2-1-16,-4 1-3 0,1 2-1 0,-3-2-1 16,2 2 1-16,-3 2-1 0,-2 0-1 0,-1 1 0 15,0 0-1-15,-3 0 2 0,3 2 0 0,-3 1-2 16,1-1 1-16,-2 3 0 0,0-2 1 0,4 1 0 16,-4 1-1-16,3 0 0 0,0 0-1 0,2 1 1 15,-1 2-1-15,4-3 1 0,0 2-1 0,3 6-1 16,-1-2 1-16,-1-4 2 0,4 4-1 0,0-1 1 0,1 1-1 15,2 1 0-15,0 0 2 0,-1-5 0 0,4 3 0 16,2-1 0-16,1 1 0 0,-1-2 0 0,2 1 2 16,1-3 0-16,1 1-1 0,2 1 2 0,4-2-3 15,-1 2 0-15,4 1 1 0,-1-3 0 0,2 2-1 16,-1 2 0-16,3-2 0 0,-1 4-2 0,1-4 2 16,-2 0 1-16,2 2-2 0,5 1 1 0,-4-6 0 15,3 5 0-15,1-4 0 0,-1 1 2 0,4-2-1 16,-2 3 0-16,-1-3 2 0,-2-2 0 0,0 2 2 15,0 0-1-15,-2-2 0 0,0 1-2 0,-1-2 3 16,-2-1-1-16,2 4-1 0,-4-3-1 0,3 2-2 16,-3-3 3-16,-3 3-2 0,4-1 1 0,0 2 0 15,-2-2-1-15,-4 1 0 0,3 2-1 0,-1 2 1 16,-1 1-1-16,0-1 0 0,-2 3 0 0,-2-3 0 16,1 5-1-16,0-2 0 0,-2 1 1 0,0-1 0 15,-2 0 2-15,-3 4-2 0,2-5 1 0,-2 1 0 0,-1-1 0 0,-4 1 1 16,2 2 0-16,-1-2 1 0,1 1 0 0,0-4 1 15,-5 3 0-15,-1-1 2 0,-1-2 2 0,3 0-1 16,1-4 0-16,-5 1 1 0,0-2 1 0,3-6 3 16,2 2-1-16,-2-2 0 0,0 1 2 0,4-2 0 15,-2-3 2-15,1 0 1 0,2 0-2 0,-1 0-2 16,-1 0 0-16,2-4 2 0,-1 2 0 0,-1-3 0 16,2 1 0-16,-2-2 1 0,4-3 1 0,6-1 0 15,-5-2 2-15,5 0-4 0,3 0 2 0,1-5-3 16,2 2 2-16,4-1-4 0,-2-3-1 0,1-1-2 15,4 2-1-15,0-5-1 0,3 2-1 0,3-1-1 16,-3 1-1-16,-1 1 0 0,3 1 0 0,3-4 0 0,3 2-1 16,-4 3 2-16,3-2-1 0,0 5 0 0,5-5 0 15,2 1 1-15,-3 1-1 0,0 3 0 0,-6-2 1 0,7 2-2 16,-2-3 1-16,-1 0-1 0,-6 3 1 0,-1-1-5 16,3 0 0-16,-2 2-3 0,-2 1-9 0,-2-2-42 15,-3 3-33-15,-4 0-47 0,2 3-65 0,-9-8 140 16,-2 2-110-16,-21-11-42 0</inkml:trace>
          <inkml:trace contextRef="#ctx0" brushRef="#br0" timeOffset="6438.2335">1586 1399 435 0,'0'-4'320'0,"2"-4"-143"0,0 4-112 0,-4 0 81 16,5-3-80-16,2 2-40 0,-5 0-10 0,2 3-7 15,-2-2-5-15,0-1 4 0,0 2 4 0,-2 1 1 16,-1 0 8-16,0 1 2 0,-2 1 0 0,-2-3 7 16,6 3-1-16,-2-2-7 0,-1-1-4 0,3 0-2 0,-9 1-8 15,1-1-2-15,-2 0-4 0,-1 1-4 0,-2 2-2 0,-5-1-3 16,-3 1 1-16,-2 0-1 0,8 3 1 0,-8 0 0 15,3 0 2-15,1 3-4 0,-1-2 2 0,3 4-1 16,-1 0-1-16,2 1 0 0,-2 2-1 0,4 4 0 16,3-1-2-16,-1-1 2 0,2 1 0 0,1-1 3 15,5 1-1-15,1-1 2 0,0 0 2 0,4-4 1 16,0 1 2-16,4-1 2 0,0 1 3 0,3-1 2 16,2-1 2-16,4-1 1 0,-2-3 3 0,0 1 2 15,5-2-2-15,3 5 4 0,-1-3-3 0,-2-3 0 0,3 3-2 16,2-1 1-16,4 3-3 0,1-1-3 15,-1 0-1-15,-3 1-3 0,-4-4-1 0,12 7-2 0,-4-3 2 16,1 5-2-16,-8-3-1 0,1 1-1 0,6-1 2 16,-9 4-3-16,6 0 1 0,-9-2 3 0,-4 0 0 15,1-1 1-15,-2 1 1 0,-2 2 7 0,-1-2 3 16,-3 1 3-16,0-4 3 0,1 4 5 0,-4-5 0 16,-2 5 1-16,-3-3 2 0,1-1-4 0,-4 2-1 15,-2-4-1-15,0 2-5 0,-2-2-2 0,-3-2-1 16,-2-1 0-16,1 2-3 0,2-4 1 0,-1 2 0 0,-2-3 2 15,4 0 3-15,-1 2-2 0,6-2 1 0,1-2-1 0,-4-1 7 16,2-3 0-16,1-1-2 0,1 3-2 0,-1-4 0 16,-1-3 1-16,-1-1-2 0,2 0 0 0,3-3-4 15,2-1-3-15,-5-1 2 0,8-1-1 0,-3-1-1 16,0-1 0-16,3-1-1 0,5-6 0 0,1 3-2 16,-3 0-3-16,4-6-1 0,-3 4-2 0,6-1 0 15,4 2 0-15,-6 1-4 0,2 3 0 0,3 0 1 16,-1 1 1-16,3 2-4 0,-4 4-3 0,2-4-1 15,-1 6-15-15,-1 0-7 0,-1 3-16 0,-2 1-28 16,-2 2-142-16,2 2 170 0,2 3-98 0,-1-2-70 16</inkml:trace>
          <inkml:trace contextRef="#ctx0" brushRef="#br0" timeOffset="-1190.9484">1271-3443 431 0,'3'0'272'0,"-1"0"-124"16,-1-1-88-16,-1-1 41 0,4 2-18 0,-4 0-46 16,3 3-11-16,0 2-9 0,0-2-4 0,-1 2-10 0,3 3-1 15,-2-2-2-15,-2 1 1 0,1 1-2 0,-1 0-1 16,-1-2 0-16,0 3-10 0,0-2-7 15,0 2-8-15,-1 3-14 0,-2-1-71 0,0-2 86 0,-1 4-53 16,-2 3-33-16</inkml:trace>
          <inkml:trace contextRef="#ctx0" brushRef="#br0" timeOffset="-1048.6504">1187-2870 834 0,'-2'5'387'15,"2"2"-235"-15,-3-3-120 0,1-2 10 0,-1 4-14 16,0-1-40-16,0 5-68 0,0 2-33 0,-1 1-44 16,0 5 102-16,-1 1-94 0,-2 3-41 0</inkml:trace>
          <inkml:trace contextRef="#ctx0" brushRef="#br0" timeOffset="-904.915">1107-2322 292 0,'-5'19'254'0,"2"-9"-90"0,1 1-92 0,1 2 53 16,-2-2-35-16,-2 3-19 0,2-1-46 0,0 3-26 16,-1-2-15-16,3 4-18 0,-2 3-16 0,-1-2-72 15,3 1 89-15,-2 0-57 0,1 3-31 0</inkml:trace>
          <inkml:trace contextRef="#ctx0" brushRef="#br0" timeOffset="-736.0921">1148-1541 674 0,'2'6'295'16,"-2"0"-167"-16,3 4-85 0,-3-2 23 0,0 0-5 15,0 0-39-15,0 3-20 0,2 0-22 0,1 2-15 16,0-2-15-16,-1 2-15 0,-1 0-56 0,3 2-35 16,0-2 103-16,-2 2-79 0,1 2-41 0</inkml:trace>
          <inkml:trace contextRef="#ctx0" brushRef="#br0" timeOffset="-445.6539">1274-320 236 0,'3'19'261'0,"-1"-1"-61"15,-2-4-100-15,2 2 61 0,-2-2-18 0,0 1-55 16,0-1-20-16,0 2-19 0,1 0-12 0,-1-3-22 16,0-1-7-16,0 1-10 0,2 1-8 0,-1-2-7 15,1-3-4-15,1 4-5 0,-1-2-17 0,1 2-8 16,-1-2-10-16,-1 0-1 0,1-3-8 0,2 8-27 15,-2-5-8-15,-2 2-11 0,3 0-5 0,-1 3 72 16,1-1-49-16,0 3-7 0</inkml:trace>
          <inkml:trace contextRef="#ctx0" brushRef="#br0" timeOffset="-611.8556">1204-1025 164 0,'2'17'241'0,"-1"-1"-31"0,-1-5-115 0,-3 0 51 0,3 2-11 15,0 3-27-15,0 0-48 0,0-3-19 0,0-2-12 0,-1 2-13 16,1 1-12-16,1 2-7 0,-1-3-12 0,0 1-7 16,3-3-24-16,-1 2-10 0,1 3-18 0,0-3-18 0,2 4 59 15,-2-3-45-15,2 5-12 0</inkml:trace>
        </inkml:traceGroup>
        <inkml:traceGroup>
          <inkml:annotationXML>
            <emma:emma xmlns:emma="http://www.w3.org/2003/04/emma" version="1.0">
              <emma:interpretation id="{14A49EB3-0372-4D48-8C19-5C9AF765E3B4}" emma:medium="tactile" emma:mode="ink">
                <msink:context xmlns:msink="http://schemas.microsoft.com/ink/2010/main" type="inkWord" rotatedBoundingBox="25126,15188 25154,15750 24631,15776 24603,15215"/>
              </emma:interpretation>
            </emma:emma>
          </inkml:annotationXML>
          <inkml:trace contextRef="#ctx0" brushRef="#br0" timeOffset="42297.1007">1336 290 561 0,'2'-1'257'15,"-4"-6"-163"-15,2 6-67 0,-3-4 27 0,2 5-36 0,-3-3-10 0,1 3-4 16,0 0-5-16,1 0 0 0,-2 1 2 0,-3-1 2 16,6 0 15-16,-1 0 4 0,-1 0 9 0,1 0 3 15,1 0 6-15,-1 0 11 0,1-1-1 0,1-1 1 16,0-1-8-16,-2 0-2 0,0 1-3 0,2-4-5 15,-1 4-3-15,1-6-6 0,0 2-2 0,0-2-2 16,0-2 0-16,0 1-1 0,0-2 1 0,1-1 1 0,1 0 0 16,0-4 2-16,-2 1 0 0,3-1 2 15,-2-1-1-15,2-1-2 0,1-2-2 0,-1-3 2 0,0 1-3 16,2-2-2-16,-2-1 0 0,0 4 0 16,0-3-1-16,-1 3 0 0,1 2-1 0,0-5 3 0,-1 2 1 15,-2 6-1-15,0-4 0 0,0-3-1 0,0 3 2 16,2-4 0-16,-1 0-1 0,-1 3-3 0,0-3-1 0,2 0 1 15,-1-1-1-15,1 3 1 0,-2-4-5 0,0 1 0 16,1 1 2-16,-1 0-3 0,0 0 3 0,0-3-3 16,0 3-2-16,0-3 0 0,-3 5 0 0,2-4 0 15,-2 1-1-15,-1 1-1 0,3-2-1 0,-2 2-1 16,1 0 0-16,-1 1 1 0,3-1-1 0,-3 1 0 16,1 1-2-16,0 3 0 0,-1-3-1 0,3 3 0 15,-1-1 1-15,-1 0 0 0,-1 2-1 0,3-1-2 16,-2 0 2-16,1-2 0 0,-1 5 2 0,2-1-1 0,0 6-1 15,-2-7-1-15,2-1 1 0,0 8 1 0,0-5-1 16,-1 3 1-16,1-1-1 0,-2-4 0 0,-1-1 0 16,2 5 2-16,-3 0-2 0,3-1 1 0,-2-1 0 15,-1-1-1-15,1 3 1 0,0-1 0 0,0-1 1 16,0 2 0-16,1-2 0 0,-3 0 0 0,4 0-1 16,-1 2 0-16,-1-2 0 0,1 0-1 0,-1 2 0 0,2 3 0 15,-3-2 0-15,3 0 0 0,-2 0 1 16,3 4-1-16,-2-2 0 0,0-2 0 0,2 0 1 15,-1 0-1-15,-1 1 0 0,2 0 1 0,0-2-1 16,0 1 0-16,-1-1 0 0,1 5 0 0,-2-4-1 0,2 3 1 16,0 1-2-16,-2-2 3 0,1 1-1 0,1-1 0 15,-2 1 0-15,2 1 0 0,0 4 0 0,-1-5 0 16,1 2-1-16,0 0-1 0,0-3 2 0,0 5-1 16,-2 1 1-16,0-4-1 0,2-1 0 0,-1 2 0 15,-1 3 1-15,2 1 0 0,0-1 0 0,-1-2 0 16,1 1-2-16,0 1 1 0,-2 2-1 0,2 0 2 15,-2-2-1-15,2 2-1 0,0 1 2 0,0-1-1 16,0 3 1-16,0-1-1 0,0-3 0 0,0 3-1 16,0-1 0-16,0 2 1 0,0 0 0 0,0 0-1 0,0 0-1 15,0 0 1-15,0 0 2 0,2 3-2 0,-2-1 2 16,2-2 0-16,-2-2-3 0,0 1 2 0,0 1 1 16,0 0-1-16,0 0-1 0,-2 0-1 0,2 0-1 15,0 0 0-15,0 0-2 0,0-3-2 0,0 3-15 16,0 0-6-16,0 1-15 0,2-1-16 0,-2-1-144 15,0 2 159-15,3 1-91 0,-2-2-65 0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2-10T10:17:43.939"/>
    </inkml:context>
    <inkml:brush xml:id="br0">
      <inkml:brushProperty name="width" value="0.1" units="cm"/>
      <inkml:brushProperty name="height" value="0.1" units="cm"/>
      <inkml:brushProperty name="color" value="#FF0000"/>
      <inkml:brushProperty name="fitToCurve" value="1"/>
    </inkml:brush>
  </inkml:definitions>
  <inkml:traceGroup>
    <inkml:annotationXML>
      <emma:emma xmlns:emma="http://www.w3.org/2003/04/emma" version="1.0">
        <emma:interpretation id="{068C26AE-C508-45AD-B91B-4D87E6697334}" emma:medium="tactile" emma:mode="ink">
          <msink:context xmlns:msink="http://schemas.microsoft.com/ink/2010/main" type="writingRegion" rotatedBoundingBox="22041,7078 22042,15584 20411,15585 20410,7079"/>
        </emma:interpretation>
      </emma:emma>
    </inkml:annotationXML>
    <inkml:traceGroup>
      <inkml:annotationXML>
        <emma:emma xmlns:emma="http://www.w3.org/2003/04/emma" version="1.0">
          <emma:interpretation id="{3FE7B79A-4F87-42F4-B087-150CC489A096}" emma:medium="tactile" emma:mode="ink">
            <msink:context xmlns:msink="http://schemas.microsoft.com/ink/2010/main" type="paragraph" rotatedBoundingBox="22041,7078 22042,15584 20411,15585 20410,70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17D3FD-5876-470E-AB38-2267ADE5DB58}" emma:medium="tactile" emma:mode="ink">
              <msink:context xmlns:msink="http://schemas.microsoft.com/ink/2010/main" type="line" rotatedBoundingBox="22041,7078 22042,15584 20411,15585 20410,7079"/>
            </emma:interpretation>
          </emma:emma>
        </inkml:annotationXML>
        <inkml:traceGroup>
          <inkml:annotationXML>
            <emma:emma xmlns:emma="http://www.w3.org/2003/04/emma" version="1.0">
              <emma:interpretation id="{D10B130A-CA47-4AA4-B76C-12CE56480B69}" emma:medium="tactile" emma:mode="ink">
                <msink:context xmlns:msink="http://schemas.microsoft.com/ink/2010/main" type="inkWord" rotatedBoundingBox="22041,7078 22042,9150 20886,9151 20885,7079"/>
              </emma:interpretation>
            </emma:emma>
          </inkml:annotationXML>
          <inkml:trace contextRef="#ctx0" brushRef="#br0">-2341-4954 42 0,'0'-2'33'0,"3"2"-20"16,-1 0-12-16,-2 0 5 0,1 3-4 0,1-3-3 16,-2 2-2-16,2-2 0 0,-2 2 2 0,0 1-1 0,1-2 10 15,-1 1 5-15,0 0 4 0,0-2 8 0,0 0 15 16,-1 1 4-16,1 1 4 0,1-2 4 0,-1 0 0 16,0 0-2-16,0 0-3 0,0 0-10 0,0 3-15 15,0-1-6-15,0-1-9 0,-1 1-8 0,1 2-38 16,0 0-25-16,0 2 46 0,0-1-34 0,1 1-28 15</inkml:trace>
          <inkml:trace contextRef="#ctx0" brushRef="#br0" timeOffset="194.9651">-2207-4835 812 0,'3'7'289'0,"-3"-7"-247"0,-2 0-58 16,2 0-19-16,0 0-21 0,2 4-11 0,-2 3-8 16,2-2-7-16,-2-2 2 0,3 2 1 0,-2-2 4 15,1-2 8-15,-2 2-2 0,2-3-4 0,1 0 40 16,-2-3-15-16,1 2-6 0</inkml:trace>
          <inkml:trace contextRef="#ctx0" brushRef="#br0" timeOffset="387.898">-2142-4852 348 0,'0'0'231'0,"0"-2"-100"15,-1 1-84-15,-1-1 35 0,0 2-23 0,1-2-26 0,-1 1-18 16,1 1-7-16,1 5 6 0,-2-2-3 0,0-2 0 16,2 6 1-16,-1-4-2 0,-2 3 2 0,3 2-6 15,-2 2-1-15,0-4-6 0,1-1-6 0,1 3-17 16,0 1-7-16,0-1-7 0,3 2-13 0,-1 0-55 15,-1-1 76-15,4 2-48 0,-2 0-23 0</inkml:trace>
          <inkml:trace contextRef="#ctx0" brushRef="#br0" timeOffset="787.6845">-2190-3661 553 0,'0'0'263'0,"2"0"-163"0,-2 3-75 0,0 2 24 16,0 0-36-16,2 6-17 0,-1 0-16 0,2 0-12 15,2 5-4-15,-2 2-2 0,0 1-4 0,2 1-4 16,0 1-7-16,1 0-8 0,-2 1-8 0,0 2 45 16,1 2-28-16,-2-3-6 0</inkml:trace>
          <inkml:trace contextRef="#ctx0" brushRef="#br0" timeOffset="921.7564">-2174-2693 139 0,'0'31'123'0,"-1"-1"-61"0,1-2 9 16,0 4-47-16,1 0 21 0,2 3-39 0,1 3-14 16,2 9-16-16,-1-8-17 0,1 1 27 0,2 3-27 0,2-1-10 15</inkml:trace>
        </inkml:traceGroup>
        <inkml:traceGroup>
          <inkml:annotationXML>
            <emma:emma xmlns:emma="http://www.w3.org/2003/04/emma" version="1.0">
              <emma:interpretation id="{6F0AC97B-62BA-4D9B-8AFE-FCC8606A3736}" emma:medium="tactile" emma:mode="ink">
                <msink:context xmlns:msink="http://schemas.microsoft.com/ink/2010/main" type="inkWord" rotatedBoundingBox="21273,10219 21274,10476 21223,10476 21223,10220"/>
              </emma:interpretation>
            </emma:emma>
          </inkml:annotationXML>
          <inkml:trace contextRef="#ctx0" brushRef="#br0" timeOffset="1070.9694">-1994-1196 601 0,'-5'11'200'0,"1"5"-205"0,0-4-61 0,0-1 57 16,1 5-55-16,-7 4-23 0</inkml:trace>
        </inkml:traceGroup>
        <inkml:traceGroup>
          <inkml:annotationXML>
            <emma:emma xmlns:emma="http://www.w3.org/2003/04/emma" version="1.0">
              <emma:interpretation id="{9E73CE5C-673B-4F56-A935-28DD2CA215D8}" emma:medium="tactile" emma:mode="ink">
                <msink:context xmlns:msink="http://schemas.microsoft.com/ink/2010/main" type="inkWord" rotatedBoundingBox="21280,11187 21281,11625 21238,11625 21237,11188"/>
              </emma:interpretation>
            </emma:emma>
          </inkml:annotationXML>
          <inkml:trace contextRef="#ctx0" brushRef="#br0" timeOffset="1214.021">-2120-723 244 0,'5'19'105'0,"2"0"-80"0,-6 1-34 0,2 0-22 16,1 3 30-16,0 2-33 0,3 4-21 0</inkml:trace>
        </inkml:traceGroup>
        <inkml:traceGroup>
          <inkml:annotationXML>
            <emma:emma xmlns:emma="http://www.w3.org/2003/04/emma" version="1.0">
              <emma:interpretation id="{2E180DA6-836C-48E8-B9B5-6FA7E90691C0}" emma:medium="tactile" emma:mode="ink">
                <msink:context xmlns:msink="http://schemas.microsoft.com/ink/2010/main" type="inkWord" rotatedBoundingBox="21781,12242 21782,15584 20411,15585 20410,12243"/>
              </emma:interpretation>
            </emma:emma>
          </inkml:annotationXML>
          <inkml:trace contextRef="#ctx0" brushRef="#br0" timeOffset="2613.5947">-2959-1632 141 0,'-5'2'158'0,"1"-2"-35"0,-1-2-57 0,2 2 50 16,-4 0-7-16,4 3-28 0,0-3-9 0,-2 0-5 0,3 2 1 16,1-1-8-16,-1 2-3 0,1-3-12 0,1 0-1 0,0 0 3 15,-2 0-1-15,4 2-3 0,-2-4-8 0,0 2 4 16,1 0-3-16,-1 0-3 0,2 2-2 0,1 0-5 16,-3-2-5-16,3 1 1 0,0 1-5 0,2-2-5 15,0 0-3-15,0 1-1 0,1 3-4 0,2-3 0 16,0 2 0-16,2 1-3 0,1-1 2 0,-2 3-1 15,4-1 2-15,1 0-1 0,2-2 4 0,0 2 0 16,3-2 0-16,-1-2 1 0,1 1-1 0,3 1 1 16,1-3-1-16,2 3 1 0,1-1 0 0,-4 1-3 15,-1-1-2-15,6-2 2 0,-2 0 3 0,-3 0-3 16,-1 0 0-16,1-3 1 0,2 1-1 0,2-1 3 16,1-2 0-16,-5 5-2 0,2-5 1 0,0 2 1 0,-3 0 2 15,-1 1 1-15,-2-2 2 0,1 0-1 0,-2 0 2 16,-2-3 4-16,-1 4 0 0,0 0 1 0,-2-2-2 15,-1 2 0-15,0 0-3 0,-2-1-2 0,-1 3-1 16,2 1-2-16,-4-3-5 0,4 1-1 0,-4 1-1 16,2 1-1-16,2-2 0 0,-2 2 1 0,1 0-1 15,-1-2-1-15,0 2 0 0,0 0 2 0,2-1-1 16,-2-1 2-16,0 2-2 0,0-1-1 0,1 2 0 16,1-1 4-16,-2 3-3 0,1-3 1 0,-2 0 0 15,1 0 1-15,-2 4 1 0,-3-3 3 0,2-1 0 16,0 2 0-16,-5-2 3 0,1 3 0 0,3 2 1 15,-3-4 0-15,1-1 0 0,-2 3 0 0,0 4 1 16,0-7-3-16,0 6 1 0,0-3 0 0,-2 1 0 16,1 0-2-16,1 1 1 0,0-2-2 0,-2 0 0 15,2 4 0-15,0-4-3 0,2 2 0 0,-1 1-2 16,-1-3 2-16,-1 2-1 0,1 2-2 0,3-3-1 0,-3 3 1 16,1 2 0-16,-1-2-1 0,0-1 2 0,0 5-3 0,5 0 1 15,-2 0 0-15,-3 2 0 0,5 1 1 0,-7 1 1 16,4 1-1-16,-2 1 1 0,0 1 1 0,0 1 0 15,0 2 1-15,2 2-2 0,-4 0 3 0,2-1 1 16,0 2 0-16,0 1 0 0,0 3 2 0,-2-1 2 16,1-2-2-16,1 2 2 0,0 0-1 0,1 0-1 15,-1 0 1-15,0 2-1 0,0-5 0 0,2 1-1 16,-2-1 0-16,-3 0 0 0,3 0-2 0,-2-2 1 0,4-1-1 16,-2 0 1-16,-2 4-1 0,1-2-2 0,-1-1 1 15,-1 0 1-15,1 4 2 0,1 1-2 0,-1-2 0 16,2 1 0-16,-1-2 1 0,1 3-1 0,3 0 1 15,-6 0-1-15,-1-3-1 0,4 4 2 0,-6-1 1 16,3 0-1-16,4-1 1 0,-5-1-1 0,4 2 0 16,1 1 1-16,-1-5 0 0,0 1-1 0,0 0 1 15,0-3 0-15,-1 1-2 0,-1-1 3 0,2 0-1 16,-3-2 0-16,3 1 2 0,0 0-3 0,0-1 0 16,-2-2-2-16,4 4 2 0,-1-2-1 0,4 0 0 15,-5 0-1-15,0 2 0 0,5 0-1 0,-5-2 3 16,2 1 2-16,-2 0-3 0,0-3 1 0,6 1-3 0,-6 2 2 15,5-1 1-15,-7-3 0 0,2 2-2 0,3-2-1 0,-1 1 4 16,-2-2-1-16,-2-1 2 0,5-1-1 0,-3-1-1 16,5-2 2-16,-2 3 0 0,-1-1 2 0,-2-5-3 15,3 2 0-15,-3-4-1 0,0 3 0 0,0-5-2 16,0 4-2-16,2-4-1 0,-4-2-2 0,2 1-10 16,0 0-7-16,0-2-9 0,0 0-17 0,0-4-87 15,-3 4-68-15,3-1-115 0,-8-5 223 0,-9-18-202 16,-4-7-105-16</inkml:trace>
          <inkml:trace contextRef="#ctx0" brushRef="#br0" timeOffset="12895.6491">-1868 734 436 0,'0'-7'218'0,"0"0"-141"0,-2 1-57 16,2-1 12-16,4 4-15 0,-6-2-8 0,4 2 1 15,-2 2-1-15,0-1 8 0,-4-3 6 0,3 5 12 16,-9 0 5-16,4 0 3 0,3 2 2 0,0 1 2 16,-5-3-2-16,1 5-4 0,-1 0-4 0,0-4-10 15,7 4-3-15,-7 0-4 0,5 0-1 0,3 3-8 16,-8-4 3-16,6 6-4 0,0-1-1 0,1 3-1 16,-4-1-2-16,-1 1 1 0,2 4 0 0,-7-3 2 15,10 3 0-15,-6 2 0 0,-5-3 2 0,2 5 1 16,4 0 0-16,-7 1 0 0,2 1 1 0,3 5-1 15,-3-1-1-15,4 9 0 0,3-2-2 0,-1-1-1 0,2 3 0 16,-2-1-1-16,2 2-1 0,-2-2-1 0,3-2 2 16,2-1-1-16,0 3 0 0,0-2 1 0,3 1 0 15,4-3 0-15,-1 1 2 0,7 1 0 0,-2-2-2 16,-3-5 2-16,5-1 1 0,1 0-3 0,0-3-1 16,6-1 1-16,-6-2-3 0,-3-5 2 0,5 1-1 15,3-6-2-15,-1 2 1 0,-1-6 1 0,1-4 2 16,4 0 2-16,0-1-2 0,1-2 1 0,-4-4 1 0,0 1 5 15,1-4 1-15,0 2 0 0,-9-1 3 0,0-2 1 0,3-1 9 16,-4 1 0-16,-1-1 2 0,-1-3-2 0,-1 1 3 16,1 0 0-16,-4-2-2 0,1 0-1 0,-5 0-3 15,3 0-2-15,-3 0-2 0,0 0-1 0,-4 2-5 16,0-2 0-16,-2 1-4 0,1 1-1 0,-3 0-7 16,-1-2 0-16,-1 3-2 0,-1 2-1 0,-3 0-5 15,-2 0-2-15,-3 3-2 0,3 1-5 0,-8 3-9 16,-2-1-8-16,-2 2-9 0,-12 3-11 0,-11 1-52 15,5 2-46-15,-16 4-76 0,-8 12 156 0,-9 2-132 16,-2-2-65-16</inkml:trace>
          <inkml:trace contextRef="#ctx0" brushRef="#br0" timeOffset="41165.7662">-2489-6618 700 0,'-14'-5'326'0,"4"-5"-206"0,4 2-86 15,6 0 43-15,-5 2-52 0,3 1-17 0,2 5-4 0,-1-5 3 16,1 5 4-16,3-1 5 0,-3 1 4 0,0 0 6 16,3 0 19-16,3 0 4 0,-2 0 6 0,4 0 1 15,0 0 1-15,3-2 4 0,3-3-3 0,5-1-6 16,-3 0-15-16,6 1-5 0,2-1-5 0,5-7-5 16,0 3-5-16,2 2-11 0,4-1-2 0,1 1 1 15,0 1-2-15,1-1-2 0,-1 7 1 0,-5-6 0 16,2 3 0-16,-3-1 3 0,-1 0 3 0,0 2-1 15,-9-2 0-15,1-1 3 0,0 3-1 0,-5 3 1 0,0-2-1 16,-5 0-1-16,-2 2-2 0,-2 0-2 0,1 0 1 16,-4 4-1-16,0-3-2 0,-1 1 1 0,0 1-2 15,0 2 0-15,-3 0 0 0,2-2 0 0,1 5 0 16,0 4-1-16,-1 0 0 0,1-1 0 0,2 1-2 0,-4 8 2 16,1 2 0-16,4 7-1 0,-3-2 1 0,2 1 0 15,0 3 1-15,0 7-1 0,-2-2 3 0,5 3-1 16,-5-3 1-16,2 2-1 0,-2 1 0 0,0 2 0 15,4 1 3-15,-1-3 0 0,-1 1-2 0,0 3 4 16,-1-1-2-16,1 2 2 0,0-6-1 0,-2 1 2 16,0-1-1-16,0 0 0 0,1-1 1 0,-1-2-2 15,-3-3 2-15,1-5 0 0,1 3 0 0,0-5 0 0,-1-1-3 16,-1 2 2-16,2-2 0 0,-1-2 0 0,-1-1-1 16,2-4 0-16,0 5-1 0,-1-2 1 0,1-1-2 15,-1-5 1-15,3-1-3 0,-3 1 0 0,1-3-1 16,1-1-1-16,-1-2-1 0,-1-2-7 0,1 2 1 15,-2-6-7-15,0 2-1 0,0-2-17 0,0-2-13 16,0-2-15-16,0-1-20 0,-2-3-58 0,-1-1-27 16,0-2 106-16,0-4-87 0,-1-9-45 0</inkml:trace>
          <inkml:trace contextRef="#ctx0" brushRef="#br0" timeOffset="41605.9588">-2379-6018 255 0,'-3'-3'133'0,"1"3"-72"16,2-3-30-16,-2 1 22 0,2-1-5 0,0 3 3 15,2-2 17-15,0 2 11 0,1 0 12 0,-3 0 8 0,3 0 9 16,0-1 1-16,0-3-2 0,1 0-4 0,-3 4-21 15,4-3 0-15,-2-2-11 0,2 2-7 0,-2-4-17 16,0 6-8-16,4-1-5 0,-1-1-2 0,0-2-3 16,-1 2-13-16,6-2-2 0,4 5 0 0,-1-3-5 15,5 0 1-15,2 0-2 0,7 1-1 0,3-3-2 16,2 4 2-16,7-1 2 0,-2-3 0 0,2 0 1 16,5 2-1-16,-6-2 3 0,3-1 2 0,2 1 2 15,-5 1 0-15,-4-4-2 0,-2 1 2 0,2 2 3 16,-5-1-1-16,1 0-1 0,-3-1 0 0,-2 1 0 15,2 3-1-15,-4-2 0 0,-1 0 1 0,-1 0-1 16,0 1 0-16,-1 0 0 0,-5 3-1 0,1-2 0 16,-2 1-2-16,-3 0 2 0,0 1-3 0,-1-1 0 0,-8 1-4 15,2 1 1-15,-4-3-4 0,-1 1-1 0,0 2-2 16,2 0-2-16,-2 0-8 0,0 0-4 0,0 0-7 16,0 0-9-16,0 2-41 0,0-2-35 0,0 0-61 15,0 0 118-15,-14 0-102 0,1 0-53 0</inkml:trace>
        </inkml:traceGroup>
      </inkml:traceGroup>
    </inkml:traceGroup>
  </inkml:traceGroup>
</inkml:ink>
</file>

<file path=ppt/media/image6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3673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83196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23259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13113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49239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45922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4135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98077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86309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13898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76984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7E9EF-8EA4-4AF1-BB57-F8BE9A4F98D0}" type="datetimeFigureOut">
              <a:rPr lang="en-SG" smtClean="0"/>
              <a:t>10/2/2021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54A42-9EB9-46C5-A0C5-B3D0B9A6F8A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92809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customXml" Target="../ink/ink17.xml"/><Relationship Id="rId42" Type="http://schemas.openxmlformats.org/officeDocument/2006/relationships/customXml" Target="../ink/ink21.xml"/><Relationship Id="rId47" Type="http://schemas.openxmlformats.org/officeDocument/2006/relationships/image" Target="../media/image23.emf"/><Relationship Id="rId50" Type="http://schemas.openxmlformats.org/officeDocument/2006/relationships/customXml" Target="../ink/ink25.xml"/><Relationship Id="rId55" Type="http://schemas.openxmlformats.org/officeDocument/2006/relationships/image" Target="../media/image27.emf"/><Relationship Id="rId63" Type="http://schemas.openxmlformats.org/officeDocument/2006/relationships/image" Target="../media/image31.emf"/><Relationship Id="rId68" Type="http://schemas.openxmlformats.org/officeDocument/2006/relationships/customXml" Target="../ink/ink34.xml"/><Relationship Id="rId7" Type="http://schemas.openxmlformats.org/officeDocument/2006/relationships/image" Target="../media/image3.emf"/><Relationship Id="rId71" Type="http://schemas.openxmlformats.org/officeDocument/2006/relationships/image" Target="../media/image35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37" Type="http://schemas.openxmlformats.org/officeDocument/2006/relationships/image" Target="../media/image18.emf"/><Relationship Id="rId40" Type="http://schemas.openxmlformats.org/officeDocument/2006/relationships/customXml" Target="../ink/ink20.xml"/><Relationship Id="rId45" Type="http://schemas.openxmlformats.org/officeDocument/2006/relationships/image" Target="../media/image22.emf"/><Relationship Id="rId53" Type="http://schemas.openxmlformats.org/officeDocument/2006/relationships/image" Target="../media/image26.emf"/><Relationship Id="rId58" Type="http://schemas.openxmlformats.org/officeDocument/2006/relationships/customXml" Target="../ink/ink29.xml"/><Relationship Id="rId66" Type="http://schemas.openxmlformats.org/officeDocument/2006/relationships/customXml" Target="../ink/ink33.xml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49" Type="http://schemas.openxmlformats.org/officeDocument/2006/relationships/image" Target="../media/image24.emf"/><Relationship Id="rId57" Type="http://schemas.openxmlformats.org/officeDocument/2006/relationships/image" Target="../media/image28.emf"/><Relationship Id="rId61" Type="http://schemas.openxmlformats.org/officeDocument/2006/relationships/image" Target="../media/image30.emf"/><Relationship Id="rId10" Type="http://schemas.openxmlformats.org/officeDocument/2006/relationships/customXml" Target="../ink/ink5.xml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customXml" Target="../ink/ink22.xml"/><Relationship Id="rId52" Type="http://schemas.openxmlformats.org/officeDocument/2006/relationships/customXml" Target="../ink/ink26.xml"/><Relationship Id="rId60" Type="http://schemas.openxmlformats.org/officeDocument/2006/relationships/customXml" Target="../ink/ink30.xml"/><Relationship Id="rId65" Type="http://schemas.openxmlformats.org/officeDocument/2006/relationships/image" Target="../media/image32.emf"/><Relationship Id="rId73" Type="http://schemas.openxmlformats.org/officeDocument/2006/relationships/image" Target="../media/image36.emf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3.emf"/><Relationship Id="rId30" Type="http://schemas.openxmlformats.org/officeDocument/2006/relationships/customXml" Target="../ink/ink15.xml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customXml" Target="../ink/ink24.xml"/><Relationship Id="rId56" Type="http://schemas.openxmlformats.org/officeDocument/2006/relationships/customXml" Target="../ink/ink28.xml"/><Relationship Id="rId64" Type="http://schemas.openxmlformats.org/officeDocument/2006/relationships/customXml" Target="../ink/ink32.xml"/><Relationship Id="rId69" Type="http://schemas.openxmlformats.org/officeDocument/2006/relationships/image" Target="../media/image34.emf"/><Relationship Id="rId8" Type="http://schemas.openxmlformats.org/officeDocument/2006/relationships/customXml" Target="../ink/ink4.xml"/><Relationship Id="rId51" Type="http://schemas.openxmlformats.org/officeDocument/2006/relationships/image" Target="../media/image25.emf"/><Relationship Id="rId72" Type="http://schemas.openxmlformats.org/officeDocument/2006/relationships/customXml" Target="../ink/ink36.xml"/><Relationship Id="rId3" Type="http://schemas.openxmlformats.org/officeDocument/2006/relationships/image" Target="../media/image1.emf"/><Relationship Id="rId12" Type="http://schemas.openxmlformats.org/officeDocument/2006/relationships/customXml" Target="../ink/ink6.xml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customXml" Target="../ink/ink19.xml"/><Relationship Id="rId46" Type="http://schemas.openxmlformats.org/officeDocument/2006/relationships/customXml" Target="../ink/ink23.xml"/><Relationship Id="rId59" Type="http://schemas.openxmlformats.org/officeDocument/2006/relationships/image" Target="../media/image29.emf"/><Relationship Id="rId67" Type="http://schemas.openxmlformats.org/officeDocument/2006/relationships/image" Target="../media/image33.emf"/><Relationship Id="rId20" Type="http://schemas.openxmlformats.org/officeDocument/2006/relationships/customXml" Target="../ink/ink10.xml"/><Relationship Id="rId41" Type="http://schemas.openxmlformats.org/officeDocument/2006/relationships/image" Target="../media/image20.emf"/><Relationship Id="rId54" Type="http://schemas.openxmlformats.org/officeDocument/2006/relationships/customXml" Target="../ink/ink27.xml"/><Relationship Id="rId62" Type="http://schemas.openxmlformats.org/officeDocument/2006/relationships/customXml" Target="../ink/ink31.xml"/><Relationship Id="rId70" Type="http://schemas.openxmlformats.org/officeDocument/2006/relationships/customXml" Target="../ink/ink35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63.emf"/><Relationship Id="rId18" Type="http://schemas.openxmlformats.org/officeDocument/2006/relationships/customXml" Target="../ink/ink265.xml"/><Relationship Id="rId26" Type="http://schemas.openxmlformats.org/officeDocument/2006/relationships/customXml" Target="../ink/ink269.xml"/><Relationship Id="rId39" Type="http://schemas.openxmlformats.org/officeDocument/2006/relationships/image" Target="../media/image276.emf"/><Relationship Id="rId21" Type="http://schemas.openxmlformats.org/officeDocument/2006/relationships/image" Target="../media/image267.emf"/><Relationship Id="rId34" Type="http://schemas.openxmlformats.org/officeDocument/2006/relationships/customXml" Target="../ink/ink273.xml"/><Relationship Id="rId42" Type="http://schemas.openxmlformats.org/officeDocument/2006/relationships/customXml" Target="../ink/ink277.xml"/><Relationship Id="rId47" Type="http://schemas.openxmlformats.org/officeDocument/2006/relationships/image" Target="../media/image280.emf"/><Relationship Id="rId50" Type="http://schemas.openxmlformats.org/officeDocument/2006/relationships/customXml" Target="../ink/ink281.xml"/><Relationship Id="rId55" Type="http://schemas.openxmlformats.org/officeDocument/2006/relationships/image" Target="../media/image284.emf"/><Relationship Id="rId7" Type="http://schemas.openxmlformats.org/officeDocument/2006/relationships/image" Target="../media/image260.emf"/><Relationship Id="rId12" Type="http://schemas.openxmlformats.org/officeDocument/2006/relationships/customXml" Target="../ink/ink262.xml"/><Relationship Id="rId17" Type="http://schemas.openxmlformats.org/officeDocument/2006/relationships/image" Target="../media/image265.emf"/><Relationship Id="rId25" Type="http://schemas.openxmlformats.org/officeDocument/2006/relationships/image" Target="../media/image269.emf"/><Relationship Id="rId33" Type="http://schemas.openxmlformats.org/officeDocument/2006/relationships/image" Target="../media/image273.emf"/><Relationship Id="rId38" Type="http://schemas.openxmlformats.org/officeDocument/2006/relationships/customXml" Target="../ink/ink275.xml"/><Relationship Id="rId46" Type="http://schemas.openxmlformats.org/officeDocument/2006/relationships/customXml" Target="../ink/ink279.xml"/><Relationship Id="rId2" Type="http://schemas.openxmlformats.org/officeDocument/2006/relationships/customXml" Target="../ink/ink257.xml"/><Relationship Id="rId16" Type="http://schemas.openxmlformats.org/officeDocument/2006/relationships/customXml" Target="../ink/ink264.xml"/><Relationship Id="rId20" Type="http://schemas.openxmlformats.org/officeDocument/2006/relationships/customXml" Target="../ink/ink266.xml"/><Relationship Id="rId29" Type="http://schemas.openxmlformats.org/officeDocument/2006/relationships/image" Target="../media/image271.emf"/><Relationship Id="rId41" Type="http://schemas.openxmlformats.org/officeDocument/2006/relationships/image" Target="../media/image277.emf"/><Relationship Id="rId54" Type="http://schemas.openxmlformats.org/officeDocument/2006/relationships/customXml" Target="../ink/ink283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59.xml"/><Relationship Id="rId11" Type="http://schemas.openxmlformats.org/officeDocument/2006/relationships/image" Target="../media/image262.emf"/><Relationship Id="rId24" Type="http://schemas.openxmlformats.org/officeDocument/2006/relationships/customXml" Target="../ink/ink268.xml"/><Relationship Id="rId32" Type="http://schemas.openxmlformats.org/officeDocument/2006/relationships/customXml" Target="../ink/ink272.xml"/><Relationship Id="rId37" Type="http://schemas.openxmlformats.org/officeDocument/2006/relationships/image" Target="../media/image275.emf"/><Relationship Id="rId40" Type="http://schemas.openxmlformats.org/officeDocument/2006/relationships/customXml" Target="../ink/ink276.xml"/><Relationship Id="rId45" Type="http://schemas.openxmlformats.org/officeDocument/2006/relationships/image" Target="../media/image279.emf"/><Relationship Id="rId53" Type="http://schemas.openxmlformats.org/officeDocument/2006/relationships/image" Target="../media/image283.emf"/><Relationship Id="rId5" Type="http://schemas.openxmlformats.org/officeDocument/2006/relationships/image" Target="../media/image259.emf"/><Relationship Id="rId15" Type="http://schemas.openxmlformats.org/officeDocument/2006/relationships/image" Target="../media/image264.emf"/><Relationship Id="rId23" Type="http://schemas.openxmlformats.org/officeDocument/2006/relationships/image" Target="../media/image268.emf"/><Relationship Id="rId28" Type="http://schemas.openxmlformats.org/officeDocument/2006/relationships/customXml" Target="../ink/ink270.xml"/><Relationship Id="rId36" Type="http://schemas.openxmlformats.org/officeDocument/2006/relationships/customXml" Target="../ink/ink274.xml"/><Relationship Id="rId49" Type="http://schemas.openxmlformats.org/officeDocument/2006/relationships/image" Target="../media/image281.emf"/><Relationship Id="rId57" Type="http://schemas.openxmlformats.org/officeDocument/2006/relationships/image" Target="../media/image285.emf"/><Relationship Id="rId10" Type="http://schemas.openxmlformats.org/officeDocument/2006/relationships/customXml" Target="../ink/ink261.xml"/><Relationship Id="rId19" Type="http://schemas.openxmlformats.org/officeDocument/2006/relationships/image" Target="../media/image266.emf"/><Relationship Id="rId31" Type="http://schemas.openxmlformats.org/officeDocument/2006/relationships/image" Target="../media/image272.emf"/><Relationship Id="rId44" Type="http://schemas.openxmlformats.org/officeDocument/2006/relationships/customXml" Target="../ink/ink278.xml"/><Relationship Id="rId52" Type="http://schemas.openxmlformats.org/officeDocument/2006/relationships/customXml" Target="../ink/ink282.xml"/><Relationship Id="rId4" Type="http://schemas.openxmlformats.org/officeDocument/2006/relationships/customXml" Target="../ink/ink258.xml"/><Relationship Id="rId9" Type="http://schemas.openxmlformats.org/officeDocument/2006/relationships/image" Target="../media/image261.emf"/><Relationship Id="rId14" Type="http://schemas.openxmlformats.org/officeDocument/2006/relationships/customXml" Target="../ink/ink263.xml"/><Relationship Id="rId22" Type="http://schemas.openxmlformats.org/officeDocument/2006/relationships/customXml" Target="../ink/ink267.xml"/><Relationship Id="rId27" Type="http://schemas.openxmlformats.org/officeDocument/2006/relationships/image" Target="../media/image270.emf"/><Relationship Id="rId30" Type="http://schemas.openxmlformats.org/officeDocument/2006/relationships/customXml" Target="../ink/ink271.xml"/><Relationship Id="rId35" Type="http://schemas.openxmlformats.org/officeDocument/2006/relationships/image" Target="../media/image274.emf"/><Relationship Id="rId43" Type="http://schemas.openxmlformats.org/officeDocument/2006/relationships/image" Target="../media/image278.emf"/><Relationship Id="rId48" Type="http://schemas.openxmlformats.org/officeDocument/2006/relationships/customXml" Target="../ink/ink280.xml"/><Relationship Id="rId56" Type="http://schemas.openxmlformats.org/officeDocument/2006/relationships/customXml" Target="../ink/ink284.xml"/><Relationship Id="rId8" Type="http://schemas.openxmlformats.org/officeDocument/2006/relationships/customXml" Target="../ink/ink260.xml"/><Relationship Id="rId51" Type="http://schemas.openxmlformats.org/officeDocument/2006/relationships/image" Target="../media/image282.emf"/><Relationship Id="rId3" Type="http://schemas.openxmlformats.org/officeDocument/2006/relationships/image" Target="../media/image258.emf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91.emf"/><Relationship Id="rId18" Type="http://schemas.openxmlformats.org/officeDocument/2006/relationships/customXml" Target="../ink/ink293.xml"/><Relationship Id="rId26" Type="http://schemas.openxmlformats.org/officeDocument/2006/relationships/customXml" Target="../ink/ink297.xml"/><Relationship Id="rId39" Type="http://schemas.openxmlformats.org/officeDocument/2006/relationships/image" Target="../media/image304.emf"/><Relationship Id="rId21" Type="http://schemas.openxmlformats.org/officeDocument/2006/relationships/image" Target="../media/image295.emf"/><Relationship Id="rId34" Type="http://schemas.openxmlformats.org/officeDocument/2006/relationships/customXml" Target="../ink/ink301.xml"/><Relationship Id="rId42" Type="http://schemas.openxmlformats.org/officeDocument/2006/relationships/customXml" Target="../ink/ink305.xml"/><Relationship Id="rId47" Type="http://schemas.openxmlformats.org/officeDocument/2006/relationships/image" Target="../media/image308.emf"/><Relationship Id="rId50" Type="http://schemas.openxmlformats.org/officeDocument/2006/relationships/customXml" Target="../ink/ink309.xml"/><Relationship Id="rId55" Type="http://schemas.openxmlformats.org/officeDocument/2006/relationships/image" Target="../media/image312.emf"/><Relationship Id="rId63" Type="http://schemas.openxmlformats.org/officeDocument/2006/relationships/image" Target="../media/image316.emf"/><Relationship Id="rId68" Type="http://schemas.openxmlformats.org/officeDocument/2006/relationships/customXml" Target="../ink/ink318.xml"/><Relationship Id="rId76" Type="http://schemas.openxmlformats.org/officeDocument/2006/relationships/customXml" Target="../ink/ink322.xml"/><Relationship Id="rId84" Type="http://schemas.openxmlformats.org/officeDocument/2006/relationships/customXml" Target="../ink/ink326.xml"/><Relationship Id="rId89" Type="http://schemas.openxmlformats.org/officeDocument/2006/relationships/image" Target="../media/image329.emf"/><Relationship Id="rId7" Type="http://schemas.openxmlformats.org/officeDocument/2006/relationships/image" Target="../media/image288.emf"/><Relationship Id="rId71" Type="http://schemas.openxmlformats.org/officeDocument/2006/relationships/image" Target="../media/image320.emf"/><Relationship Id="rId2" Type="http://schemas.openxmlformats.org/officeDocument/2006/relationships/customXml" Target="../ink/ink285.xml"/><Relationship Id="rId16" Type="http://schemas.openxmlformats.org/officeDocument/2006/relationships/customXml" Target="../ink/ink292.xml"/><Relationship Id="rId29" Type="http://schemas.openxmlformats.org/officeDocument/2006/relationships/image" Target="../media/image299.emf"/><Relationship Id="rId11" Type="http://schemas.openxmlformats.org/officeDocument/2006/relationships/image" Target="../media/image290.emf"/><Relationship Id="rId24" Type="http://schemas.openxmlformats.org/officeDocument/2006/relationships/customXml" Target="../ink/ink296.xml"/><Relationship Id="rId32" Type="http://schemas.openxmlformats.org/officeDocument/2006/relationships/customXml" Target="../ink/ink300.xml"/><Relationship Id="rId37" Type="http://schemas.openxmlformats.org/officeDocument/2006/relationships/image" Target="../media/image303.emf"/><Relationship Id="rId40" Type="http://schemas.openxmlformats.org/officeDocument/2006/relationships/customXml" Target="../ink/ink304.xml"/><Relationship Id="rId45" Type="http://schemas.openxmlformats.org/officeDocument/2006/relationships/image" Target="../media/image307.emf"/><Relationship Id="rId53" Type="http://schemas.openxmlformats.org/officeDocument/2006/relationships/image" Target="../media/image311.emf"/><Relationship Id="rId58" Type="http://schemas.openxmlformats.org/officeDocument/2006/relationships/customXml" Target="../ink/ink313.xml"/><Relationship Id="rId66" Type="http://schemas.openxmlformats.org/officeDocument/2006/relationships/customXml" Target="../ink/ink317.xml"/><Relationship Id="rId74" Type="http://schemas.openxmlformats.org/officeDocument/2006/relationships/customXml" Target="../ink/ink321.xml"/><Relationship Id="rId79" Type="http://schemas.openxmlformats.org/officeDocument/2006/relationships/image" Target="../media/image324.emf"/><Relationship Id="rId87" Type="http://schemas.openxmlformats.org/officeDocument/2006/relationships/image" Target="../media/image328.emf"/><Relationship Id="rId5" Type="http://schemas.openxmlformats.org/officeDocument/2006/relationships/image" Target="../media/image287.emf"/><Relationship Id="rId61" Type="http://schemas.openxmlformats.org/officeDocument/2006/relationships/image" Target="../media/image315.emf"/><Relationship Id="rId82" Type="http://schemas.openxmlformats.org/officeDocument/2006/relationships/customXml" Target="../ink/ink325.xml"/><Relationship Id="rId19" Type="http://schemas.openxmlformats.org/officeDocument/2006/relationships/image" Target="../media/image294.emf"/><Relationship Id="rId4" Type="http://schemas.openxmlformats.org/officeDocument/2006/relationships/customXml" Target="../ink/ink286.xml"/><Relationship Id="rId9" Type="http://schemas.openxmlformats.org/officeDocument/2006/relationships/image" Target="../media/image289.emf"/><Relationship Id="rId14" Type="http://schemas.openxmlformats.org/officeDocument/2006/relationships/customXml" Target="../ink/ink291.xml"/><Relationship Id="rId22" Type="http://schemas.openxmlformats.org/officeDocument/2006/relationships/customXml" Target="../ink/ink295.xml"/><Relationship Id="rId27" Type="http://schemas.openxmlformats.org/officeDocument/2006/relationships/image" Target="../media/image298.emf"/><Relationship Id="rId30" Type="http://schemas.openxmlformats.org/officeDocument/2006/relationships/customXml" Target="../ink/ink299.xml"/><Relationship Id="rId35" Type="http://schemas.openxmlformats.org/officeDocument/2006/relationships/image" Target="../media/image302.emf"/><Relationship Id="rId43" Type="http://schemas.openxmlformats.org/officeDocument/2006/relationships/image" Target="../media/image306.emf"/><Relationship Id="rId48" Type="http://schemas.openxmlformats.org/officeDocument/2006/relationships/customXml" Target="../ink/ink308.xml"/><Relationship Id="rId56" Type="http://schemas.openxmlformats.org/officeDocument/2006/relationships/customXml" Target="../ink/ink312.xml"/><Relationship Id="rId64" Type="http://schemas.openxmlformats.org/officeDocument/2006/relationships/customXml" Target="../ink/ink316.xml"/><Relationship Id="rId69" Type="http://schemas.openxmlformats.org/officeDocument/2006/relationships/image" Target="../media/image319.emf"/><Relationship Id="rId77" Type="http://schemas.openxmlformats.org/officeDocument/2006/relationships/image" Target="../media/image323.emf"/><Relationship Id="rId8" Type="http://schemas.openxmlformats.org/officeDocument/2006/relationships/customXml" Target="../ink/ink288.xml"/><Relationship Id="rId51" Type="http://schemas.openxmlformats.org/officeDocument/2006/relationships/image" Target="../media/image310.emf"/><Relationship Id="rId72" Type="http://schemas.openxmlformats.org/officeDocument/2006/relationships/customXml" Target="../ink/ink320.xml"/><Relationship Id="rId80" Type="http://schemas.openxmlformats.org/officeDocument/2006/relationships/customXml" Target="../ink/ink324.xml"/><Relationship Id="rId85" Type="http://schemas.openxmlformats.org/officeDocument/2006/relationships/image" Target="../media/image327.emf"/><Relationship Id="rId3" Type="http://schemas.openxmlformats.org/officeDocument/2006/relationships/image" Target="../media/image286.emf"/><Relationship Id="rId12" Type="http://schemas.openxmlformats.org/officeDocument/2006/relationships/customXml" Target="../ink/ink290.xml"/><Relationship Id="rId17" Type="http://schemas.openxmlformats.org/officeDocument/2006/relationships/image" Target="../media/image293.emf"/><Relationship Id="rId25" Type="http://schemas.openxmlformats.org/officeDocument/2006/relationships/image" Target="../media/image297.emf"/><Relationship Id="rId33" Type="http://schemas.openxmlformats.org/officeDocument/2006/relationships/image" Target="../media/image301.emf"/><Relationship Id="rId38" Type="http://schemas.openxmlformats.org/officeDocument/2006/relationships/customXml" Target="../ink/ink303.xml"/><Relationship Id="rId46" Type="http://schemas.openxmlformats.org/officeDocument/2006/relationships/customXml" Target="../ink/ink307.xml"/><Relationship Id="rId59" Type="http://schemas.openxmlformats.org/officeDocument/2006/relationships/image" Target="../media/image314.emf"/><Relationship Id="rId67" Type="http://schemas.openxmlformats.org/officeDocument/2006/relationships/image" Target="../media/image318.emf"/><Relationship Id="rId20" Type="http://schemas.openxmlformats.org/officeDocument/2006/relationships/customXml" Target="../ink/ink294.xml"/><Relationship Id="rId41" Type="http://schemas.openxmlformats.org/officeDocument/2006/relationships/image" Target="../media/image305.emf"/><Relationship Id="rId54" Type="http://schemas.openxmlformats.org/officeDocument/2006/relationships/customXml" Target="../ink/ink311.xml"/><Relationship Id="rId62" Type="http://schemas.openxmlformats.org/officeDocument/2006/relationships/customXml" Target="../ink/ink315.xml"/><Relationship Id="rId70" Type="http://schemas.openxmlformats.org/officeDocument/2006/relationships/customXml" Target="../ink/ink319.xml"/><Relationship Id="rId75" Type="http://schemas.openxmlformats.org/officeDocument/2006/relationships/image" Target="../media/image322.emf"/><Relationship Id="rId83" Type="http://schemas.openxmlformats.org/officeDocument/2006/relationships/image" Target="../media/image326.emf"/><Relationship Id="rId88" Type="http://schemas.openxmlformats.org/officeDocument/2006/relationships/customXml" Target="../ink/ink328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87.xml"/><Relationship Id="rId15" Type="http://schemas.openxmlformats.org/officeDocument/2006/relationships/image" Target="../media/image292.emf"/><Relationship Id="rId23" Type="http://schemas.openxmlformats.org/officeDocument/2006/relationships/image" Target="../media/image296.emf"/><Relationship Id="rId28" Type="http://schemas.openxmlformats.org/officeDocument/2006/relationships/customXml" Target="../ink/ink298.xml"/><Relationship Id="rId36" Type="http://schemas.openxmlformats.org/officeDocument/2006/relationships/customXml" Target="../ink/ink302.xml"/><Relationship Id="rId49" Type="http://schemas.openxmlformats.org/officeDocument/2006/relationships/image" Target="../media/image309.emf"/><Relationship Id="rId57" Type="http://schemas.openxmlformats.org/officeDocument/2006/relationships/image" Target="../media/image313.emf"/><Relationship Id="rId10" Type="http://schemas.openxmlformats.org/officeDocument/2006/relationships/customXml" Target="../ink/ink289.xml"/><Relationship Id="rId31" Type="http://schemas.openxmlformats.org/officeDocument/2006/relationships/image" Target="../media/image300.emf"/><Relationship Id="rId44" Type="http://schemas.openxmlformats.org/officeDocument/2006/relationships/customXml" Target="../ink/ink306.xml"/><Relationship Id="rId52" Type="http://schemas.openxmlformats.org/officeDocument/2006/relationships/customXml" Target="../ink/ink310.xml"/><Relationship Id="rId60" Type="http://schemas.openxmlformats.org/officeDocument/2006/relationships/customXml" Target="../ink/ink314.xml"/><Relationship Id="rId65" Type="http://schemas.openxmlformats.org/officeDocument/2006/relationships/image" Target="../media/image317.emf"/><Relationship Id="rId73" Type="http://schemas.openxmlformats.org/officeDocument/2006/relationships/image" Target="../media/image321.emf"/><Relationship Id="rId78" Type="http://schemas.openxmlformats.org/officeDocument/2006/relationships/customXml" Target="../ink/ink323.xml"/><Relationship Id="rId81" Type="http://schemas.openxmlformats.org/officeDocument/2006/relationships/image" Target="../media/image325.emf"/><Relationship Id="rId86" Type="http://schemas.openxmlformats.org/officeDocument/2006/relationships/customXml" Target="../ink/ink327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35.emf"/><Relationship Id="rId18" Type="http://schemas.openxmlformats.org/officeDocument/2006/relationships/customXml" Target="../ink/ink337.xml"/><Relationship Id="rId26" Type="http://schemas.openxmlformats.org/officeDocument/2006/relationships/customXml" Target="../ink/ink341.xml"/><Relationship Id="rId39" Type="http://schemas.openxmlformats.org/officeDocument/2006/relationships/image" Target="../media/image348.emf"/><Relationship Id="rId21" Type="http://schemas.openxmlformats.org/officeDocument/2006/relationships/image" Target="../media/image339.emf"/><Relationship Id="rId34" Type="http://schemas.openxmlformats.org/officeDocument/2006/relationships/customXml" Target="../ink/ink345.xml"/><Relationship Id="rId42" Type="http://schemas.openxmlformats.org/officeDocument/2006/relationships/customXml" Target="../ink/ink349.xml"/><Relationship Id="rId47" Type="http://schemas.openxmlformats.org/officeDocument/2006/relationships/image" Target="../media/image352.emf"/><Relationship Id="rId50" Type="http://schemas.openxmlformats.org/officeDocument/2006/relationships/customXml" Target="../ink/ink353.xml"/><Relationship Id="rId55" Type="http://schemas.openxmlformats.org/officeDocument/2006/relationships/image" Target="../media/image356.emf"/><Relationship Id="rId63" Type="http://schemas.openxmlformats.org/officeDocument/2006/relationships/image" Target="../media/image360.emf"/><Relationship Id="rId68" Type="http://schemas.openxmlformats.org/officeDocument/2006/relationships/customXml" Target="../ink/ink362.xml"/><Relationship Id="rId7" Type="http://schemas.openxmlformats.org/officeDocument/2006/relationships/image" Target="../media/image332.emf"/><Relationship Id="rId71" Type="http://schemas.openxmlformats.org/officeDocument/2006/relationships/image" Target="../media/image364.emf"/><Relationship Id="rId2" Type="http://schemas.openxmlformats.org/officeDocument/2006/relationships/customXml" Target="../ink/ink329.xml"/><Relationship Id="rId16" Type="http://schemas.openxmlformats.org/officeDocument/2006/relationships/customXml" Target="../ink/ink336.xml"/><Relationship Id="rId29" Type="http://schemas.openxmlformats.org/officeDocument/2006/relationships/image" Target="../media/image343.emf"/><Relationship Id="rId11" Type="http://schemas.openxmlformats.org/officeDocument/2006/relationships/image" Target="../media/image334.emf"/><Relationship Id="rId24" Type="http://schemas.openxmlformats.org/officeDocument/2006/relationships/customXml" Target="../ink/ink340.xml"/><Relationship Id="rId32" Type="http://schemas.openxmlformats.org/officeDocument/2006/relationships/customXml" Target="../ink/ink344.xml"/><Relationship Id="rId37" Type="http://schemas.openxmlformats.org/officeDocument/2006/relationships/image" Target="../media/image347.emf"/><Relationship Id="rId40" Type="http://schemas.openxmlformats.org/officeDocument/2006/relationships/customXml" Target="../ink/ink348.xml"/><Relationship Id="rId45" Type="http://schemas.openxmlformats.org/officeDocument/2006/relationships/image" Target="../media/image351.emf"/><Relationship Id="rId53" Type="http://schemas.openxmlformats.org/officeDocument/2006/relationships/image" Target="../media/image355.emf"/><Relationship Id="rId58" Type="http://schemas.openxmlformats.org/officeDocument/2006/relationships/customXml" Target="../ink/ink357.xml"/><Relationship Id="rId66" Type="http://schemas.openxmlformats.org/officeDocument/2006/relationships/customXml" Target="../ink/ink361.xml"/><Relationship Id="rId5" Type="http://schemas.openxmlformats.org/officeDocument/2006/relationships/image" Target="../media/image331.emf"/><Relationship Id="rId15" Type="http://schemas.openxmlformats.org/officeDocument/2006/relationships/image" Target="../media/image336.emf"/><Relationship Id="rId23" Type="http://schemas.openxmlformats.org/officeDocument/2006/relationships/image" Target="../media/image340.emf"/><Relationship Id="rId28" Type="http://schemas.openxmlformats.org/officeDocument/2006/relationships/customXml" Target="../ink/ink342.xml"/><Relationship Id="rId36" Type="http://schemas.openxmlformats.org/officeDocument/2006/relationships/customXml" Target="../ink/ink346.xml"/><Relationship Id="rId49" Type="http://schemas.openxmlformats.org/officeDocument/2006/relationships/image" Target="../media/image353.emf"/><Relationship Id="rId57" Type="http://schemas.openxmlformats.org/officeDocument/2006/relationships/image" Target="../media/image357.emf"/><Relationship Id="rId61" Type="http://schemas.openxmlformats.org/officeDocument/2006/relationships/image" Target="../media/image359.emf"/><Relationship Id="rId10" Type="http://schemas.openxmlformats.org/officeDocument/2006/relationships/customXml" Target="../ink/ink333.xml"/><Relationship Id="rId19" Type="http://schemas.openxmlformats.org/officeDocument/2006/relationships/image" Target="../media/image338.emf"/><Relationship Id="rId31" Type="http://schemas.openxmlformats.org/officeDocument/2006/relationships/image" Target="../media/image344.emf"/><Relationship Id="rId44" Type="http://schemas.openxmlformats.org/officeDocument/2006/relationships/customXml" Target="../ink/ink350.xml"/><Relationship Id="rId52" Type="http://schemas.openxmlformats.org/officeDocument/2006/relationships/customXml" Target="../ink/ink354.xml"/><Relationship Id="rId60" Type="http://schemas.openxmlformats.org/officeDocument/2006/relationships/customXml" Target="../ink/ink358.xml"/><Relationship Id="rId65" Type="http://schemas.openxmlformats.org/officeDocument/2006/relationships/image" Target="../media/image361.emf"/><Relationship Id="rId73" Type="http://schemas.openxmlformats.org/officeDocument/2006/relationships/image" Target="../media/image365.emf"/><Relationship Id="rId4" Type="http://schemas.openxmlformats.org/officeDocument/2006/relationships/customXml" Target="../ink/ink330.xml"/><Relationship Id="rId9" Type="http://schemas.openxmlformats.org/officeDocument/2006/relationships/image" Target="../media/image333.emf"/><Relationship Id="rId14" Type="http://schemas.openxmlformats.org/officeDocument/2006/relationships/customXml" Target="../ink/ink335.xml"/><Relationship Id="rId22" Type="http://schemas.openxmlformats.org/officeDocument/2006/relationships/customXml" Target="../ink/ink339.xml"/><Relationship Id="rId27" Type="http://schemas.openxmlformats.org/officeDocument/2006/relationships/image" Target="../media/image342.emf"/><Relationship Id="rId30" Type="http://schemas.openxmlformats.org/officeDocument/2006/relationships/customXml" Target="../ink/ink343.xml"/><Relationship Id="rId35" Type="http://schemas.openxmlformats.org/officeDocument/2006/relationships/image" Target="../media/image346.emf"/><Relationship Id="rId43" Type="http://schemas.openxmlformats.org/officeDocument/2006/relationships/image" Target="../media/image350.emf"/><Relationship Id="rId48" Type="http://schemas.openxmlformats.org/officeDocument/2006/relationships/customXml" Target="../ink/ink352.xml"/><Relationship Id="rId56" Type="http://schemas.openxmlformats.org/officeDocument/2006/relationships/customXml" Target="../ink/ink356.xml"/><Relationship Id="rId64" Type="http://schemas.openxmlformats.org/officeDocument/2006/relationships/customXml" Target="../ink/ink360.xml"/><Relationship Id="rId69" Type="http://schemas.openxmlformats.org/officeDocument/2006/relationships/image" Target="../media/image363.emf"/><Relationship Id="rId8" Type="http://schemas.openxmlformats.org/officeDocument/2006/relationships/customXml" Target="../ink/ink332.xml"/><Relationship Id="rId51" Type="http://schemas.openxmlformats.org/officeDocument/2006/relationships/image" Target="../media/image354.emf"/><Relationship Id="rId72" Type="http://schemas.openxmlformats.org/officeDocument/2006/relationships/customXml" Target="../ink/ink364.xml"/><Relationship Id="rId3" Type="http://schemas.openxmlformats.org/officeDocument/2006/relationships/image" Target="../media/image330.emf"/><Relationship Id="rId12" Type="http://schemas.openxmlformats.org/officeDocument/2006/relationships/customXml" Target="../ink/ink334.xml"/><Relationship Id="rId17" Type="http://schemas.openxmlformats.org/officeDocument/2006/relationships/image" Target="../media/image337.emf"/><Relationship Id="rId25" Type="http://schemas.openxmlformats.org/officeDocument/2006/relationships/image" Target="../media/image341.emf"/><Relationship Id="rId33" Type="http://schemas.openxmlformats.org/officeDocument/2006/relationships/image" Target="../media/image345.emf"/><Relationship Id="rId38" Type="http://schemas.openxmlformats.org/officeDocument/2006/relationships/customXml" Target="../ink/ink347.xml"/><Relationship Id="rId46" Type="http://schemas.openxmlformats.org/officeDocument/2006/relationships/customXml" Target="../ink/ink351.xml"/><Relationship Id="rId59" Type="http://schemas.openxmlformats.org/officeDocument/2006/relationships/image" Target="../media/image358.emf"/><Relationship Id="rId67" Type="http://schemas.openxmlformats.org/officeDocument/2006/relationships/image" Target="../media/image362.emf"/><Relationship Id="rId20" Type="http://schemas.openxmlformats.org/officeDocument/2006/relationships/customXml" Target="../ink/ink338.xml"/><Relationship Id="rId41" Type="http://schemas.openxmlformats.org/officeDocument/2006/relationships/image" Target="../media/image349.emf"/><Relationship Id="rId54" Type="http://schemas.openxmlformats.org/officeDocument/2006/relationships/customXml" Target="../ink/ink355.xml"/><Relationship Id="rId62" Type="http://schemas.openxmlformats.org/officeDocument/2006/relationships/customXml" Target="../ink/ink359.xml"/><Relationship Id="rId70" Type="http://schemas.openxmlformats.org/officeDocument/2006/relationships/customXml" Target="../ink/ink363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31.xml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77.xml"/><Relationship Id="rId21" Type="http://schemas.openxmlformats.org/officeDocument/2006/relationships/image" Target="../media/image375.emf"/><Relationship Id="rId42" Type="http://schemas.openxmlformats.org/officeDocument/2006/relationships/customXml" Target="../ink/ink385.xml"/><Relationship Id="rId47" Type="http://schemas.openxmlformats.org/officeDocument/2006/relationships/image" Target="../media/image388.emf"/><Relationship Id="rId63" Type="http://schemas.openxmlformats.org/officeDocument/2006/relationships/image" Target="../media/image396.emf"/><Relationship Id="rId68" Type="http://schemas.openxmlformats.org/officeDocument/2006/relationships/customXml" Target="../ink/ink398.xml"/><Relationship Id="rId84" Type="http://schemas.openxmlformats.org/officeDocument/2006/relationships/customXml" Target="../ink/ink406.xml"/><Relationship Id="rId89" Type="http://schemas.openxmlformats.org/officeDocument/2006/relationships/image" Target="../media/image409.emf"/><Relationship Id="rId7" Type="http://schemas.openxmlformats.org/officeDocument/2006/relationships/image" Target="../media/image368.emf"/><Relationship Id="rId71" Type="http://schemas.openxmlformats.org/officeDocument/2006/relationships/image" Target="../media/image400.emf"/><Relationship Id="rId92" Type="http://schemas.openxmlformats.org/officeDocument/2006/relationships/customXml" Target="../ink/ink410.xml"/><Relationship Id="rId2" Type="http://schemas.openxmlformats.org/officeDocument/2006/relationships/customXml" Target="../ink/ink365.xml"/><Relationship Id="rId16" Type="http://schemas.openxmlformats.org/officeDocument/2006/relationships/customXml" Target="../ink/ink372.xml"/><Relationship Id="rId29" Type="http://schemas.openxmlformats.org/officeDocument/2006/relationships/image" Target="../media/image379.emf"/><Relationship Id="rId11" Type="http://schemas.openxmlformats.org/officeDocument/2006/relationships/image" Target="../media/image370.emf"/><Relationship Id="rId24" Type="http://schemas.openxmlformats.org/officeDocument/2006/relationships/customXml" Target="../ink/ink376.xml"/><Relationship Id="rId32" Type="http://schemas.openxmlformats.org/officeDocument/2006/relationships/customXml" Target="../ink/ink380.xml"/><Relationship Id="rId37" Type="http://schemas.openxmlformats.org/officeDocument/2006/relationships/image" Target="../media/image383.emf"/><Relationship Id="rId40" Type="http://schemas.openxmlformats.org/officeDocument/2006/relationships/customXml" Target="../ink/ink384.xml"/><Relationship Id="rId45" Type="http://schemas.openxmlformats.org/officeDocument/2006/relationships/image" Target="../media/image387.emf"/><Relationship Id="rId53" Type="http://schemas.openxmlformats.org/officeDocument/2006/relationships/image" Target="../media/image391.emf"/><Relationship Id="rId58" Type="http://schemas.openxmlformats.org/officeDocument/2006/relationships/customXml" Target="../ink/ink393.xml"/><Relationship Id="rId66" Type="http://schemas.openxmlformats.org/officeDocument/2006/relationships/customXml" Target="../ink/ink397.xml"/><Relationship Id="rId74" Type="http://schemas.openxmlformats.org/officeDocument/2006/relationships/customXml" Target="../ink/ink401.xml"/><Relationship Id="rId79" Type="http://schemas.openxmlformats.org/officeDocument/2006/relationships/image" Target="../media/image404.emf"/><Relationship Id="rId87" Type="http://schemas.openxmlformats.org/officeDocument/2006/relationships/image" Target="../media/image408.emf"/><Relationship Id="rId102" Type="http://schemas.openxmlformats.org/officeDocument/2006/relationships/customXml" Target="../ink/ink415.xml"/><Relationship Id="rId5" Type="http://schemas.openxmlformats.org/officeDocument/2006/relationships/image" Target="../media/image367.emf"/><Relationship Id="rId61" Type="http://schemas.openxmlformats.org/officeDocument/2006/relationships/image" Target="../media/image395.emf"/><Relationship Id="rId82" Type="http://schemas.openxmlformats.org/officeDocument/2006/relationships/customXml" Target="../ink/ink405.xml"/><Relationship Id="rId90" Type="http://schemas.openxmlformats.org/officeDocument/2006/relationships/customXml" Target="../ink/ink409.xml"/><Relationship Id="rId95" Type="http://schemas.openxmlformats.org/officeDocument/2006/relationships/image" Target="../media/image412.emf"/><Relationship Id="rId19" Type="http://schemas.openxmlformats.org/officeDocument/2006/relationships/image" Target="../media/image374.emf"/><Relationship Id="rId14" Type="http://schemas.openxmlformats.org/officeDocument/2006/relationships/customXml" Target="../ink/ink371.xml"/><Relationship Id="rId22" Type="http://schemas.openxmlformats.org/officeDocument/2006/relationships/customXml" Target="../ink/ink375.xml"/><Relationship Id="rId27" Type="http://schemas.openxmlformats.org/officeDocument/2006/relationships/image" Target="../media/image378.emf"/><Relationship Id="rId30" Type="http://schemas.openxmlformats.org/officeDocument/2006/relationships/customXml" Target="../ink/ink379.xml"/><Relationship Id="rId35" Type="http://schemas.openxmlformats.org/officeDocument/2006/relationships/image" Target="../media/image382.emf"/><Relationship Id="rId43" Type="http://schemas.openxmlformats.org/officeDocument/2006/relationships/image" Target="../media/image386.emf"/><Relationship Id="rId48" Type="http://schemas.openxmlformats.org/officeDocument/2006/relationships/customXml" Target="../ink/ink388.xml"/><Relationship Id="rId56" Type="http://schemas.openxmlformats.org/officeDocument/2006/relationships/customXml" Target="../ink/ink392.xml"/><Relationship Id="rId64" Type="http://schemas.openxmlformats.org/officeDocument/2006/relationships/customXml" Target="../ink/ink396.xml"/><Relationship Id="rId69" Type="http://schemas.openxmlformats.org/officeDocument/2006/relationships/image" Target="../media/image399.emf"/><Relationship Id="rId77" Type="http://schemas.openxmlformats.org/officeDocument/2006/relationships/image" Target="../media/image403.emf"/><Relationship Id="rId100" Type="http://schemas.openxmlformats.org/officeDocument/2006/relationships/customXml" Target="../ink/ink414.xml"/><Relationship Id="rId8" Type="http://schemas.openxmlformats.org/officeDocument/2006/relationships/customXml" Target="../ink/ink368.xml"/><Relationship Id="rId51" Type="http://schemas.openxmlformats.org/officeDocument/2006/relationships/image" Target="../media/image390.emf"/><Relationship Id="rId72" Type="http://schemas.openxmlformats.org/officeDocument/2006/relationships/customXml" Target="../ink/ink400.xml"/><Relationship Id="rId80" Type="http://schemas.openxmlformats.org/officeDocument/2006/relationships/customXml" Target="../ink/ink404.xml"/><Relationship Id="rId85" Type="http://schemas.openxmlformats.org/officeDocument/2006/relationships/image" Target="../media/image407.emf"/><Relationship Id="rId93" Type="http://schemas.openxmlformats.org/officeDocument/2006/relationships/image" Target="../media/image411.emf"/><Relationship Id="rId98" Type="http://schemas.openxmlformats.org/officeDocument/2006/relationships/customXml" Target="../ink/ink413.xml"/><Relationship Id="rId3" Type="http://schemas.openxmlformats.org/officeDocument/2006/relationships/image" Target="../media/image366.emf"/><Relationship Id="rId12" Type="http://schemas.openxmlformats.org/officeDocument/2006/relationships/customXml" Target="../ink/ink370.xml"/><Relationship Id="rId17" Type="http://schemas.openxmlformats.org/officeDocument/2006/relationships/image" Target="../media/image373.emf"/><Relationship Id="rId25" Type="http://schemas.openxmlformats.org/officeDocument/2006/relationships/image" Target="../media/image377.emf"/><Relationship Id="rId33" Type="http://schemas.openxmlformats.org/officeDocument/2006/relationships/image" Target="../media/image381.emf"/><Relationship Id="rId38" Type="http://schemas.openxmlformats.org/officeDocument/2006/relationships/customXml" Target="../ink/ink383.xml"/><Relationship Id="rId46" Type="http://schemas.openxmlformats.org/officeDocument/2006/relationships/customXml" Target="../ink/ink387.xml"/><Relationship Id="rId59" Type="http://schemas.openxmlformats.org/officeDocument/2006/relationships/image" Target="../media/image394.emf"/><Relationship Id="rId67" Type="http://schemas.openxmlformats.org/officeDocument/2006/relationships/image" Target="../media/image398.emf"/><Relationship Id="rId103" Type="http://schemas.openxmlformats.org/officeDocument/2006/relationships/image" Target="../media/image416.emf"/><Relationship Id="rId20" Type="http://schemas.openxmlformats.org/officeDocument/2006/relationships/customXml" Target="../ink/ink374.xml"/><Relationship Id="rId41" Type="http://schemas.openxmlformats.org/officeDocument/2006/relationships/image" Target="../media/image385.emf"/><Relationship Id="rId54" Type="http://schemas.openxmlformats.org/officeDocument/2006/relationships/customXml" Target="../ink/ink391.xml"/><Relationship Id="rId62" Type="http://schemas.openxmlformats.org/officeDocument/2006/relationships/customXml" Target="../ink/ink395.xml"/><Relationship Id="rId70" Type="http://schemas.openxmlformats.org/officeDocument/2006/relationships/customXml" Target="../ink/ink399.xml"/><Relationship Id="rId75" Type="http://schemas.openxmlformats.org/officeDocument/2006/relationships/image" Target="../media/image402.emf"/><Relationship Id="rId83" Type="http://schemas.openxmlformats.org/officeDocument/2006/relationships/image" Target="../media/image406.emf"/><Relationship Id="rId88" Type="http://schemas.openxmlformats.org/officeDocument/2006/relationships/customXml" Target="../ink/ink408.xml"/><Relationship Id="rId91" Type="http://schemas.openxmlformats.org/officeDocument/2006/relationships/image" Target="../media/image410.emf"/><Relationship Id="rId96" Type="http://schemas.openxmlformats.org/officeDocument/2006/relationships/customXml" Target="../ink/ink41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67.xml"/><Relationship Id="rId15" Type="http://schemas.openxmlformats.org/officeDocument/2006/relationships/image" Target="../media/image372.emf"/><Relationship Id="rId23" Type="http://schemas.openxmlformats.org/officeDocument/2006/relationships/image" Target="../media/image376.emf"/><Relationship Id="rId28" Type="http://schemas.openxmlformats.org/officeDocument/2006/relationships/customXml" Target="../ink/ink378.xml"/><Relationship Id="rId36" Type="http://schemas.openxmlformats.org/officeDocument/2006/relationships/customXml" Target="../ink/ink382.xml"/><Relationship Id="rId49" Type="http://schemas.openxmlformats.org/officeDocument/2006/relationships/image" Target="../media/image389.emf"/><Relationship Id="rId57" Type="http://schemas.openxmlformats.org/officeDocument/2006/relationships/image" Target="../media/image393.emf"/><Relationship Id="rId10" Type="http://schemas.openxmlformats.org/officeDocument/2006/relationships/customXml" Target="../ink/ink369.xml"/><Relationship Id="rId31" Type="http://schemas.openxmlformats.org/officeDocument/2006/relationships/image" Target="../media/image380.emf"/><Relationship Id="rId44" Type="http://schemas.openxmlformats.org/officeDocument/2006/relationships/customXml" Target="../ink/ink386.xml"/><Relationship Id="rId52" Type="http://schemas.openxmlformats.org/officeDocument/2006/relationships/customXml" Target="../ink/ink390.xml"/><Relationship Id="rId60" Type="http://schemas.openxmlformats.org/officeDocument/2006/relationships/customXml" Target="../ink/ink394.xml"/><Relationship Id="rId65" Type="http://schemas.openxmlformats.org/officeDocument/2006/relationships/image" Target="../media/image397.emf"/><Relationship Id="rId73" Type="http://schemas.openxmlformats.org/officeDocument/2006/relationships/image" Target="../media/image401.emf"/><Relationship Id="rId78" Type="http://schemas.openxmlformats.org/officeDocument/2006/relationships/customXml" Target="../ink/ink403.xml"/><Relationship Id="rId81" Type="http://schemas.openxmlformats.org/officeDocument/2006/relationships/image" Target="../media/image405.emf"/><Relationship Id="rId86" Type="http://schemas.openxmlformats.org/officeDocument/2006/relationships/customXml" Target="../ink/ink407.xml"/><Relationship Id="rId94" Type="http://schemas.openxmlformats.org/officeDocument/2006/relationships/customXml" Target="../ink/ink411.xml"/><Relationship Id="rId99" Type="http://schemas.openxmlformats.org/officeDocument/2006/relationships/image" Target="../media/image414.emf"/><Relationship Id="rId101" Type="http://schemas.openxmlformats.org/officeDocument/2006/relationships/image" Target="../media/image415.emf"/><Relationship Id="rId4" Type="http://schemas.openxmlformats.org/officeDocument/2006/relationships/customXml" Target="../ink/ink366.xml"/><Relationship Id="rId9" Type="http://schemas.openxmlformats.org/officeDocument/2006/relationships/image" Target="../media/image369.emf"/><Relationship Id="rId13" Type="http://schemas.openxmlformats.org/officeDocument/2006/relationships/image" Target="../media/image371.emf"/><Relationship Id="rId18" Type="http://schemas.openxmlformats.org/officeDocument/2006/relationships/customXml" Target="../ink/ink373.xml"/><Relationship Id="rId39" Type="http://schemas.openxmlformats.org/officeDocument/2006/relationships/image" Target="../media/image384.emf"/><Relationship Id="rId34" Type="http://schemas.openxmlformats.org/officeDocument/2006/relationships/customXml" Target="../ink/ink381.xml"/><Relationship Id="rId50" Type="http://schemas.openxmlformats.org/officeDocument/2006/relationships/customXml" Target="../ink/ink389.xml"/><Relationship Id="rId55" Type="http://schemas.openxmlformats.org/officeDocument/2006/relationships/image" Target="../media/image392.emf"/><Relationship Id="rId76" Type="http://schemas.openxmlformats.org/officeDocument/2006/relationships/customXml" Target="../ink/ink402.xml"/><Relationship Id="rId97" Type="http://schemas.openxmlformats.org/officeDocument/2006/relationships/image" Target="../media/image413.emf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22.emf"/><Relationship Id="rId18" Type="http://schemas.openxmlformats.org/officeDocument/2006/relationships/customXml" Target="../ink/ink424.xml"/><Relationship Id="rId26" Type="http://schemas.openxmlformats.org/officeDocument/2006/relationships/customXml" Target="../ink/ink428.xml"/><Relationship Id="rId39" Type="http://schemas.openxmlformats.org/officeDocument/2006/relationships/image" Target="../media/image435.emf"/><Relationship Id="rId21" Type="http://schemas.openxmlformats.org/officeDocument/2006/relationships/image" Target="../media/image426.emf"/><Relationship Id="rId34" Type="http://schemas.openxmlformats.org/officeDocument/2006/relationships/customXml" Target="../ink/ink432.xml"/><Relationship Id="rId42" Type="http://schemas.openxmlformats.org/officeDocument/2006/relationships/customXml" Target="../ink/ink436.xml"/><Relationship Id="rId47" Type="http://schemas.openxmlformats.org/officeDocument/2006/relationships/image" Target="../media/image439.emf"/><Relationship Id="rId50" Type="http://schemas.openxmlformats.org/officeDocument/2006/relationships/customXml" Target="../ink/ink440.xml"/><Relationship Id="rId55" Type="http://schemas.openxmlformats.org/officeDocument/2006/relationships/image" Target="../media/image443.emf"/><Relationship Id="rId7" Type="http://schemas.openxmlformats.org/officeDocument/2006/relationships/image" Target="../media/image419.emf"/><Relationship Id="rId2" Type="http://schemas.openxmlformats.org/officeDocument/2006/relationships/customXml" Target="../ink/ink416.xml"/><Relationship Id="rId16" Type="http://schemas.openxmlformats.org/officeDocument/2006/relationships/customXml" Target="../ink/ink423.xml"/><Relationship Id="rId20" Type="http://schemas.openxmlformats.org/officeDocument/2006/relationships/customXml" Target="../ink/ink425.xml"/><Relationship Id="rId29" Type="http://schemas.openxmlformats.org/officeDocument/2006/relationships/image" Target="../media/image430.emf"/><Relationship Id="rId41" Type="http://schemas.openxmlformats.org/officeDocument/2006/relationships/image" Target="../media/image436.emf"/><Relationship Id="rId54" Type="http://schemas.openxmlformats.org/officeDocument/2006/relationships/customXml" Target="../ink/ink44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18.xml"/><Relationship Id="rId11" Type="http://schemas.openxmlformats.org/officeDocument/2006/relationships/image" Target="../media/image421.emf"/><Relationship Id="rId24" Type="http://schemas.openxmlformats.org/officeDocument/2006/relationships/customXml" Target="../ink/ink427.xml"/><Relationship Id="rId32" Type="http://schemas.openxmlformats.org/officeDocument/2006/relationships/customXml" Target="../ink/ink431.xml"/><Relationship Id="rId37" Type="http://schemas.openxmlformats.org/officeDocument/2006/relationships/image" Target="../media/image434.emf"/><Relationship Id="rId40" Type="http://schemas.openxmlformats.org/officeDocument/2006/relationships/customXml" Target="../ink/ink435.xml"/><Relationship Id="rId45" Type="http://schemas.openxmlformats.org/officeDocument/2006/relationships/image" Target="../media/image438.emf"/><Relationship Id="rId53" Type="http://schemas.openxmlformats.org/officeDocument/2006/relationships/image" Target="../media/image442.emf"/><Relationship Id="rId58" Type="http://schemas.openxmlformats.org/officeDocument/2006/relationships/customXml" Target="../ink/ink444.xml"/><Relationship Id="rId5" Type="http://schemas.openxmlformats.org/officeDocument/2006/relationships/image" Target="../media/image418.emf"/><Relationship Id="rId15" Type="http://schemas.openxmlformats.org/officeDocument/2006/relationships/image" Target="../media/image423.emf"/><Relationship Id="rId23" Type="http://schemas.openxmlformats.org/officeDocument/2006/relationships/image" Target="../media/image427.emf"/><Relationship Id="rId28" Type="http://schemas.openxmlformats.org/officeDocument/2006/relationships/customXml" Target="../ink/ink429.xml"/><Relationship Id="rId36" Type="http://schemas.openxmlformats.org/officeDocument/2006/relationships/customXml" Target="../ink/ink433.xml"/><Relationship Id="rId49" Type="http://schemas.openxmlformats.org/officeDocument/2006/relationships/image" Target="../media/image440.emf"/><Relationship Id="rId57" Type="http://schemas.openxmlformats.org/officeDocument/2006/relationships/image" Target="../media/image444.emf"/><Relationship Id="rId61" Type="http://schemas.openxmlformats.org/officeDocument/2006/relationships/image" Target="../media/image446.emf"/><Relationship Id="rId10" Type="http://schemas.openxmlformats.org/officeDocument/2006/relationships/customXml" Target="../ink/ink420.xml"/><Relationship Id="rId19" Type="http://schemas.openxmlformats.org/officeDocument/2006/relationships/image" Target="../media/image425.emf"/><Relationship Id="rId31" Type="http://schemas.openxmlformats.org/officeDocument/2006/relationships/image" Target="../media/image431.emf"/><Relationship Id="rId44" Type="http://schemas.openxmlformats.org/officeDocument/2006/relationships/customXml" Target="../ink/ink437.xml"/><Relationship Id="rId52" Type="http://schemas.openxmlformats.org/officeDocument/2006/relationships/customXml" Target="../ink/ink441.xml"/><Relationship Id="rId60" Type="http://schemas.openxmlformats.org/officeDocument/2006/relationships/customXml" Target="../ink/ink445.xml"/><Relationship Id="rId4" Type="http://schemas.openxmlformats.org/officeDocument/2006/relationships/customXml" Target="../ink/ink417.xml"/><Relationship Id="rId9" Type="http://schemas.openxmlformats.org/officeDocument/2006/relationships/image" Target="../media/image420.emf"/><Relationship Id="rId14" Type="http://schemas.openxmlformats.org/officeDocument/2006/relationships/customXml" Target="../ink/ink422.xml"/><Relationship Id="rId22" Type="http://schemas.openxmlformats.org/officeDocument/2006/relationships/customXml" Target="../ink/ink426.xml"/><Relationship Id="rId27" Type="http://schemas.openxmlformats.org/officeDocument/2006/relationships/image" Target="../media/image429.emf"/><Relationship Id="rId30" Type="http://schemas.openxmlformats.org/officeDocument/2006/relationships/customXml" Target="../ink/ink430.xml"/><Relationship Id="rId35" Type="http://schemas.openxmlformats.org/officeDocument/2006/relationships/image" Target="../media/image433.emf"/><Relationship Id="rId43" Type="http://schemas.openxmlformats.org/officeDocument/2006/relationships/image" Target="../media/image437.emf"/><Relationship Id="rId48" Type="http://schemas.openxmlformats.org/officeDocument/2006/relationships/customXml" Target="../ink/ink439.xml"/><Relationship Id="rId56" Type="http://schemas.openxmlformats.org/officeDocument/2006/relationships/customXml" Target="../ink/ink443.xml"/><Relationship Id="rId8" Type="http://schemas.openxmlformats.org/officeDocument/2006/relationships/customXml" Target="../ink/ink419.xml"/><Relationship Id="rId51" Type="http://schemas.openxmlformats.org/officeDocument/2006/relationships/image" Target="../media/image441.emf"/><Relationship Id="rId3" Type="http://schemas.openxmlformats.org/officeDocument/2006/relationships/image" Target="../media/image417.emf"/><Relationship Id="rId12" Type="http://schemas.openxmlformats.org/officeDocument/2006/relationships/customXml" Target="../ink/ink421.xml"/><Relationship Id="rId17" Type="http://schemas.openxmlformats.org/officeDocument/2006/relationships/image" Target="../media/image424.emf"/><Relationship Id="rId25" Type="http://schemas.openxmlformats.org/officeDocument/2006/relationships/image" Target="../media/image428.emf"/><Relationship Id="rId33" Type="http://schemas.openxmlformats.org/officeDocument/2006/relationships/image" Target="../media/image432.emf"/><Relationship Id="rId38" Type="http://schemas.openxmlformats.org/officeDocument/2006/relationships/customXml" Target="../ink/ink434.xml"/><Relationship Id="rId46" Type="http://schemas.openxmlformats.org/officeDocument/2006/relationships/customXml" Target="../ink/ink438.xml"/><Relationship Id="rId59" Type="http://schemas.openxmlformats.org/officeDocument/2006/relationships/image" Target="../media/image445.emf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52.emf"/><Relationship Id="rId18" Type="http://schemas.openxmlformats.org/officeDocument/2006/relationships/customXml" Target="../ink/ink454.xml"/><Relationship Id="rId26" Type="http://schemas.openxmlformats.org/officeDocument/2006/relationships/customXml" Target="../ink/ink458.xml"/><Relationship Id="rId39" Type="http://schemas.openxmlformats.org/officeDocument/2006/relationships/image" Target="../media/image465.emf"/><Relationship Id="rId3" Type="http://schemas.openxmlformats.org/officeDocument/2006/relationships/image" Target="../media/image447.emf"/><Relationship Id="rId21" Type="http://schemas.openxmlformats.org/officeDocument/2006/relationships/image" Target="../media/image456.emf"/><Relationship Id="rId34" Type="http://schemas.openxmlformats.org/officeDocument/2006/relationships/customXml" Target="../ink/ink462.xml"/><Relationship Id="rId42" Type="http://schemas.openxmlformats.org/officeDocument/2006/relationships/customXml" Target="../ink/ink466.xml"/><Relationship Id="rId47" Type="http://schemas.openxmlformats.org/officeDocument/2006/relationships/image" Target="../media/image469.emf"/><Relationship Id="rId7" Type="http://schemas.openxmlformats.org/officeDocument/2006/relationships/image" Target="../media/image449.emf"/><Relationship Id="rId12" Type="http://schemas.openxmlformats.org/officeDocument/2006/relationships/customXml" Target="../ink/ink451.xml"/><Relationship Id="rId17" Type="http://schemas.openxmlformats.org/officeDocument/2006/relationships/image" Target="../media/image454.emf"/><Relationship Id="rId25" Type="http://schemas.openxmlformats.org/officeDocument/2006/relationships/image" Target="../media/image458.emf"/><Relationship Id="rId33" Type="http://schemas.openxmlformats.org/officeDocument/2006/relationships/image" Target="../media/image462.emf"/><Relationship Id="rId38" Type="http://schemas.openxmlformats.org/officeDocument/2006/relationships/customXml" Target="../ink/ink464.xml"/><Relationship Id="rId46" Type="http://schemas.openxmlformats.org/officeDocument/2006/relationships/customXml" Target="../ink/ink468.xml"/><Relationship Id="rId2" Type="http://schemas.openxmlformats.org/officeDocument/2006/relationships/customXml" Target="../ink/ink446.xml"/><Relationship Id="rId16" Type="http://schemas.openxmlformats.org/officeDocument/2006/relationships/customXml" Target="../ink/ink453.xml"/><Relationship Id="rId20" Type="http://schemas.openxmlformats.org/officeDocument/2006/relationships/customXml" Target="../ink/ink455.xml"/><Relationship Id="rId29" Type="http://schemas.openxmlformats.org/officeDocument/2006/relationships/image" Target="../media/image460.emf"/><Relationship Id="rId41" Type="http://schemas.openxmlformats.org/officeDocument/2006/relationships/image" Target="../media/image46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48.xml"/><Relationship Id="rId11" Type="http://schemas.openxmlformats.org/officeDocument/2006/relationships/image" Target="../media/image451.emf"/><Relationship Id="rId24" Type="http://schemas.openxmlformats.org/officeDocument/2006/relationships/customXml" Target="../ink/ink457.xml"/><Relationship Id="rId32" Type="http://schemas.openxmlformats.org/officeDocument/2006/relationships/customXml" Target="../ink/ink461.xml"/><Relationship Id="rId37" Type="http://schemas.openxmlformats.org/officeDocument/2006/relationships/image" Target="../media/image464.emf"/><Relationship Id="rId40" Type="http://schemas.openxmlformats.org/officeDocument/2006/relationships/customXml" Target="../ink/ink465.xml"/><Relationship Id="rId45" Type="http://schemas.openxmlformats.org/officeDocument/2006/relationships/image" Target="../media/image468.emf"/><Relationship Id="rId5" Type="http://schemas.openxmlformats.org/officeDocument/2006/relationships/image" Target="../media/image448.emf"/><Relationship Id="rId15" Type="http://schemas.openxmlformats.org/officeDocument/2006/relationships/image" Target="../media/image453.emf"/><Relationship Id="rId23" Type="http://schemas.openxmlformats.org/officeDocument/2006/relationships/image" Target="../media/image457.emf"/><Relationship Id="rId28" Type="http://schemas.openxmlformats.org/officeDocument/2006/relationships/customXml" Target="../ink/ink459.xml"/><Relationship Id="rId36" Type="http://schemas.openxmlformats.org/officeDocument/2006/relationships/customXml" Target="../ink/ink463.xml"/><Relationship Id="rId49" Type="http://schemas.openxmlformats.org/officeDocument/2006/relationships/image" Target="../media/image470.emf"/><Relationship Id="rId10" Type="http://schemas.openxmlformats.org/officeDocument/2006/relationships/customXml" Target="../ink/ink450.xml"/><Relationship Id="rId19" Type="http://schemas.openxmlformats.org/officeDocument/2006/relationships/image" Target="../media/image455.emf"/><Relationship Id="rId31" Type="http://schemas.openxmlformats.org/officeDocument/2006/relationships/image" Target="../media/image461.emf"/><Relationship Id="rId44" Type="http://schemas.openxmlformats.org/officeDocument/2006/relationships/customXml" Target="../ink/ink467.xml"/><Relationship Id="rId4" Type="http://schemas.openxmlformats.org/officeDocument/2006/relationships/customXml" Target="../ink/ink447.xml"/><Relationship Id="rId9" Type="http://schemas.openxmlformats.org/officeDocument/2006/relationships/image" Target="../media/image450.emf"/><Relationship Id="rId14" Type="http://schemas.openxmlformats.org/officeDocument/2006/relationships/customXml" Target="../ink/ink452.xml"/><Relationship Id="rId22" Type="http://schemas.openxmlformats.org/officeDocument/2006/relationships/customXml" Target="../ink/ink456.xml"/><Relationship Id="rId27" Type="http://schemas.openxmlformats.org/officeDocument/2006/relationships/image" Target="../media/image459.emf"/><Relationship Id="rId30" Type="http://schemas.openxmlformats.org/officeDocument/2006/relationships/customXml" Target="../ink/ink460.xml"/><Relationship Id="rId35" Type="http://schemas.openxmlformats.org/officeDocument/2006/relationships/image" Target="../media/image463.emf"/><Relationship Id="rId43" Type="http://schemas.openxmlformats.org/officeDocument/2006/relationships/image" Target="../media/image467.emf"/><Relationship Id="rId48" Type="http://schemas.openxmlformats.org/officeDocument/2006/relationships/customXml" Target="../ink/ink469.xml"/><Relationship Id="rId8" Type="http://schemas.openxmlformats.org/officeDocument/2006/relationships/customXml" Target="../ink/ink449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473.xml"/><Relationship Id="rId3" Type="http://schemas.openxmlformats.org/officeDocument/2006/relationships/image" Target="../media/image471.emf"/><Relationship Id="rId7" Type="http://schemas.openxmlformats.org/officeDocument/2006/relationships/image" Target="../media/image473.emf"/><Relationship Id="rId2" Type="http://schemas.openxmlformats.org/officeDocument/2006/relationships/customXml" Target="../ink/ink47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72.xml"/><Relationship Id="rId5" Type="http://schemas.openxmlformats.org/officeDocument/2006/relationships/image" Target="../media/image472.emf"/><Relationship Id="rId4" Type="http://schemas.openxmlformats.org/officeDocument/2006/relationships/customXml" Target="../ink/ink471.xml"/><Relationship Id="rId9" Type="http://schemas.openxmlformats.org/officeDocument/2006/relationships/image" Target="../media/image474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.xml"/><Relationship Id="rId13" Type="http://schemas.openxmlformats.org/officeDocument/2006/relationships/image" Target="../media/image42.emf"/><Relationship Id="rId18" Type="http://schemas.openxmlformats.org/officeDocument/2006/relationships/customXml" Target="../ink/ink45.xml"/><Relationship Id="rId26" Type="http://schemas.openxmlformats.org/officeDocument/2006/relationships/customXml" Target="../ink/ink49.xml"/><Relationship Id="rId39" Type="http://schemas.openxmlformats.org/officeDocument/2006/relationships/image" Target="../media/image55.emf"/><Relationship Id="rId3" Type="http://schemas.openxmlformats.org/officeDocument/2006/relationships/image" Target="../media/image37.emf"/><Relationship Id="rId21" Type="http://schemas.openxmlformats.org/officeDocument/2006/relationships/image" Target="../media/image46.emf"/><Relationship Id="rId34" Type="http://schemas.openxmlformats.org/officeDocument/2006/relationships/customXml" Target="../ink/ink53.xml"/><Relationship Id="rId42" Type="http://schemas.openxmlformats.org/officeDocument/2006/relationships/customXml" Target="../ink/ink57.xml"/><Relationship Id="rId7" Type="http://schemas.openxmlformats.org/officeDocument/2006/relationships/image" Target="../media/image39.emf"/><Relationship Id="rId12" Type="http://schemas.openxmlformats.org/officeDocument/2006/relationships/customXml" Target="../ink/ink42.xml"/><Relationship Id="rId17" Type="http://schemas.openxmlformats.org/officeDocument/2006/relationships/image" Target="../media/image44.emf"/><Relationship Id="rId25" Type="http://schemas.openxmlformats.org/officeDocument/2006/relationships/image" Target="../media/image48.emf"/><Relationship Id="rId33" Type="http://schemas.openxmlformats.org/officeDocument/2006/relationships/image" Target="../media/image52.emf"/><Relationship Id="rId38" Type="http://schemas.openxmlformats.org/officeDocument/2006/relationships/customXml" Target="../ink/ink55.xml"/><Relationship Id="rId2" Type="http://schemas.openxmlformats.org/officeDocument/2006/relationships/customXml" Target="../ink/ink37.xml"/><Relationship Id="rId16" Type="http://schemas.openxmlformats.org/officeDocument/2006/relationships/customXml" Target="../ink/ink44.xml"/><Relationship Id="rId20" Type="http://schemas.openxmlformats.org/officeDocument/2006/relationships/customXml" Target="../ink/ink46.xml"/><Relationship Id="rId29" Type="http://schemas.openxmlformats.org/officeDocument/2006/relationships/image" Target="../media/image50.emf"/><Relationship Id="rId41" Type="http://schemas.openxmlformats.org/officeDocument/2006/relationships/image" Target="../media/image56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9.xml"/><Relationship Id="rId11" Type="http://schemas.openxmlformats.org/officeDocument/2006/relationships/image" Target="../media/image41.emf"/><Relationship Id="rId24" Type="http://schemas.openxmlformats.org/officeDocument/2006/relationships/customXml" Target="../ink/ink48.xml"/><Relationship Id="rId32" Type="http://schemas.openxmlformats.org/officeDocument/2006/relationships/customXml" Target="../ink/ink52.xml"/><Relationship Id="rId37" Type="http://schemas.openxmlformats.org/officeDocument/2006/relationships/image" Target="../media/image54.emf"/><Relationship Id="rId40" Type="http://schemas.openxmlformats.org/officeDocument/2006/relationships/customXml" Target="../ink/ink56.xml"/><Relationship Id="rId45" Type="http://schemas.openxmlformats.org/officeDocument/2006/relationships/image" Target="../media/image58.emf"/><Relationship Id="rId5" Type="http://schemas.openxmlformats.org/officeDocument/2006/relationships/image" Target="../media/image38.emf"/><Relationship Id="rId15" Type="http://schemas.openxmlformats.org/officeDocument/2006/relationships/image" Target="../media/image43.emf"/><Relationship Id="rId23" Type="http://schemas.openxmlformats.org/officeDocument/2006/relationships/image" Target="../media/image47.emf"/><Relationship Id="rId28" Type="http://schemas.openxmlformats.org/officeDocument/2006/relationships/customXml" Target="../ink/ink50.xml"/><Relationship Id="rId36" Type="http://schemas.openxmlformats.org/officeDocument/2006/relationships/customXml" Target="../ink/ink54.xml"/><Relationship Id="rId10" Type="http://schemas.openxmlformats.org/officeDocument/2006/relationships/customXml" Target="../ink/ink41.xml"/><Relationship Id="rId19" Type="http://schemas.openxmlformats.org/officeDocument/2006/relationships/image" Target="../media/image45.emf"/><Relationship Id="rId31" Type="http://schemas.openxmlformats.org/officeDocument/2006/relationships/image" Target="../media/image51.emf"/><Relationship Id="rId44" Type="http://schemas.openxmlformats.org/officeDocument/2006/relationships/customXml" Target="../ink/ink58.xml"/><Relationship Id="rId4" Type="http://schemas.openxmlformats.org/officeDocument/2006/relationships/customXml" Target="../ink/ink38.xml"/><Relationship Id="rId9" Type="http://schemas.openxmlformats.org/officeDocument/2006/relationships/image" Target="../media/image40.emf"/><Relationship Id="rId14" Type="http://schemas.openxmlformats.org/officeDocument/2006/relationships/customXml" Target="../ink/ink43.xml"/><Relationship Id="rId22" Type="http://schemas.openxmlformats.org/officeDocument/2006/relationships/customXml" Target="../ink/ink47.xml"/><Relationship Id="rId27" Type="http://schemas.openxmlformats.org/officeDocument/2006/relationships/image" Target="../media/image49.emf"/><Relationship Id="rId30" Type="http://schemas.openxmlformats.org/officeDocument/2006/relationships/customXml" Target="../ink/ink51.xml"/><Relationship Id="rId35" Type="http://schemas.openxmlformats.org/officeDocument/2006/relationships/image" Target="../media/image53.emf"/><Relationship Id="rId43" Type="http://schemas.openxmlformats.org/officeDocument/2006/relationships/image" Target="../media/image57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62.xml"/><Relationship Id="rId13" Type="http://schemas.openxmlformats.org/officeDocument/2006/relationships/image" Target="../media/image64.emf"/><Relationship Id="rId3" Type="http://schemas.openxmlformats.org/officeDocument/2006/relationships/image" Target="../media/image59.emf"/><Relationship Id="rId7" Type="http://schemas.openxmlformats.org/officeDocument/2006/relationships/image" Target="../media/image61.emf"/><Relationship Id="rId12" Type="http://schemas.openxmlformats.org/officeDocument/2006/relationships/customXml" Target="../ink/ink64.xml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61.xml"/><Relationship Id="rId11" Type="http://schemas.openxmlformats.org/officeDocument/2006/relationships/image" Target="../media/image63.emf"/><Relationship Id="rId5" Type="http://schemas.openxmlformats.org/officeDocument/2006/relationships/image" Target="../media/image60.emf"/><Relationship Id="rId10" Type="http://schemas.openxmlformats.org/officeDocument/2006/relationships/customXml" Target="../ink/ink63.xml"/><Relationship Id="rId4" Type="http://schemas.openxmlformats.org/officeDocument/2006/relationships/customXml" Target="../ink/ink60.xml"/><Relationship Id="rId9" Type="http://schemas.openxmlformats.org/officeDocument/2006/relationships/image" Target="../media/image62.emf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customXml" Target="../ink/ink70.xml"/><Relationship Id="rId18" Type="http://schemas.openxmlformats.org/officeDocument/2006/relationships/image" Target="../media/image73.emf"/><Relationship Id="rId26" Type="http://schemas.openxmlformats.org/officeDocument/2006/relationships/image" Target="../media/image77.emf"/><Relationship Id="rId39" Type="http://schemas.openxmlformats.org/officeDocument/2006/relationships/customXml" Target="../ink/ink83.xml"/><Relationship Id="rId21" Type="http://schemas.openxmlformats.org/officeDocument/2006/relationships/customXml" Target="../ink/ink74.xml"/><Relationship Id="rId34" Type="http://schemas.openxmlformats.org/officeDocument/2006/relationships/image" Target="../media/image81.emf"/><Relationship Id="rId42" Type="http://schemas.openxmlformats.org/officeDocument/2006/relationships/image" Target="../media/image85.emf"/><Relationship Id="rId47" Type="http://schemas.openxmlformats.org/officeDocument/2006/relationships/customXml" Target="../ink/ink87.xml"/><Relationship Id="rId50" Type="http://schemas.openxmlformats.org/officeDocument/2006/relationships/image" Target="../media/image89.emf"/><Relationship Id="rId55" Type="http://schemas.openxmlformats.org/officeDocument/2006/relationships/customXml" Target="../ink/ink91.xml"/><Relationship Id="rId63" Type="http://schemas.openxmlformats.org/officeDocument/2006/relationships/customXml" Target="../ink/ink95.xml"/><Relationship Id="rId68" Type="http://schemas.openxmlformats.org/officeDocument/2006/relationships/image" Target="../media/image98.emf"/><Relationship Id="rId76" Type="http://schemas.openxmlformats.org/officeDocument/2006/relationships/image" Target="../media/image102.emf"/><Relationship Id="rId7" Type="http://schemas.openxmlformats.org/officeDocument/2006/relationships/customXml" Target="../ink/ink67.xml"/><Relationship Id="rId71" Type="http://schemas.openxmlformats.org/officeDocument/2006/relationships/customXml" Target="../ink/ink99.xml"/><Relationship Id="rId2" Type="http://schemas.openxmlformats.org/officeDocument/2006/relationships/customXml" Target="../ink/ink65.xml"/><Relationship Id="rId16" Type="http://schemas.openxmlformats.org/officeDocument/2006/relationships/image" Target="../media/image72.emf"/><Relationship Id="rId29" Type="http://schemas.openxmlformats.org/officeDocument/2006/relationships/customXml" Target="../ink/ink78.xml"/><Relationship Id="rId11" Type="http://schemas.openxmlformats.org/officeDocument/2006/relationships/customXml" Target="../ink/ink69.xml"/><Relationship Id="rId24" Type="http://schemas.openxmlformats.org/officeDocument/2006/relationships/image" Target="../media/image76.emf"/><Relationship Id="rId32" Type="http://schemas.openxmlformats.org/officeDocument/2006/relationships/image" Target="../media/image80.emf"/><Relationship Id="rId37" Type="http://schemas.openxmlformats.org/officeDocument/2006/relationships/customXml" Target="../ink/ink82.xml"/><Relationship Id="rId40" Type="http://schemas.openxmlformats.org/officeDocument/2006/relationships/image" Target="../media/image84.emf"/><Relationship Id="rId45" Type="http://schemas.openxmlformats.org/officeDocument/2006/relationships/customXml" Target="../ink/ink86.xml"/><Relationship Id="rId53" Type="http://schemas.openxmlformats.org/officeDocument/2006/relationships/customXml" Target="../ink/ink90.xml"/><Relationship Id="rId58" Type="http://schemas.openxmlformats.org/officeDocument/2006/relationships/image" Target="../media/image93.emf"/><Relationship Id="rId66" Type="http://schemas.openxmlformats.org/officeDocument/2006/relationships/image" Target="../media/image97.emf"/><Relationship Id="rId74" Type="http://schemas.openxmlformats.org/officeDocument/2006/relationships/image" Target="../media/image101.emf"/><Relationship Id="rId5" Type="http://schemas.openxmlformats.org/officeDocument/2006/relationships/image" Target="../media/image66.emf"/><Relationship Id="rId15" Type="http://schemas.openxmlformats.org/officeDocument/2006/relationships/customXml" Target="../ink/ink71.xml"/><Relationship Id="rId23" Type="http://schemas.openxmlformats.org/officeDocument/2006/relationships/customXml" Target="../ink/ink75.xml"/><Relationship Id="rId28" Type="http://schemas.openxmlformats.org/officeDocument/2006/relationships/image" Target="../media/image78.emf"/><Relationship Id="rId36" Type="http://schemas.openxmlformats.org/officeDocument/2006/relationships/image" Target="../media/image82.emf"/><Relationship Id="rId49" Type="http://schemas.openxmlformats.org/officeDocument/2006/relationships/customXml" Target="../ink/ink88.xml"/><Relationship Id="rId57" Type="http://schemas.openxmlformats.org/officeDocument/2006/relationships/customXml" Target="../ink/ink92.xml"/><Relationship Id="rId61" Type="http://schemas.openxmlformats.org/officeDocument/2006/relationships/customXml" Target="../ink/ink94.xml"/><Relationship Id="rId10" Type="http://schemas.openxmlformats.org/officeDocument/2006/relationships/image" Target="../media/image69.emf"/><Relationship Id="rId19" Type="http://schemas.openxmlformats.org/officeDocument/2006/relationships/customXml" Target="../ink/ink73.xml"/><Relationship Id="rId31" Type="http://schemas.openxmlformats.org/officeDocument/2006/relationships/customXml" Target="../ink/ink79.xml"/><Relationship Id="rId44" Type="http://schemas.openxmlformats.org/officeDocument/2006/relationships/image" Target="../media/image86.emf"/><Relationship Id="rId52" Type="http://schemas.openxmlformats.org/officeDocument/2006/relationships/image" Target="../media/image90.emf"/><Relationship Id="rId60" Type="http://schemas.openxmlformats.org/officeDocument/2006/relationships/image" Target="../media/image94.emf"/><Relationship Id="rId65" Type="http://schemas.openxmlformats.org/officeDocument/2006/relationships/customXml" Target="../ink/ink96.xml"/><Relationship Id="rId73" Type="http://schemas.openxmlformats.org/officeDocument/2006/relationships/customXml" Target="../ink/ink100.xml"/><Relationship Id="rId4" Type="http://schemas.openxmlformats.org/officeDocument/2006/relationships/customXml" Target="../ink/ink66.xml"/><Relationship Id="rId9" Type="http://schemas.openxmlformats.org/officeDocument/2006/relationships/customXml" Target="../ink/ink68.xml"/><Relationship Id="rId14" Type="http://schemas.openxmlformats.org/officeDocument/2006/relationships/image" Target="../media/image71.emf"/><Relationship Id="rId22" Type="http://schemas.openxmlformats.org/officeDocument/2006/relationships/image" Target="../media/image75.emf"/><Relationship Id="rId27" Type="http://schemas.openxmlformats.org/officeDocument/2006/relationships/customXml" Target="../ink/ink77.xml"/><Relationship Id="rId30" Type="http://schemas.openxmlformats.org/officeDocument/2006/relationships/image" Target="../media/image79.emf"/><Relationship Id="rId35" Type="http://schemas.openxmlformats.org/officeDocument/2006/relationships/customXml" Target="../ink/ink81.xml"/><Relationship Id="rId43" Type="http://schemas.openxmlformats.org/officeDocument/2006/relationships/customXml" Target="../ink/ink85.xml"/><Relationship Id="rId48" Type="http://schemas.openxmlformats.org/officeDocument/2006/relationships/image" Target="../media/image88.emf"/><Relationship Id="rId56" Type="http://schemas.openxmlformats.org/officeDocument/2006/relationships/image" Target="../media/image92.emf"/><Relationship Id="rId64" Type="http://schemas.openxmlformats.org/officeDocument/2006/relationships/image" Target="../media/image96.emf"/><Relationship Id="rId69" Type="http://schemas.openxmlformats.org/officeDocument/2006/relationships/customXml" Target="../ink/ink98.xml"/><Relationship Id="rId8" Type="http://schemas.openxmlformats.org/officeDocument/2006/relationships/image" Target="../media/image68.emf"/><Relationship Id="rId51" Type="http://schemas.openxmlformats.org/officeDocument/2006/relationships/customXml" Target="../ink/ink89.xml"/><Relationship Id="rId72" Type="http://schemas.openxmlformats.org/officeDocument/2006/relationships/image" Target="../media/image100.emf"/><Relationship Id="rId3" Type="http://schemas.openxmlformats.org/officeDocument/2006/relationships/image" Target="../media/image65.emf"/><Relationship Id="rId12" Type="http://schemas.openxmlformats.org/officeDocument/2006/relationships/image" Target="../media/image70.emf"/><Relationship Id="rId17" Type="http://schemas.openxmlformats.org/officeDocument/2006/relationships/customXml" Target="../ink/ink72.xml"/><Relationship Id="rId25" Type="http://schemas.openxmlformats.org/officeDocument/2006/relationships/customXml" Target="../ink/ink76.xml"/><Relationship Id="rId33" Type="http://schemas.openxmlformats.org/officeDocument/2006/relationships/customXml" Target="../ink/ink80.xml"/><Relationship Id="rId38" Type="http://schemas.openxmlformats.org/officeDocument/2006/relationships/image" Target="../media/image83.emf"/><Relationship Id="rId46" Type="http://schemas.openxmlformats.org/officeDocument/2006/relationships/image" Target="../media/image87.emf"/><Relationship Id="rId59" Type="http://schemas.openxmlformats.org/officeDocument/2006/relationships/customXml" Target="../ink/ink93.xml"/><Relationship Id="rId67" Type="http://schemas.openxmlformats.org/officeDocument/2006/relationships/customXml" Target="../ink/ink97.xml"/><Relationship Id="rId20" Type="http://schemas.openxmlformats.org/officeDocument/2006/relationships/image" Target="../media/image74.emf"/><Relationship Id="rId41" Type="http://schemas.openxmlformats.org/officeDocument/2006/relationships/customXml" Target="../ink/ink84.xml"/><Relationship Id="rId54" Type="http://schemas.openxmlformats.org/officeDocument/2006/relationships/image" Target="../media/image91.emf"/><Relationship Id="rId62" Type="http://schemas.openxmlformats.org/officeDocument/2006/relationships/image" Target="../media/image95.emf"/><Relationship Id="rId70" Type="http://schemas.openxmlformats.org/officeDocument/2006/relationships/image" Target="../media/image99.emf"/><Relationship Id="rId75" Type="http://schemas.openxmlformats.org/officeDocument/2006/relationships/customXml" Target="../ink/ink10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7.png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07.xml"/><Relationship Id="rId18" Type="http://schemas.openxmlformats.org/officeDocument/2006/relationships/image" Target="../media/image110.emf"/><Relationship Id="rId26" Type="http://schemas.openxmlformats.org/officeDocument/2006/relationships/image" Target="../media/image114.emf"/><Relationship Id="rId39" Type="http://schemas.openxmlformats.org/officeDocument/2006/relationships/customXml" Target="../ink/ink120.xml"/><Relationship Id="rId21" Type="http://schemas.openxmlformats.org/officeDocument/2006/relationships/customXml" Target="../ink/ink111.xml"/><Relationship Id="rId34" Type="http://schemas.openxmlformats.org/officeDocument/2006/relationships/image" Target="../media/image118.emf"/><Relationship Id="rId42" Type="http://schemas.openxmlformats.org/officeDocument/2006/relationships/image" Target="../media/image122.emf"/><Relationship Id="rId47" Type="http://schemas.openxmlformats.org/officeDocument/2006/relationships/customXml" Target="../ink/ink124.xml"/><Relationship Id="rId50" Type="http://schemas.openxmlformats.org/officeDocument/2006/relationships/image" Target="../media/image126.emf"/><Relationship Id="rId55" Type="http://schemas.openxmlformats.org/officeDocument/2006/relationships/customXml" Target="../ink/ink128.xml"/><Relationship Id="rId7" Type="http://schemas.openxmlformats.org/officeDocument/2006/relationships/customXml" Target="../ink/ink104.xml"/><Relationship Id="rId12" Type="http://schemas.openxmlformats.org/officeDocument/2006/relationships/image" Target="../media/image107.emf"/><Relationship Id="rId17" Type="http://schemas.openxmlformats.org/officeDocument/2006/relationships/customXml" Target="../ink/ink109.xml"/><Relationship Id="rId25" Type="http://schemas.openxmlformats.org/officeDocument/2006/relationships/customXml" Target="../ink/ink113.xml"/><Relationship Id="rId33" Type="http://schemas.openxmlformats.org/officeDocument/2006/relationships/customXml" Target="../ink/ink117.xml"/><Relationship Id="rId38" Type="http://schemas.openxmlformats.org/officeDocument/2006/relationships/image" Target="../media/image120.emf"/><Relationship Id="rId46" Type="http://schemas.openxmlformats.org/officeDocument/2006/relationships/image" Target="../media/image124.emf"/><Relationship Id="rId59" Type="http://schemas.openxmlformats.org/officeDocument/2006/relationships/customXml" Target="../ink/ink130.xml"/><Relationship Id="rId2" Type="http://schemas.openxmlformats.org/officeDocument/2006/relationships/image" Target="../media/image67.png"/><Relationship Id="rId16" Type="http://schemas.openxmlformats.org/officeDocument/2006/relationships/image" Target="../media/image109.emf"/><Relationship Id="rId20" Type="http://schemas.openxmlformats.org/officeDocument/2006/relationships/image" Target="../media/image111.emf"/><Relationship Id="rId29" Type="http://schemas.openxmlformats.org/officeDocument/2006/relationships/customXml" Target="../ink/ink115.xml"/><Relationship Id="rId41" Type="http://schemas.openxmlformats.org/officeDocument/2006/relationships/customXml" Target="../ink/ink121.xml"/><Relationship Id="rId54" Type="http://schemas.openxmlformats.org/officeDocument/2006/relationships/image" Target="../media/image12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4.emf"/><Relationship Id="rId11" Type="http://schemas.openxmlformats.org/officeDocument/2006/relationships/customXml" Target="../ink/ink106.xml"/><Relationship Id="rId24" Type="http://schemas.openxmlformats.org/officeDocument/2006/relationships/image" Target="../media/image113.emf"/><Relationship Id="rId32" Type="http://schemas.openxmlformats.org/officeDocument/2006/relationships/image" Target="../media/image117.emf"/><Relationship Id="rId37" Type="http://schemas.openxmlformats.org/officeDocument/2006/relationships/customXml" Target="../ink/ink119.xml"/><Relationship Id="rId40" Type="http://schemas.openxmlformats.org/officeDocument/2006/relationships/image" Target="../media/image121.emf"/><Relationship Id="rId45" Type="http://schemas.openxmlformats.org/officeDocument/2006/relationships/customXml" Target="../ink/ink123.xml"/><Relationship Id="rId53" Type="http://schemas.openxmlformats.org/officeDocument/2006/relationships/customXml" Target="../ink/ink127.xml"/><Relationship Id="rId58" Type="http://schemas.openxmlformats.org/officeDocument/2006/relationships/image" Target="../media/image130.emf"/><Relationship Id="rId5" Type="http://schemas.openxmlformats.org/officeDocument/2006/relationships/customXml" Target="../ink/ink103.xml"/><Relationship Id="rId15" Type="http://schemas.openxmlformats.org/officeDocument/2006/relationships/customXml" Target="../ink/ink108.xml"/><Relationship Id="rId23" Type="http://schemas.openxmlformats.org/officeDocument/2006/relationships/customXml" Target="../ink/ink112.xml"/><Relationship Id="rId28" Type="http://schemas.openxmlformats.org/officeDocument/2006/relationships/image" Target="../media/image115.emf"/><Relationship Id="rId36" Type="http://schemas.openxmlformats.org/officeDocument/2006/relationships/image" Target="../media/image119.emf"/><Relationship Id="rId49" Type="http://schemas.openxmlformats.org/officeDocument/2006/relationships/customXml" Target="../ink/ink125.xml"/><Relationship Id="rId57" Type="http://schemas.openxmlformats.org/officeDocument/2006/relationships/customXml" Target="../ink/ink129.xml"/><Relationship Id="rId10" Type="http://schemas.openxmlformats.org/officeDocument/2006/relationships/image" Target="../media/image106.emf"/><Relationship Id="rId19" Type="http://schemas.openxmlformats.org/officeDocument/2006/relationships/customXml" Target="../ink/ink110.xml"/><Relationship Id="rId31" Type="http://schemas.openxmlformats.org/officeDocument/2006/relationships/customXml" Target="../ink/ink116.xml"/><Relationship Id="rId44" Type="http://schemas.openxmlformats.org/officeDocument/2006/relationships/image" Target="../media/image123.emf"/><Relationship Id="rId52" Type="http://schemas.openxmlformats.org/officeDocument/2006/relationships/image" Target="../media/image127.emf"/><Relationship Id="rId60" Type="http://schemas.openxmlformats.org/officeDocument/2006/relationships/image" Target="../media/image131.emf"/><Relationship Id="rId4" Type="http://schemas.openxmlformats.org/officeDocument/2006/relationships/image" Target="../media/image103.emf"/><Relationship Id="rId9" Type="http://schemas.openxmlformats.org/officeDocument/2006/relationships/customXml" Target="../ink/ink105.xml"/><Relationship Id="rId14" Type="http://schemas.openxmlformats.org/officeDocument/2006/relationships/image" Target="../media/image108.emf"/><Relationship Id="rId22" Type="http://schemas.openxmlformats.org/officeDocument/2006/relationships/image" Target="../media/image112.emf"/><Relationship Id="rId27" Type="http://schemas.openxmlformats.org/officeDocument/2006/relationships/customXml" Target="../ink/ink114.xml"/><Relationship Id="rId30" Type="http://schemas.openxmlformats.org/officeDocument/2006/relationships/image" Target="../media/image116.emf"/><Relationship Id="rId35" Type="http://schemas.openxmlformats.org/officeDocument/2006/relationships/customXml" Target="../ink/ink118.xml"/><Relationship Id="rId43" Type="http://schemas.openxmlformats.org/officeDocument/2006/relationships/customXml" Target="../ink/ink122.xml"/><Relationship Id="rId48" Type="http://schemas.openxmlformats.org/officeDocument/2006/relationships/image" Target="../media/image125.emf"/><Relationship Id="rId56" Type="http://schemas.openxmlformats.org/officeDocument/2006/relationships/image" Target="../media/image129.emf"/><Relationship Id="rId8" Type="http://schemas.openxmlformats.org/officeDocument/2006/relationships/image" Target="../media/image105.emf"/><Relationship Id="rId51" Type="http://schemas.openxmlformats.org/officeDocument/2006/relationships/customXml" Target="../ink/ink126.xml"/><Relationship Id="rId3" Type="http://schemas.openxmlformats.org/officeDocument/2006/relationships/customXml" Target="../ink/ink102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7.emf"/><Relationship Id="rId18" Type="http://schemas.openxmlformats.org/officeDocument/2006/relationships/customXml" Target="../ink/ink139.xml"/><Relationship Id="rId26" Type="http://schemas.openxmlformats.org/officeDocument/2006/relationships/customXml" Target="../ink/ink143.xml"/><Relationship Id="rId39" Type="http://schemas.openxmlformats.org/officeDocument/2006/relationships/image" Target="../media/image150.emf"/><Relationship Id="rId21" Type="http://schemas.openxmlformats.org/officeDocument/2006/relationships/image" Target="../media/image141.emf"/><Relationship Id="rId34" Type="http://schemas.openxmlformats.org/officeDocument/2006/relationships/customXml" Target="../ink/ink147.xml"/><Relationship Id="rId42" Type="http://schemas.openxmlformats.org/officeDocument/2006/relationships/customXml" Target="../ink/ink151.xml"/><Relationship Id="rId47" Type="http://schemas.openxmlformats.org/officeDocument/2006/relationships/image" Target="../media/image154.emf"/><Relationship Id="rId50" Type="http://schemas.openxmlformats.org/officeDocument/2006/relationships/customXml" Target="../ink/ink155.xml"/><Relationship Id="rId55" Type="http://schemas.openxmlformats.org/officeDocument/2006/relationships/image" Target="../media/image158.emf"/><Relationship Id="rId7" Type="http://schemas.openxmlformats.org/officeDocument/2006/relationships/image" Target="../media/image134.emf"/><Relationship Id="rId12" Type="http://schemas.openxmlformats.org/officeDocument/2006/relationships/customXml" Target="../ink/ink136.xml"/><Relationship Id="rId17" Type="http://schemas.openxmlformats.org/officeDocument/2006/relationships/image" Target="../media/image139.emf"/><Relationship Id="rId25" Type="http://schemas.openxmlformats.org/officeDocument/2006/relationships/image" Target="../media/image143.emf"/><Relationship Id="rId33" Type="http://schemas.openxmlformats.org/officeDocument/2006/relationships/image" Target="../media/image147.emf"/><Relationship Id="rId38" Type="http://schemas.openxmlformats.org/officeDocument/2006/relationships/customXml" Target="../ink/ink149.xml"/><Relationship Id="rId46" Type="http://schemas.openxmlformats.org/officeDocument/2006/relationships/customXml" Target="../ink/ink153.xml"/><Relationship Id="rId2" Type="http://schemas.openxmlformats.org/officeDocument/2006/relationships/customXml" Target="../ink/ink131.xml"/><Relationship Id="rId16" Type="http://schemas.openxmlformats.org/officeDocument/2006/relationships/customXml" Target="../ink/ink138.xml"/><Relationship Id="rId20" Type="http://schemas.openxmlformats.org/officeDocument/2006/relationships/customXml" Target="../ink/ink140.xml"/><Relationship Id="rId29" Type="http://schemas.openxmlformats.org/officeDocument/2006/relationships/image" Target="../media/image145.emf"/><Relationship Id="rId41" Type="http://schemas.openxmlformats.org/officeDocument/2006/relationships/image" Target="../media/image151.emf"/><Relationship Id="rId54" Type="http://schemas.openxmlformats.org/officeDocument/2006/relationships/customXml" Target="../ink/ink157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33.xml"/><Relationship Id="rId11" Type="http://schemas.openxmlformats.org/officeDocument/2006/relationships/image" Target="../media/image136.emf"/><Relationship Id="rId24" Type="http://schemas.openxmlformats.org/officeDocument/2006/relationships/customXml" Target="../ink/ink142.xml"/><Relationship Id="rId32" Type="http://schemas.openxmlformats.org/officeDocument/2006/relationships/customXml" Target="../ink/ink146.xml"/><Relationship Id="rId37" Type="http://schemas.openxmlformats.org/officeDocument/2006/relationships/image" Target="../media/image149.emf"/><Relationship Id="rId40" Type="http://schemas.openxmlformats.org/officeDocument/2006/relationships/customXml" Target="../ink/ink150.xml"/><Relationship Id="rId45" Type="http://schemas.openxmlformats.org/officeDocument/2006/relationships/image" Target="../media/image153.emf"/><Relationship Id="rId53" Type="http://schemas.openxmlformats.org/officeDocument/2006/relationships/image" Target="../media/image157.emf"/><Relationship Id="rId5" Type="http://schemas.openxmlformats.org/officeDocument/2006/relationships/image" Target="../media/image133.emf"/><Relationship Id="rId15" Type="http://schemas.openxmlformats.org/officeDocument/2006/relationships/image" Target="../media/image138.emf"/><Relationship Id="rId23" Type="http://schemas.openxmlformats.org/officeDocument/2006/relationships/image" Target="../media/image142.emf"/><Relationship Id="rId28" Type="http://schemas.openxmlformats.org/officeDocument/2006/relationships/customXml" Target="../ink/ink144.xml"/><Relationship Id="rId36" Type="http://schemas.openxmlformats.org/officeDocument/2006/relationships/customXml" Target="../ink/ink148.xml"/><Relationship Id="rId49" Type="http://schemas.openxmlformats.org/officeDocument/2006/relationships/image" Target="../media/image155.emf"/><Relationship Id="rId10" Type="http://schemas.openxmlformats.org/officeDocument/2006/relationships/customXml" Target="../ink/ink135.xml"/><Relationship Id="rId19" Type="http://schemas.openxmlformats.org/officeDocument/2006/relationships/image" Target="../media/image140.emf"/><Relationship Id="rId31" Type="http://schemas.openxmlformats.org/officeDocument/2006/relationships/image" Target="../media/image146.emf"/><Relationship Id="rId44" Type="http://schemas.openxmlformats.org/officeDocument/2006/relationships/customXml" Target="../ink/ink152.xml"/><Relationship Id="rId52" Type="http://schemas.openxmlformats.org/officeDocument/2006/relationships/customXml" Target="../ink/ink156.xml"/><Relationship Id="rId4" Type="http://schemas.openxmlformats.org/officeDocument/2006/relationships/customXml" Target="../ink/ink132.xml"/><Relationship Id="rId9" Type="http://schemas.openxmlformats.org/officeDocument/2006/relationships/image" Target="../media/image135.emf"/><Relationship Id="rId14" Type="http://schemas.openxmlformats.org/officeDocument/2006/relationships/customXml" Target="../ink/ink137.xml"/><Relationship Id="rId22" Type="http://schemas.openxmlformats.org/officeDocument/2006/relationships/customXml" Target="../ink/ink141.xml"/><Relationship Id="rId27" Type="http://schemas.openxmlformats.org/officeDocument/2006/relationships/image" Target="../media/image144.emf"/><Relationship Id="rId30" Type="http://schemas.openxmlformats.org/officeDocument/2006/relationships/customXml" Target="../ink/ink145.xml"/><Relationship Id="rId35" Type="http://schemas.openxmlformats.org/officeDocument/2006/relationships/image" Target="../media/image148.emf"/><Relationship Id="rId43" Type="http://schemas.openxmlformats.org/officeDocument/2006/relationships/image" Target="../media/image152.emf"/><Relationship Id="rId48" Type="http://schemas.openxmlformats.org/officeDocument/2006/relationships/customXml" Target="../ink/ink154.xml"/><Relationship Id="rId8" Type="http://schemas.openxmlformats.org/officeDocument/2006/relationships/customXml" Target="../ink/ink134.xml"/><Relationship Id="rId51" Type="http://schemas.openxmlformats.org/officeDocument/2006/relationships/image" Target="../media/image156.emf"/><Relationship Id="rId3" Type="http://schemas.openxmlformats.org/officeDocument/2006/relationships/image" Target="../media/image132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1.xml"/><Relationship Id="rId13" Type="http://schemas.openxmlformats.org/officeDocument/2006/relationships/image" Target="../media/image164.emf"/><Relationship Id="rId18" Type="http://schemas.openxmlformats.org/officeDocument/2006/relationships/customXml" Target="../ink/ink166.xml"/><Relationship Id="rId26" Type="http://schemas.openxmlformats.org/officeDocument/2006/relationships/customXml" Target="../ink/ink170.xml"/><Relationship Id="rId39" Type="http://schemas.openxmlformats.org/officeDocument/2006/relationships/image" Target="../media/image177.emf"/><Relationship Id="rId3" Type="http://schemas.openxmlformats.org/officeDocument/2006/relationships/image" Target="../media/image159.emf"/><Relationship Id="rId21" Type="http://schemas.openxmlformats.org/officeDocument/2006/relationships/image" Target="../media/image168.emf"/><Relationship Id="rId34" Type="http://schemas.openxmlformats.org/officeDocument/2006/relationships/customXml" Target="../ink/ink174.xml"/><Relationship Id="rId7" Type="http://schemas.openxmlformats.org/officeDocument/2006/relationships/image" Target="../media/image161.emf"/><Relationship Id="rId12" Type="http://schemas.openxmlformats.org/officeDocument/2006/relationships/customXml" Target="../ink/ink163.xml"/><Relationship Id="rId17" Type="http://schemas.openxmlformats.org/officeDocument/2006/relationships/image" Target="../media/image166.emf"/><Relationship Id="rId25" Type="http://schemas.openxmlformats.org/officeDocument/2006/relationships/image" Target="../media/image170.emf"/><Relationship Id="rId33" Type="http://schemas.openxmlformats.org/officeDocument/2006/relationships/image" Target="../media/image174.emf"/><Relationship Id="rId38" Type="http://schemas.openxmlformats.org/officeDocument/2006/relationships/customXml" Target="../ink/ink176.xml"/><Relationship Id="rId2" Type="http://schemas.openxmlformats.org/officeDocument/2006/relationships/customXml" Target="../ink/ink158.xml"/><Relationship Id="rId16" Type="http://schemas.openxmlformats.org/officeDocument/2006/relationships/customXml" Target="../ink/ink165.xml"/><Relationship Id="rId20" Type="http://schemas.openxmlformats.org/officeDocument/2006/relationships/customXml" Target="../ink/ink167.xml"/><Relationship Id="rId29" Type="http://schemas.openxmlformats.org/officeDocument/2006/relationships/image" Target="../media/image172.emf"/><Relationship Id="rId41" Type="http://schemas.openxmlformats.org/officeDocument/2006/relationships/image" Target="../media/image178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60.xml"/><Relationship Id="rId11" Type="http://schemas.openxmlformats.org/officeDocument/2006/relationships/image" Target="../media/image163.emf"/><Relationship Id="rId24" Type="http://schemas.openxmlformats.org/officeDocument/2006/relationships/customXml" Target="../ink/ink169.xml"/><Relationship Id="rId32" Type="http://schemas.openxmlformats.org/officeDocument/2006/relationships/customXml" Target="../ink/ink173.xml"/><Relationship Id="rId37" Type="http://schemas.openxmlformats.org/officeDocument/2006/relationships/image" Target="../media/image176.emf"/><Relationship Id="rId40" Type="http://schemas.openxmlformats.org/officeDocument/2006/relationships/customXml" Target="../ink/ink177.xml"/><Relationship Id="rId5" Type="http://schemas.openxmlformats.org/officeDocument/2006/relationships/image" Target="../media/image160.emf"/><Relationship Id="rId15" Type="http://schemas.openxmlformats.org/officeDocument/2006/relationships/image" Target="../media/image165.emf"/><Relationship Id="rId23" Type="http://schemas.openxmlformats.org/officeDocument/2006/relationships/image" Target="../media/image169.emf"/><Relationship Id="rId28" Type="http://schemas.openxmlformats.org/officeDocument/2006/relationships/customXml" Target="../ink/ink171.xml"/><Relationship Id="rId36" Type="http://schemas.openxmlformats.org/officeDocument/2006/relationships/customXml" Target="../ink/ink175.xml"/><Relationship Id="rId10" Type="http://schemas.openxmlformats.org/officeDocument/2006/relationships/customXml" Target="../ink/ink162.xml"/><Relationship Id="rId19" Type="http://schemas.openxmlformats.org/officeDocument/2006/relationships/image" Target="../media/image167.emf"/><Relationship Id="rId31" Type="http://schemas.openxmlformats.org/officeDocument/2006/relationships/image" Target="../media/image173.emf"/><Relationship Id="rId4" Type="http://schemas.openxmlformats.org/officeDocument/2006/relationships/customXml" Target="../ink/ink159.xml"/><Relationship Id="rId9" Type="http://schemas.openxmlformats.org/officeDocument/2006/relationships/image" Target="../media/image162.emf"/><Relationship Id="rId14" Type="http://schemas.openxmlformats.org/officeDocument/2006/relationships/customXml" Target="../ink/ink164.xml"/><Relationship Id="rId22" Type="http://schemas.openxmlformats.org/officeDocument/2006/relationships/customXml" Target="../ink/ink168.xml"/><Relationship Id="rId27" Type="http://schemas.openxmlformats.org/officeDocument/2006/relationships/image" Target="../media/image171.emf"/><Relationship Id="rId30" Type="http://schemas.openxmlformats.org/officeDocument/2006/relationships/customXml" Target="../ink/ink172.xml"/><Relationship Id="rId35" Type="http://schemas.openxmlformats.org/officeDocument/2006/relationships/image" Target="../media/image175.emf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4.emf"/><Relationship Id="rId18" Type="http://schemas.openxmlformats.org/officeDocument/2006/relationships/customXml" Target="../ink/ink186.xml"/><Relationship Id="rId26" Type="http://schemas.openxmlformats.org/officeDocument/2006/relationships/customXml" Target="../ink/ink190.xml"/><Relationship Id="rId39" Type="http://schemas.openxmlformats.org/officeDocument/2006/relationships/image" Target="../media/image197.emf"/><Relationship Id="rId21" Type="http://schemas.openxmlformats.org/officeDocument/2006/relationships/image" Target="../media/image188.emf"/><Relationship Id="rId34" Type="http://schemas.openxmlformats.org/officeDocument/2006/relationships/customXml" Target="../ink/ink194.xml"/><Relationship Id="rId42" Type="http://schemas.openxmlformats.org/officeDocument/2006/relationships/customXml" Target="../ink/ink198.xml"/><Relationship Id="rId47" Type="http://schemas.openxmlformats.org/officeDocument/2006/relationships/image" Target="../media/image201.emf"/><Relationship Id="rId50" Type="http://schemas.openxmlformats.org/officeDocument/2006/relationships/customXml" Target="../ink/ink202.xml"/><Relationship Id="rId55" Type="http://schemas.openxmlformats.org/officeDocument/2006/relationships/image" Target="../media/image205.emf"/><Relationship Id="rId7" Type="http://schemas.openxmlformats.org/officeDocument/2006/relationships/image" Target="../media/image181.emf"/><Relationship Id="rId12" Type="http://schemas.openxmlformats.org/officeDocument/2006/relationships/customXml" Target="../ink/ink183.xml"/><Relationship Id="rId17" Type="http://schemas.openxmlformats.org/officeDocument/2006/relationships/image" Target="../media/image186.emf"/><Relationship Id="rId25" Type="http://schemas.openxmlformats.org/officeDocument/2006/relationships/image" Target="../media/image190.emf"/><Relationship Id="rId33" Type="http://schemas.openxmlformats.org/officeDocument/2006/relationships/image" Target="../media/image194.emf"/><Relationship Id="rId38" Type="http://schemas.openxmlformats.org/officeDocument/2006/relationships/customXml" Target="../ink/ink196.xml"/><Relationship Id="rId46" Type="http://schemas.openxmlformats.org/officeDocument/2006/relationships/customXml" Target="../ink/ink200.xml"/><Relationship Id="rId2" Type="http://schemas.openxmlformats.org/officeDocument/2006/relationships/customXml" Target="../ink/ink178.xml"/><Relationship Id="rId16" Type="http://schemas.openxmlformats.org/officeDocument/2006/relationships/customXml" Target="../ink/ink185.xml"/><Relationship Id="rId20" Type="http://schemas.openxmlformats.org/officeDocument/2006/relationships/customXml" Target="../ink/ink187.xml"/><Relationship Id="rId29" Type="http://schemas.openxmlformats.org/officeDocument/2006/relationships/image" Target="../media/image192.emf"/><Relationship Id="rId41" Type="http://schemas.openxmlformats.org/officeDocument/2006/relationships/image" Target="../media/image198.emf"/><Relationship Id="rId54" Type="http://schemas.openxmlformats.org/officeDocument/2006/relationships/customXml" Target="../ink/ink204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80.xml"/><Relationship Id="rId11" Type="http://schemas.openxmlformats.org/officeDocument/2006/relationships/image" Target="../media/image183.emf"/><Relationship Id="rId24" Type="http://schemas.openxmlformats.org/officeDocument/2006/relationships/customXml" Target="../ink/ink189.xml"/><Relationship Id="rId32" Type="http://schemas.openxmlformats.org/officeDocument/2006/relationships/customXml" Target="../ink/ink193.xml"/><Relationship Id="rId37" Type="http://schemas.openxmlformats.org/officeDocument/2006/relationships/image" Target="../media/image196.emf"/><Relationship Id="rId40" Type="http://schemas.openxmlformats.org/officeDocument/2006/relationships/customXml" Target="../ink/ink197.xml"/><Relationship Id="rId45" Type="http://schemas.openxmlformats.org/officeDocument/2006/relationships/image" Target="../media/image200.emf"/><Relationship Id="rId53" Type="http://schemas.openxmlformats.org/officeDocument/2006/relationships/image" Target="../media/image204.emf"/><Relationship Id="rId5" Type="http://schemas.openxmlformats.org/officeDocument/2006/relationships/image" Target="../media/image180.emf"/><Relationship Id="rId15" Type="http://schemas.openxmlformats.org/officeDocument/2006/relationships/image" Target="../media/image185.emf"/><Relationship Id="rId23" Type="http://schemas.openxmlformats.org/officeDocument/2006/relationships/image" Target="../media/image189.emf"/><Relationship Id="rId28" Type="http://schemas.openxmlformats.org/officeDocument/2006/relationships/customXml" Target="../ink/ink191.xml"/><Relationship Id="rId36" Type="http://schemas.openxmlformats.org/officeDocument/2006/relationships/customXml" Target="../ink/ink195.xml"/><Relationship Id="rId49" Type="http://schemas.openxmlformats.org/officeDocument/2006/relationships/image" Target="../media/image202.emf"/><Relationship Id="rId10" Type="http://schemas.openxmlformats.org/officeDocument/2006/relationships/customXml" Target="../ink/ink182.xml"/><Relationship Id="rId19" Type="http://schemas.openxmlformats.org/officeDocument/2006/relationships/image" Target="../media/image187.emf"/><Relationship Id="rId31" Type="http://schemas.openxmlformats.org/officeDocument/2006/relationships/image" Target="../media/image193.emf"/><Relationship Id="rId44" Type="http://schemas.openxmlformats.org/officeDocument/2006/relationships/customXml" Target="../ink/ink199.xml"/><Relationship Id="rId52" Type="http://schemas.openxmlformats.org/officeDocument/2006/relationships/customXml" Target="../ink/ink203.xml"/><Relationship Id="rId4" Type="http://schemas.openxmlformats.org/officeDocument/2006/relationships/customXml" Target="../ink/ink179.xml"/><Relationship Id="rId9" Type="http://schemas.openxmlformats.org/officeDocument/2006/relationships/image" Target="../media/image182.emf"/><Relationship Id="rId14" Type="http://schemas.openxmlformats.org/officeDocument/2006/relationships/customXml" Target="../ink/ink184.xml"/><Relationship Id="rId22" Type="http://schemas.openxmlformats.org/officeDocument/2006/relationships/customXml" Target="../ink/ink188.xml"/><Relationship Id="rId27" Type="http://schemas.openxmlformats.org/officeDocument/2006/relationships/image" Target="../media/image191.emf"/><Relationship Id="rId30" Type="http://schemas.openxmlformats.org/officeDocument/2006/relationships/customXml" Target="../ink/ink192.xml"/><Relationship Id="rId35" Type="http://schemas.openxmlformats.org/officeDocument/2006/relationships/image" Target="../media/image195.emf"/><Relationship Id="rId43" Type="http://schemas.openxmlformats.org/officeDocument/2006/relationships/image" Target="../media/image199.emf"/><Relationship Id="rId48" Type="http://schemas.openxmlformats.org/officeDocument/2006/relationships/customXml" Target="../ink/ink201.xml"/><Relationship Id="rId8" Type="http://schemas.openxmlformats.org/officeDocument/2006/relationships/customXml" Target="../ink/ink181.xml"/><Relationship Id="rId51" Type="http://schemas.openxmlformats.org/officeDocument/2006/relationships/image" Target="../media/image203.emf"/><Relationship Id="rId3" Type="http://schemas.openxmlformats.org/officeDocument/2006/relationships/image" Target="../media/image179.emf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17.xml"/><Relationship Id="rId21" Type="http://schemas.openxmlformats.org/officeDocument/2006/relationships/image" Target="../media/image215.emf"/><Relationship Id="rId42" Type="http://schemas.openxmlformats.org/officeDocument/2006/relationships/customXml" Target="../ink/ink225.xml"/><Relationship Id="rId47" Type="http://schemas.openxmlformats.org/officeDocument/2006/relationships/image" Target="../media/image228.emf"/><Relationship Id="rId63" Type="http://schemas.openxmlformats.org/officeDocument/2006/relationships/image" Target="../media/image236.emf"/><Relationship Id="rId68" Type="http://schemas.openxmlformats.org/officeDocument/2006/relationships/customXml" Target="../ink/ink238.xml"/><Relationship Id="rId84" Type="http://schemas.openxmlformats.org/officeDocument/2006/relationships/customXml" Target="../ink/ink246.xml"/><Relationship Id="rId89" Type="http://schemas.openxmlformats.org/officeDocument/2006/relationships/image" Target="../media/image249.emf"/><Relationship Id="rId7" Type="http://schemas.openxmlformats.org/officeDocument/2006/relationships/image" Target="../media/image208.emf"/><Relationship Id="rId71" Type="http://schemas.openxmlformats.org/officeDocument/2006/relationships/image" Target="../media/image240.emf"/><Relationship Id="rId92" Type="http://schemas.openxmlformats.org/officeDocument/2006/relationships/customXml" Target="../ink/ink250.xml"/><Relationship Id="rId2" Type="http://schemas.openxmlformats.org/officeDocument/2006/relationships/customXml" Target="../ink/ink205.xml"/><Relationship Id="rId16" Type="http://schemas.openxmlformats.org/officeDocument/2006/relationships/customXml" Target="../ink/ink212.xml"/><Relationship Id="rId29" Type="http://schemas.openxmlformats.org/officeDocument/2006/relationships/image" Target="../media/image219.emf"/><Relationship Id="rId11" Type="http://schemas.openxmlformats.org/officeDocument/2006/relationships/image" Target="../media/image210.emf"/><Relationship Id="rId24" Type="http://schemas.openxmlformats.org/officeDocument/2006/relationships/customXml" Target="../ink/ink216.xml"/><Relationship Id="rId32" Type="http://schemas.openxmlformats.org/officeDocument/2006/relationships/customXml" Target="../ink/ink220.xml"/><Relationship Id="rId37" Type="http://schemas.openxmlformats.org/officeDocument/2006/relationships/image" Target="../media/image223.emf"/><Relationship Id="rId40" Type="http://schemas.openxmlformats.org/officeDocument/2006/relationships/customXml" Target="../ink/ink224.xml"/><Relationship Id="rId45" Type="http://schemas.openxmlformats.org/officeDocument/2006/relationships/image" Target="../media/image227.emf"/><Relationship Id="rId53" Type="http://schemas.openxmlformats.org/officeDocument/2006/relationships/image" Target="../media/image231.emf"/><Relationship Id="rId58" Type="http://schemas.openxmlformats.org/officeDocument/2006/relationships/customXml" Target="../ink/ink233.xml"/><Relationship Id="rId66" Type="http://schemas.openxmlformats.org/officeDocument/2006/relationships/customXml" Target="../ink/ink237.xml"/><Relationship Id="rId74" Type="http://schemas.openxmlformats.org/officeDocument/2006/relationships/customXml" Target="../ink/ink241.xml"/><Relationship Id="rId79" Type="http://schemas.openxmlformats.org/officeDocument/2006/relationships/image" Target="../media/image244.emf"/><Relationship Id="rId87" Type="http://schemas.openxmlformats.org/officeDocument/2006/relationships/image" Target="../media/image248.emf"/><Relationship Id="rId102" Type="http://schemas.openxmlformats.org/officeDocument/2006/relationships/customXml" Target="../ink/ink255.xml"/><Relationship Id="rId5" Type="http://schemas.openxmlformats.org/officeDocument/2006/relationships/image" Target="../media/image207.emf"/><Relationship Id="rId61" Type="http://schemas.openxmlformats.org/officeDocument/2006/relationships/image" Target="../media/image235.emf"/><Relationship Id="rId82" Type="http://schemas.openxmlformats.org/officeDocument/2006/relationships/customXml" Target="../ink/ink245.xml"/><Relationship Id="rId90" Type="http://schemas.openxmlformats.org/officeDocument/2006/relationships/customXml" Target="../ink/ink249.xml"/><Relationship Id="rId95" Type="http://schemas.openxmlformats.org/officeDocument/2006/relationships/image" Target="../media/image252.emf"/><Relationship Id="rId19" Type="http://schemas.openxmlformats.org/officeDocument/2006/relationships/image" Target="../media/image214.emf"/><Relationship Id="rId14" Type="http://schemas.openxmlformats.org/officeDocument/2006/relationships/customXml" Target="../ink/ink211.xml"/><Relationship Id="rId22" Type="http://schemas.openxmlformats.org/officeDocument/2006/relationships/customXml" Target="../ink/ink215.xml"/><Relationship Id="rId27" Type="http://schemas.openxmlformats.org/officeDocument/2006/relationships/image" Target="../media/image218.emf"/><Relationship Id="rId30" Type="http://schemas.openxmlformats.org/officeDocument/2006/relationships/customXml" Target="../ink/ink219.xml"/><Relationship Id="rId35" Type="http://schemas.openxmlformats.org/officeDocument/2006/relationships/image" Target="../media/image222.emf"/><Relationship Id="rId43" Type="http://schemas.openxmlformats.org/officeDocument/2006/relationships/image" Target="../media/image226.emf"/><Relationship Id="rId48" Type="http://schemas.openxmlformats.org/officeDocument/2006/relationships/customXml" Target="../ink/ink228.xml"/><Relationship Id="rId56" Type="http://schemas.openxmlformats.org/officeDocument/2006/relationships/customXml" Target="../ink/ink232.xml"/><Relationship Id="rId64" Type="http://schemas.openxmlformats.org/officeDocument/2006/relationships/customXml" Target="../ink/ink236.xml"/><Relationship Id="rId69" Type="http://schemas.openxmlformats.org/officeDocument/2006/relationships/image" Target="../media/image239.emf"/><Relationship Id="rId77" Type="http://schemas.openxmlformats.org/officeDocument/2006/relationships/image" Target="../media/image243.emf"/><Relationship Id="rId100" Type="http://schemas.openxmlformats.org/officeDocument/2006/relationships/customXml" Target="../ink/ink254.xml"/><Relationship Id="rId105" Type="http://schemas.openxmlformats.org/officeDocument/2006/relationships/image" Target="../media/image257.emf"/><Relationship Id="rId8" Type="http://schemas.openxmlformats.org/officeDocument/2006/relationships/customXml" Target="../ink/ink208.xml"/><Relationship Id="rId51" Type="http://schemas.openxmlformats.org/officeDocument/2006/relationships/image" Target="../media/image230.emf"/><Relationship Id="rId72" Type="http://schemas.openxmlformats.org/officeDocument/2006/relationships/customXml" Target="../ink/ink240.xml"/><Relationship Id="rId80" Type="http://schemas.openxmlformats.org/officeDocument/2006/relationships/customXml" Target="../ink/ink244.xml"/><Relationship Id="rId85" Type="http://schemas.openxmlformats.org/officeDocument/2006/relationships/image" Target="../media/image247.emf"/><Relationship Id="rId93" Type="http://schemas.openxmlformats.org/officeDocument/2006/relationships/image" Target="../media/image251.emf"/><Relationship Id="rId98" Type="http://schemas.openxmlformats.org/officeDocument/2006/relationships/customXml" Target="../ink/ink253.xml"/><Relationship Id="rId3" Type="http://schemas.openxmlformats.org/officeDocument/2006/relationships/image" Target="../media/image206.emf"/><Relationship Id="rId12" Type="http://schemas.openxmlformats.org/officeDocument/2006/relationships/customXml" Target="../ink/ink210.xml"/><Relationship Id="rId17" Type="http://schemas.openxmlformats.org/officeDocument/2006/relationships/image" Target="../media/image213.emf"/><Relationship Id="rId25" Type="http://schemas.openxmlformats.org/officeDocument/2006/relationships/image" Target="../media/image217.emf"/><Relationship Id="rId33" Type="http://schemas.openxmlformats.org/officeDocument/2006/relationships/image" Target="../media/image221.emf"/><Relationship Id="rId38" Type="http://schemas.openxmlformats.org/officeDocument/2006/relationships/customXml" Target="../ink/ink223.xml"/><Relationship Id="rId46" Type="http://schemas.openxmlformats.org/officeDocument/2006/relationships/customXml" Target="../ink/ink227.xml"/><Relationship Id="rId59" Type="http://schemas.openxmlformats.org/officeDocument/2006/relationships/image" Target="../media/image234.emf"/><Relationship Id="rId67" Type="http://schemas.openxmlformats.org/officeDocument/2006/relationships/image" Target="../media/image238.emf"/><Relationship Id="rId103" Type="http://schemas.openxmlformats.org/officeDocument/2006/relationships/image" Target="../media/image256.emf"/><Relationship Id="rId20" Type="http://schemas.openxmlformats.org/officeDocument/2006/relationships/customXml" Target="../ink/ink214.xml"/><Relationship Id="rId41" Type="http://schemas.openxmlformats.org/officeDocument/2006/relationships/image" Target="../media/image225.emf"/><Relationship Id="rId54" Type="http://schemas.openxmlformats.org/officeDocument/2006/relationships/customXml" Target="../ink/ink231.xml"/><Relationship Id="rId62" Type="http://schemas.openxmlformats.org/officeDocument/2006/relationships/customXml" Target="../ink/ink235.xml"/><Relationship Id="rId70" Type="http://schemas.openxmlformats.org/officeDocument/2006/relationships/customXml" Target="../ink/ink239.xml"/><Relationship Id="rId75" Type="http://schemas.openxmlformats.org/officeDocument/2006/relationships/image" Target="../media/image242.emf"/><Relationship Id="rId83" Type="http://schemas.openxmlformats.org/officeDocument/2006/relationships/image" Target="../media/image246.emf"/><Relationship Id="rId88" Type="http://schemas.openxmlformats.org/officeDocument/2006/relationships/customXml" Target="../ink/ink248.xml"/><Relationship Id="rId91" Type="http://schemas.openxmlformats.org/officeDocument/2006/relationships/image" Target="../media/image250.emf"/><Relationship Id="rId96" Type="http://schemas.openxmlformats.org/officeDocument/2006/relationships/customXml" Target="../ink/ink252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07.xml"/><Relationship Id="rId15" Type="http://schemas.openxmlformats.org/officeDocument/2006/relationships/image" Target="../media/image212.emf"/><Relationship Id="rId23" Type="http://schemas.openxmlformats.org/officeDocument/2006/relationships/image" Target="../media/image216.emf"/><Relationship Id="rId28" Type="http://schemas.openxmlformats.org/officeDocument/2006/relationships/customXml" Target="../ink/ink218.xml"/><Relationship Id="rId36" Type="http://schemas.openxmlformats.org/officeDocument/2006/relationships/customXml" Target="../ink/ink222.xml"/><Relationship Id="rId49" Type="http://schemas.openxmlformats.org/officeDocument/2006/relationships/image" Target="../media/image229.emf"/><Relationship Id="rId57" Type="http://schemas.openxmlformats.org/officeDocument/2006/relationships/image" Target="../media/image233.emf"/><Relationship Id="rId10" Type="http://schemas.openxmlformats.org/officeDocument/2006/relationships/customXml" Target="../ink/ink209.xml"/><Relationship Id="rId31" Type="http://schemas.openxmlformats.org/officeDocument/2006/relationships/image" Target="../media/image220.emf"/><Relationship Id="rId44" Type="http://schemas.openxmlformats.org/officeDocument/2006/relationships/customXml" Target="../ink/ink226.xml"/><Relationship Id="rId52" Type="http://schemas.openxmlformats.org/officeDocument/2006/relationships/customXml" Target="../ink/ink230.xml"/><Relationship Id="rId60" Type="http://schemas.openxmlformats.org/officeDocument/2006/relationships/customXml" Target="../ink/ink234.xml"/><Relationship Id="rId65" Type="http://schemas.openxmlformats.org/officeDocument/2006/relationships/image" Target="../media/image237.emf"/><Relationship Id="rId73" Type="http://schemas.openxmlformats.org/officeDocument/2006/relationships/image" Target="../media/image241.emf"/><Relationship Id="rId78" Type="http://schemas.openxmlformats.org/officeDocument/2006/relationships/customXml" Target="../ink/ink243.xml"/><Relationship Id="rId81" Type="http://schemas.openxmlformats.org/officeDocument/2006/relationships/image" Target="../media/image245.emf"/><Relationship Id="rId86" Type="http://schemas.openxmlformats.org/officeDocument/2006/relationships/customXml" Target="../ink/ink247.xml"/><Relationship Id="rId94" Type="http://schemas.openxmlformats.org/officeDocument/2006/relationships/customXml" Target="../ink/ink251.xml"/><Relationship Id="rId99" Type="http://schemas.openxmlformats.org/officeDocument/2006/relationships/image" Target="../media/image254.emf"/><Relationship Id="rId101" Type="http://schemas.openxmlformats.org/officeDocument/2006/relationships/image" Target="../media/image255.emf"/><Relationship Id="rId4" Type="http://schemas.openxmlformats.org/officeDocument/2006/relationships/customXml" Target="../ink/ink206.xml"/><Relationship Id="rId9" Type="http://schemas.openxmlformats.org/officeDocument/2006/relationships/image" Target="../media/image209.emf"/><Relationship Id="rId13" Type="http://schemas.openxmlformats.org/officeDocument/2006/relationships/image" Target="../media/image211.emf"/><Relationship Id="rId18" Type="http://schemas.openxmlformats.org/officeDocument/2006/relationships/customXml" Target="../ink/ink213.xml"/><Relationship Id="rId39" Type="http://schemas.openxmlformats.org/officeDocument/2006/relationships/image" Target="../media/image224.emf"/><Relationship Id="rId34" Type="http://schemas.openxmlformats.org/officeDocument/2006/relationships/customXml" Target="../ink/ink221.xml"/><Relationship Id="rId50" Type="http://schemas.openxmlformats.org/officeDocument/2006/relationships/customXml" Target="../ink/ink229.xml"/><Relationship Id="rId55" Type="http://schemas.openxmlformats.org/officeDocument/2006/relationships/image" Target="../media/image232.emf"/><Relationship Id="rId76" Type="http://schemas.openxmlformats.org/officeDocument/2006/relationships/customXml" Target="../ink/ink242.xml"/><Relationship Id="rId97" Type="http://schemas.openxmlformats.org/officeDocument/2006/relationships/image" Target="../media/image253.emf"/><Relationship Id="rId104" Type="http://schemas.openxmlformats.org/officeDocument/2006/relationships/customXml" Target="../ink/ink2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92793" y="823960"/>
              <a:ext cx="3360600" cy="105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4513" y="809920"/>
                <a:ext cx="337896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613233" y="1289080"/>
              <a:ext cx="3258000" cy="1400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3513" y="1275760"/>
                <a:ext cx="3280680" cy="1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14"/>
              <p14:cNvContentPartPr/>
              <p14:nvPr/>
            </p14:nvContentPartPr>
            <p14:xfrm>
              <a:off x="685593" y="290440"/>
              <a:ext cx="178560" cy="158256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2993" y="277480"/>
                <a:ext cx="205920" cy="161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Ink 28"/>
              <p14:cNvContentPartPr/>
              <p14:nvPr/>
            </p14:nvContentPartPr>
            <p14:xfrm>
              <a:off x="2688633" y="77680"/>
              <a:ext cx="4741200" cy="6195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76393" y="68320"/>
                <a:ext cx="4771080" cy="64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5" name="Ink 44"/>
              <p14:cNvContentPartPr/>
              <p14:nvPr/>
            </p14:nvContentPartPr>
            <p14:xfrm>
              <a:off x="2492793" y="17920"/>
              <a:ext cx="5070600" cy="7401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76593" y="3520"/>
                <a:ext cx="5102280" cy="76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Ink 48"/>
              <p14:cNvContentPartPr/>
              <p14:nvPr/>
            </p14:nvContentPartPr>
            <p14:xfrm>
              <a:off x="1160793" y="2686004"/>
              <a:ext cx="9912240" cy="3517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53593" y="2671964"/>
                <a:ext cx="993348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7" name="Ink 76"/>
              <p14:cNvContentPartPr/>
              <p14:nvPr/>
            </p14:nvContentPartPr>
            <p14:xfrm>
              <a:off x="57753" y="768880"/>
              <a:ext cx="416880" cy="2487364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1553" y="755559"/>
                <a:ext cx="447480" cy="2518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9" name="Ink 98"/>
              <p14:cNvContentPartPr/>
              <p14:nvPr/>
            </p14:nvContentPartPr>
            <p14:xfrm>
              <a:off x="2265633" y="1451440"/>
              <a:ext cx="2297880" cy="1512844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254833" y="1437399"/>
                <a:ext cx="2320920" cy="15330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9" name="Ink 148"/>
              <p14:cNvContentPartPr/>
              <p14:nvPr/>
            </p14:nvContentPartPr>
            <p14:xfrm>
              <a:off x="1232793" y="2314844"/>
              <a:ext cx="155160" cy="227628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14793" y="2308364"/>
                <a:ext cx="179640" cy="23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3" name="Ink 162"/>
              <p14:cNvContentPartPr/>
              <p14:nvPr/>
            </p14:nvContentPartPr>
            <p14:xfrm>
              <a:off x="4230873" y="3860684"/>
              <a:ext cx="2891880" cy="1832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218993" y="3846284"/>
                <a:ext cx="291744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6" name="Ink 165"/>
              <p14:cNvContentPartPr/>
              <p14:nvPr/>
            </p14:nvContentPartPr>
            <p14:xfrm>
              <a:off x="7071273" y="1369124"/>
              <a:ext cx="254880" cy="369324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062993" y="1358324"/>
                <a:ext cx="286920" cy="37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9" name="Ink 168"/>
              <p14:cNvContentPartPr/>
              <p14:nvPr/>
            </p14:nvContentPartPr>
            <p14:xfrm>
              <a:off x="4531473" y="1270844"/>
              <a:ext cx="448200" cy="71280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519593" y="1258244"/>
                <a:ext cx="474120" cy="73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0" name="Ink 169"/>
              <p14:cNvContentPartPr/>
              <p14:nvPr/>
            </p14:nvContentPartPr>
            <p14:xfrm>
              <a:off x="4990473" y="866204"/>
              <a:ext cx="2631960" cy="333828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76433" y="852164"/>
                <a:ext cx="2658600" cy="336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2" name="Ink 171"/>
              <p14:cNvContentPartPr/>
              <p14:nvPr/>
            </p14:nvContentPartPr>
            <p14:xfrm>
              <a:off x="1300833" y="1892204"/>
              <a:ext cx="164160" cy="198720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85353" y="1878164"/>
                <a:ext cx="194760" cy="20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9" name="Ink 188"/>
              <p14:cNvContentPartPr/>
              <p14:nvPr/>
            </p14:nvContentPartPr>
            <p14:xfrm>
              <a:off x="8626473" y="785204"/>
              <a:ext cx="1031400" cy="73548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618193" y="771884"/>
                <a:ext cx="1050120" cy="75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8" name="Ink 197"/>
              <p14:cNvContentPartPr/>
              <p14:nvPr/>
            </p14:nvContentPartPr>
            <p14:xfrm>
              <a:off x="7363593" y="593684"/>
              <a:ext cx="4362480" cy="197172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353873" y="578204"/>
                <a:ext cx="4389480" cy="20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23" name="Ink 222"/>
              <p14:cNvContentPartPr/>
              <p14:nvPr/>
            </p14:nvContentPartPr>
            <p14:xfrm>
              <a:off x="867753" y="411400"/>
              <a:ext cx="2131200" cy="1776364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58753" y="400239"/>
                <a:ext cx="2147760" cy="18012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33" name="Ink 232"/>
              <p14:cNvContentPartPr/>
              <p14:nvPr/>
            </p14:nvContentPartPr>
            <p14:xfrm>
              <a:off x="4453353" y="2099204"/>
              <a:ext cx="375840" cy="84240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434993" y="2080484"/>
                <a:ext cx="406800" cy="86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35" name="Ink 234"/>
              <p14:cNvContentPartPr/>
              <p14:nvPr/>
            </p14:nvContentPartPr>
            <p14:xfrm>
              <a:off x="1327473" y="2174320"/>
              <a:ext cx="62640" cy="1309444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314513" y="2162079"/>
                <a:ext cx="92160" cy="13411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36" name="Ink 235"/>
              <p14:cNvContentPartPr/>
              <p14:nvPr/>
            </p14:nvContentPartPr>
            <p14:xfrm>
              <a:off x="2182113" y="2337040"/>
              <a:ext cx="90360" cy="1186324"/>
            </p14:xfrm>
          </p:contentPart>
        </mc:Choice>
        <mc:Fallback xmlns="">
          <p:pic>
            <p:nvPicPr>
              <p:cNvPr id="236" name="Ink 23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167353" y="2322999"/>
                <a:ext cx="124920" cy="12183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37" name="Ink 236"/>
              <p14:cNvContentPartPr/>
              <p14:nvPr/>
            </p14:nvContentPartPr>
            <p14:xfrm>
              <a:off x="2309193" y="3003164"/>
              <a:ext cx="4175640" cy="42408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294433" y="2986964"/>
                <a:ext cx="4208760" cy="45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55" name="Ink 254"/>
              <p14:cNvContentPartPr/>
              <p14:nvPr/>
            </p14:nvContentPartPr>
            <p14:xfrm>
              <a:off x="4336713" y="1478564"/>
              <a:ext cx="295200" cy="46800"/>
            </p14:xfrm>
          </p:contentPart>
        </mc:Choice>
        <mc:Fallback xmlns="">
          <p:pic>
            <p:nvPicPr>
              <p:cNvPr id="255" name="Ink 25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324833" y="1466684"/>
                <a:ext cx="31752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78" name="Ink 277"/>
              <p14:cNvContentPartPr/>
              <p14:nvPr/>
            </p14:nvContentPartPr>
            <p14:xfrm>
              <a:off x="7830873" y="1641644"/>
              <a:ext cx="338040" cy="1176120"/>
            </p14:xfrm>
          </p:contentPart>
        </mc:Choice>
        <mc:Fallback xmlns="">
          <p:pic>
            <p:nvPicPr>
              <p:cNvPr id="278" name="Ink 27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810713" y="1621124"/>
                <a:ext cx="372600" cy="120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05" name="Ink 304"/>
              <p14:cNvContentPartPr/>
              <p14:nvPr/>
            </p14:nvContentPartPr>
            <p14:xfrm>
              <a:off x="6680673" y="3063284"/>
              <a:ext cx="1434600" cy="421560"/>
            </p14:xfrm>
          </p:contentPart>
        </mc:Choice>
        <mc:Fallback xmlns="">
          <p:pic>
            <p:nvPicPr>
              <p:cNvPr id="305" name="Ink 30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673833" y="3047444"/>
                <a:ext cx="1459440" cy="4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16" name="Ink 315"/>
              <p14:cNvContentPartPr/>
              <p14:nvPr/>
            </p14:nvContentPartPr>
            <p14:xfrm>
              <a:off x="1480473" y="1986760"/>
              <a:ext cx="905400" cy="1674484"/>
            </p14:xfrm>
          </p:contentPart>
        </mc:Choice>
        <mc:Fallback xmlns="">
          <p:pic>
            <p:nvPicPr>
              <p:cNvPr id="316" name="Ink 31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467513" y="1968039"/>
                <a:ext cx="930600" cy="17047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18" name="Ink 317"/>
              <p14:cNvContentPartPr/>
              <p14:nvPr/>
            </p14:nvContentPartPr>
            <p14:xfrm>
              <a:off x="7726473" y="4516604"/>
              <a:ext cx="1818000" cy="283320"/>
            </p14:xfrm>
          </p:contentPart>
        </mc:Choice>
        <mc:Fallback xmlns="">
          <p:pic>
            <p:nvPicPr>
              <p:cNvPr id="318" name="Ink 31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710993" y="4500764"/>
                <a:ext cx="1850760" cy="3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24" name="Ink 323"/>
              <p14:cNvContentPartPr/>
              <p14:nvPr/>
            </p14:nvContentPartPr>
            <p14:xfrm>
              <a:off x="1467513" y="4243004"/>
              <a:ext cx="1681920" cy="83880"/>
            </p14:xfrm>
          </p:contentPart>
        </mc:Choice>
        <mc:Fallback xmlns="">
          <p:pic>
            <p:nvPicPr>
              <p:cNvPr id="324" name="Ink 32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449513" y="4225724"/>
                <a:ext cx="171144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38" name="Ink 337"/>
              <p14:cNvContentPartPr/>
              <p14:nvPr/>
            </p14:nvContentPartPr>
            <p14:xfrm>
              <a:off x="3537153" y="3855284"/>
              <a:ext cx="353160" cy="501480"/>
            </p14:xfrm>
          </p:contentPart>
        </mc:Choice>
        <mc:Fallback xmlns="">
          <p:pic>
            <p:nvPicPr>
              <p:cNvPr id="338" name="Ink 33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515913" y="3834764"/>
                <a:ext cx="385200" cy="53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49" name="Ink 348"/>
              <p14:cNvContentPartPr/>
              <p14:nvPr/>
            </p14:nvContentPartPr>
            <p14:xfrm>
              <a:off x="1386153" y="4974164"/>
              <a:ext cx="10305000" cy="1857600"/>
            </p14:xfrm>
          </p:contentPart>
        </mc:Choice>
        <mc:Fallback xmlns="">
          <p:pic>
            <p:nvPicPr>
              <p:cNvPr id="349" name="Ink 34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368513" y="4952916"/>
                <a:ext cx="10341000" cy="18900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51" name="Ink 350"/>
              <p14:cNvContentPartPr/>
              <p14:nvPr/>
            </p14:nvContentPartPr>
            <p14:xfrm>
              <a:off x="8793153" y="1633724"/>
              <a:ext cx="264600" cy="1025640"/>
            </p14:xfrm>
          </p:contentPart>
        </mc:Choice>
        <mc:Fallback xmlns="">
          <p:pic>
            <p:nvPicPr>
              <p:cNvPr id="351" name="Ink 35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774793" y="1615364"/>
                <a:ext cx="294840" cy="10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53" name="Ink 352"/>
              <p14:cNvContentPartPr/>
              <p14:nvPr/>
            </p14:nvContentPartPr>
            <p14:xfrm>
              <a:off x="6601113" y="3139244"/>
              <a:ext cx="161280" cy="317520"/>
            </p14:xfrm>
          </p:contentPart>
        </mc:Choice>
        <mc:Fallback xmlns="">
          <p:pic>
            <p:nvPicPr>
              <p:cNvPr id="353" name="Ink 352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584913" y="3124844"/>
                <a:ext cx="19260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54" name="Ink 353"/>
              <p14:cNvContentPartPr/>
              <p14:nvPr/>
            </p14:nvContentPartPr>
            <p14:xfrm>
              <a:off x="1374633" y="3956804"/>
              <a:ext cx="394920" cy="512280"/>
            </p14:xfrm>
          </p:contentPart>
        </mc:Choice>
        <mc:Fallback xmlns="">
          <p:pic>
            <p:nvPicPr>
              <p:cNvPr id="354" name="Ink 35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359873" y="3942404"/>
                <a:ext cx="419760" cy="54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56" name="Ink 355"/>
              <p14:cNvContentPartPr/>
              <p14:nvPr/>
            </p14:nvContentPartPr>
            <p14:xfrm>
              <a:off x="7055433" y="1157804"/>
              <a:ext cx="308160" cy="3886560"/>
            </p14:xfrm>
          </p:contentPart>
        </mc:Choice>
        <mc:Fallback xmlns="">
          <p:pic>
            <p:nvPicPr>
              <p:cNvPr id="356" name="Ink 35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036353" y="1143044"/>
                <a:ext cx="351360" cy="39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57" name="Ink 356"/>
              <p14:cNvContentPartPr/>
              <p14:nvPr/>
            </p14:nvContentPartPr>
            <p14:xfrm>
              <a:off x="7231113" y="4681124"/>
              <a:ext cx="1273320" cy="594360"/>
            </p14:xfrm>
          </p:contentPart>
        </mc:Choice>
        <mc:Fallback xmlns="">
          <p:pic>
            <p:nvPicPr>
              <p:cNvPr id="357" name="Ink 35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217433" y="4664564"/>
                <a:ext cx="1301400" cy="62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361" name="Ink 360"/>
              <p14:cNvContentPartPr/>
              <p14:nvPr/>
            </p14:nvContentPartPr>
            <p14:xfrm>
              <a:off x="7918713" y="3802004"/>
              <a:ext cx="2793240" cy="810000"/>
            </p14:xfrm>
          </p:contentPart>
        </mc:Choice>
        <mc:Fallback xmlns="">
          <p:pic>
            <p:nvPicPr>
              <p:cNvPr id="361" name="Ink 36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903593" y="3781844"/>
                <a:ext cx="2827080" cy="84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362" name="Ink 361"/>
              <p14:cNvContentPartPr/>
              <p14:nvPr/>
            </p14:nvContentPartPr>
            <p14:xfrm>
              <a:off x="351873" y="4917644"/>
              <a:ext cx="7104960" cy="1058400"/>
            </p14:xfrm>
          </p:contentPart>
        </mc:Choice>
        <mc:Fallback xmlns="">
          <p:pic>
            <p:nvPicPr>
              <p:cNvPr id="362" name="Ink 36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36753" y="4900004"/>
                <a:ext cx="7131240" cy="108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5053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566433" y="240400"/>
              <a:ext cx="8297280" cy="238860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3113" y="224920"/>
                <a:ext cx="8319600" cy="241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615033" y="1574920"/>
              <a:ext cx="3208680" cy="88956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0633" y="1560520"/>
                <a:ext cx="3237480" cy="9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6" name="Ink 45"/>
              <p14:cNvContentPartPr/>
              <p14:nvPr/>
            </p14:nvContentPartPr>
            <p14:xfrm>
              <a:off x="232353" y="39880"/>
              <a:ext cx="9308160" cy="308772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9393" y="21880"/>
                <a:ext cx="9342000" cy="311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6" name="Ink 55"/>
              <p14:cNvContentPartPr/>
              <p14:nvPr/>
            </p14:nvContentPartPr>
            <p14:xfrm>
              <a:off x="300033" y="2179000"/>
              <a:ext cx="3889440" cy="61956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6353" y="2165320"/>
                <a:ext cx="3919320" cy="64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7" name="Ink 86"/>
              <p14:cNvContentPartPr/>
              <p14:nvPr/>
            </p14:nvContentPartPr>
            <p14:xfrm>
              <a:off x="594153" y="3763360"/>
              <a:ext cx="3006000" cy="44064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84433" y="3750040"/>
                <a:ext cx="3029040" cy="47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3" name="Ink 92"/>
              <p14:cNvContentPartPr/>
              <p14:nvPr/>
            </p14:nvContentPartPr>
            <p14:xfrm>
              <a:off x="3096873" y="4122640"/>
              <a:ext cx="4231080" cy="179424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84993" y="4112920"/>
                <a:ext cx="4261680" cy="18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28" name="Ink 127"/>
              <p14:cNvContentPartPr/>
              <p14:nvPr/>
            </p14:nvContentPartPr>
            <p14:xfrm>
              <a:off x="9831393" y="369640"/>
              <a:ext cx="1462320" cy="186948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818433" y="353800"/>
                <a:ext cx="1493640" cy="19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6" name="Ink 135"/>
              <p14:cNvContentPartPr/>
              <p14:nvPr/>
            </p14:nvContentPartPr>
            <p14:xfrm>
              <a:off x="10067913" y="593920"/>
              <a:ext cx="1120320" cy="1356840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057473" y="577360"/>
                <a:ext cx="1148760" cy="138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8" name="Ink 137"/>
              <p14:cNvContentPartPr/>
              <p14:nvPr/>
            </p14:nvContentPartPr>
            <p14:xfrm>
              <a:off x="10458153" y="393040"/>
              <a:ext cx="420480" cy="182700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449513" y="385480"/>
                <a:ext cx="444960" cy="18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85" name="Ink 184"/>
              <p14:cNvContentPartPr/>
              <p14:nvPr/>
            </p14:nvContentPartPr>
            <p14:xfrm>
              <a:off x="9995193" y="2032120"/>
              <a:ext cx="303120" cy="853560"/>
            </p14:xfrm>
          </p:contentPart>
        </mc:Choice>
        <mc:Fallback>
          <p:pic>
            <p:nvPicPr>
              <p:cNvPr id="185" name="Ink 18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982953" y="2022040"/>
                <a:ext cx="324360" cy="87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87" name="Ink 186"/>
              <p14:cNvContentPartPr/>
              <p14:nvPr/>
            </p14:nvContentPartPr>
            <p14:xfrm>
              <a:off x="10984473" y="2957320"/>
              <a:ext cx="316800" cy="152172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971873" y="2943640"/>
                <a:ext cx="343800" cy="154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95" name="Ink 194"/>
              <p14:cNvContentPartPr/>
              <p14:nvPr/>
            </p14:nvContentPartPr>
            <p14:xfrm>
              <a:off x="9492633" y="474040"/>
              <a:ext cx="1734480" cy="223344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482553" y="467560"/>
                <a:ext cx="1756800" cy="22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98" name="Ink 197"/>
              <p14:cNvContentPartPr/>
              <p14:nvPr/>
            </p14:nvContentPartPr>
            <p14:xfrm>
              <a:off x="9933993" y="1057600"/>
              <a:ext cx="1404360" cy="217800"/>
            </p14:xfrm>
          </p:contentPart>
        </mc:Choice>
        <mc:Fallback>
          <p:pic>
            <p:nvPicPr>
              <p:cNvPr id="198" name="Ink 19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923193" y="1041760"/>
                <a:ext cx="14302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01" name="Ink 200"/>
              <p14:cNvContentPartPr/>
              <p14:nvPr/>
            </p14:nvContentPartPr>
            <p14:xfrm>
              <a:off x="9872073" y="1231480"/>
              <a:ext cx="1379160" cy="74556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856953" y="1218880"/>
                <a:ext cx="1403280" cy="76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13" name="Ink 212"/>
              <p14:cNvContentPartPr/>
              <p14:nvPr/>
            </p14:nvContentPartPr>
            <p14:xfrm>
              <a:off x="10617273" y="1135720"/>
              <a:ext cx="380520" cy="936000"/>
            </p14:xfrm>
          </p:contentPart>
        </mc:Choice>
        <mc:Fallback>
          <p:pic>
            <p:nvPicPr>
              <p:cNvPr id="213" name="Ink 21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605033" y="1116280"/>
                <a:ext cx="401040" cy="9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14" name="Ink 213"/>
              <p14:cNvContentPartPr/>
              <p14:nvPr/>
            </p14:nvContentPartPr>
            <p14:xfrm>
              <a:off x="8771913" y="3979360"/>
              <a:ext cx="863640" cy="2266920"/>
            </p14:xfrm>
          </p:contentPart>
        </mc:Choice>
        <mc:Fallback>
          <p:pic>
            <p:nvPicPr>
              <p:cNvPr id="214" name="Ink 21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756793" y="3959200"/>
                <a:ext cx="897120" cy="230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18" name="Ink 217"/>
              <p14:cNvContentPartPr/>
              <p14:nvPr/>
            </p14:nvContentPartPr>
            <p14:xfrm>
              <a:off x="9881793" y="3182320"/>
              <a:ext cx="1102320" cy="507960"/>
            </p14:xfrm>
          </p:contentPart>
        </mc:Choice>
        <mc:Fallback>
          <p:pic>
            <p:nvPicPr>
              <p:cNvPr id="218" name="Ink 21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869193" y="3166840"/>
                <a:ext cx="1131120" cy="53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21" name="Ink 220"/>
              <p14:cNvContentPartPr/>
              <p14:nvPr/>
            </p14:nvContentPartPr>
            <p14:xfrm>
              <a:off x="8042913" y="4989880"/>
              <a:ext cx="3159360" cy="123120"/>
            </p14:xfrm>
          </p:contentPart>
        </mc:Choice>
        <mc:Fallback>
          <p:pic>
            <p:nvPicPr>
              <p:cNvPr id="221" name="Ink 22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029593" y="4979800"/>
                <a:ext cx="318528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28" name="Ink 227"/>
              <p14:cNvContentPartPr/>
              <p14:nvPr/>
            </p14:nvContentPartPr>
            <p14:xfrm>
              <a:off x="9658953" y="3505600"/>
              <a:ext cx="139320" cy="3059280"/>
            </p14:xfrm>
          </p:contentPart>
        </mc:Choice>
        <mc:Fallback>
          <p:pic>
            <p:nvPicPr>
              <p:cNvPr id="228" name="Ink 22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643473" y="3492280"/>
                <a:ext cx="176760" cy="309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34" name="Ink 233"/>
              <p14:cNvContentPartPr/>
              <p14:nvPr/>
            </p14:nvContentPartPr>
            <p14:xfrm>
              <a:off x="6161193" y="1282960"/>
              <a:ext cx="410040" cy="1159200"/>
            </p14:xfrm>
          </p:contentPart>
        </mc:Choice>
        <mc:Fallback>
          <p:pic>
            <p:nvPicPr>
              <p:cNvPr id="234" name="Ink 23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146433" y="1269640"/>
                <a:ext cx="432000" cy="11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42" name="Ink 241"/>
              <p14:cNvContentPartPr/>
              <p14:nvPr/>
            </p14:nvContentPartPr>
            <p14:xfrm>
              <a:off x="8548353" y="3843640"/>
              <a:ext cx="1152000" cy="2486160"/>
            </p14:xfrm>
          </p:contentPart>
        </mc:Choice>
        <mc:Fallback>
          <p:pic>
            <p:nvPicPr>
              <p:cNvPr id="242" name="Ink 24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536833" y="3832120"/>
                <a:ext cx="1185840" cy="251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44" name="Ink 243"/>
              <p14:cNvContentPartPr/>
              <p14:nvPr/>
            </p14:nvContentPartPr>
            <p14:xfrm>
              <a:off x="9777753" y="3943360"/>
              <a:ext cx="824040" cy="2214720"/>
            </p14:xfrm>
          </p:contentPart>
        </mc:Choice>
        <mc:Fallback>
          <p:pic>
            <p:nvPicPr>
              <p:cNvPr id="244" name="Ink 24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758673" y="3924640"/>
                <a:ext cx="861480" cy="224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45" name="Ink 244"/>
              <p14:cNvContentPartPr/>
              <p14:nvPr/>
            </p14:nvContentPartPr>
            <p14:xfrm>
              <a:off x="9688473" y="3756880"/>
              <a:ext cx="1070640" cy="1251000"/>
            </p14:xfrm>
          </p:contentPart>
        </mc:Choice>
        <mc:Fallback>
          <p:pic>
            <p:nvPicPr>
              <p:cNvPr id="245" name="Ink 24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675873" y="3738880"/>
                <a:ext cx="1104840" cy="128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46" name="Ink 245"/>
              <p14:cNvContentPartPr/>
              <p14:nvPr/>
            </p14:nvContentPartPr>
            <p14:xfrm>
              <a:off x="9734193" y="3831760"/>
              <a:ext cx="1265040" cy="444240"/>
            </p14:xfrm>
          </p:contentPart>
        </mc:Choice>
        <mc:Fallback>
          <p:pic>
            <p:nvPicPr>
              <p:cNvPr id="246" name="Ink 24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719433" y="3816640"/>
                <a:ext cx="1294560" cy="46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47" name="Ink 246"/>
              <p14:cNvContentPartPr/>
              <p14:nvPr/>
            </p14:nvContentPartPr>
            <p14:xfrm>
              <a:off x="9864873" y="4929400"/>
              <a:ext cx="1063800" cy="1329840"/>
            </p14:xfrm>
          </p:contentPart>
        </mc:Choice>
        <mc:Fallback>
          <p:pic>
            <p:nvPicPr>
              <p:cNvPr id="247" name="Ink 24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854073" y="4913200"/>
                <a:ext cx="1097640" cy="136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03" name="Ink 302"/>
              <p14:cNvContentPartPr/>
              <p14:nvPr/>
            </p14:nvContentPartPr>
            <p14:xfrm>
              <a:off x="5288553" y="4197520"/>
              <a:ext cx="48240" cy="1291680"/>
            </p14:xfrm>
          </p:contentPart>
        </mc:Choice>
        <mc:Fallback>
          <p:pic>
            <p:nvPicPr>
              <p:cNvPr id="303" name="Ink 30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275593" y="4184560"/>
                <a:ext cx="77760" cy="132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08" name="Ink 307"/>
              <p14:cNvContentPartPr/>
              <p14:nvPr/>
            </p14:nvContentPartPr>
            <p14:xfrm>
              <a:off x="5534073" y="4245400"/>
              <a:ext cx="156960" cy="1241640"/>
            </p14:xfrm>
          </p:contentPart>
        </mc:Choice>
        <mc:Fallback>
          <p:pic>
            <p:nvPicPr>
              <p:cNvPr id="308" name="Ink 307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517153" y="4228480"/>
                <a:ext cx="184680" cy="12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26" name="Ink 325"/>
              <p14:cNvContentPartPr/>
              <p14:nvPr/>
            </p14:nvContentPartPr>
            <p14:xfrm>
              <a:off x="402273" y="3240280"/>
              <a:ext cx="7615800" cy="3547440"/>
            </p14:xfrm>
          </p:contentPart>
        </mc:Choice>
        <mc:Fallback>
          <p:pic>
            <p:nvPicPr>
              <p:cNvPr id="326" name="Ink 32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90753" y="3228400"/>
                <a:ext cx="7639920" cy="357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5452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5" name="Ink 54"/>
              <p14:cNvContentPartPr/>
              <p14:nvPr/>
            </p14:nvContentPartPr>
            <p14:xfrm>
              <a:off x="5749713" y="1249840"/>
              <a:ext cx="845640" cy="121248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73" y="1235800"/>
                <a:ext cx="869040" cy="12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5" name="Ink 64"/>
              <p14:cNvContentPartPr/>
              <p14:nvPr/>
            </p14:nvContentPartPr>
            <p14:xfrm>
              <a:off x="7253433" y="978040"/>
              <a:ext cx="1778040" cy="84600"/>
            </p14:xfrm>
          </p:contentPart>
        </mc:Choice>
        <mc:Fallback>
          <p:pic>
            <p:nvPicPr>
              <p:cNvPr id="65" name="Ink 6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44433" y="967600"/>
                <a:ext cx="180108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1" name="Ink 90"/>
              <p14:cNvContentPartPr/>
              <p14:nvPr/>
            </p14:nvContentPartPr>
            <p14:xfrm>
              <a:off x="6860313" y="1204480"/>
              <a:ext cx="1665720" cy="1551240"/>
            </p14:xfrm>
          </p:contentPart>
        </mc:Choice>
        <mc:Fallback>
          <p:pic>
            <p:nvPicPr>
              <p:cNvPr id="91" name="Ink 9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46993" y="1191520"/>
                <a:ext cx="1689840" cy="157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2" name="Ink 91"/>
              <p14:cNvContentPartPr/>
              <p14:nvPr/>
            </p14:nvContentPartPr>
            <p14:xfrm>
              <a:off x="7544313" y="706240"/>
              <a:ext cx="2032200" cy="73512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530273" y="690760"/>
                <a:ext cx="2067120" cy="76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9" name="Ink 98"/>
              <p14:cNvContentPartPr/>
              <p14:nvPr/>
            </p14:nvContentPartPr>
            <p14:xfrm>
              <a:off x="7287633" y="276760"/>
              <a:ext cx="552240" cy="27648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277553" y="266680"/>
                <a:ext cx="578880" cy="29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4" name="Ink 113"/>
              <p14:cNvContentPartPr/>
              <p14:nvPr/>
            </p14:nvContentPartPr>
            <p14:xfrm>
              <a:off x="469593" y="279280"/>
              <a:ext cx="9450360" cy="536436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7353" y="260200"/>
                <a:ext cx="9478080" cy="539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47" name="Ink 146"/>
              <p14:cNvContentPartPr/>
              <p14:nvPr/>
            </p14:nvContentPartPr>
            <p14:xfrm>
              <a:off x="5104233" y="541000"/>
              <a:ext cx="2213280" cy="80532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90193" y="523000"/>
                <a:ext cx="2247480" cy="83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51" name="Ink 150"/>
              <p14:cNvContentPartPr/>
              <p14:nvPr/>
            </p14:nvContentPartPr>
            <p14:xfrm>
              <a:off x="142353" y="2678320"/>
              <a:ext cx="4340520" cy="907920"/>
            </p14:xfrm>
          </p:contentPart>
        </mc:Choice>
        <mc:Fallback>
          <p:pic>
            <p:nvPicPr>
              <p:cNvPr id="151" name="Ink 15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8313" y="2662480"/>
                <a:ext cx="4370040" cy="9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54" name="Ink 153"/>
              <p14:cNvContentPartPr/>
              <p14:nvPr/>
            </p14:nvContentPartPr>
            <p14:xfrm>
              <a:off x="1304793" y="3838960"/>
              <a:ext cx="89280" cy="2332800"/>
            </p14:xfrm>
          </p:contentPart>
        </mc:Choice>
        <mc:Fallback>
          <p:pic>
            <p:nvPicPr>
              <p:cNvPr id="154" name="Ink 15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89673" y="3822040"/>
                <a:ext cx="121680" cy="236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59" name="Ink 158"/>
              <p14:cNvContentPartPr/>
              <p14:nvPr/>
            </p14:nvContentPartPr>
            <p14:xfrm>
              <a:off x="1139913" y="4101040"/>
              <a:ext cx="5346720" cy="138600"/>
            </p14:xfrm>
          </p:contentPart>
        </mc:Choice>
        <mc:Fallback>
          <p:pic>
            <p:nvPicPr>
              <p:cNvPr id="159" name="Ink 15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24793" y="4087000"/>
                <a:ext cx="537804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60" name="Ink 159"/>
              <p14:cNvContentPartPr/>
              <p14:nvPr/>
            </p14:nvContentPartPr>
            <p14:xfrm>
              <a:off x="1327473" y="4926160"/>
              <a:ext cx="5136840" cy="171000"/>
            </p14:xfrm>
          </p:contentPart>
        </mc:Choice>
        <mc:Fallback>
          <p:pic>
            <p:nvPicPr>
              <p:cNvPr id="160" name="Ink 15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311273" y="4905280"/>
                <a:ext cx="517068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64" name="Ink 163"/>
              <p14:cNvContentPartPr/>
              <p14:nvPr/>
            </p14:nvContentPartPr>
            <p14:xfrm>
              <a:off x="1342593" y="5655880"/>
              <a:ext cx="5280840" cy="94680"/>
            </p14:xfrm>
          </p:contentPart>
        </mc:Choice>
        <mc:Fallback>
          <p:pic>
            <p:nvPicPr>
              <p:cNvPr id="164" name="Ink 16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328553" y="5636080"/>
                <a:ext cx="5311440" cy="1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96" name="Ink 195"/>
              <p14:cNvContentPartPr/>
              <p14:nvPr/>
            </p14:nvContentPartPr>
            <p14:xfrm>
              <a:off x="1297233" y="4266640"/>
              <a:ext cx="4262040" cy="317880"/>
            </p14:xfrm>
          </p:contentPart>
        </mc:Choice>
        <mc:Fallback>
          <p:pic>
            <p:nvPicPr>
              <p:cNvPr id="196" name="Ink 19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284633" y="4247560"/>
                <a:ext cx="4293360" cy="3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43" name="Ink 242"/>
              <p14:cNvContentPartPr/>
              <p14:nvPr/>
            </p14:nvContentPartPr>
            <p14:xfrm>
              <a:off x="568953" y="4112920"/>
              <a:ext cx="413280" cy="1882080"/>
            </p14:xfrm>
          </p:contentPart>
        </mc:Choice>
        <mc:Fallback>
          <p:pic>
            <p:nvPicPr>
              <p:cNvPr id="243" name="Ink 24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0593" y="4096720"/>
                <a:ext cx="450360" cy="191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79" name="Ink 278"/>
              <p14:cNvContentPartPr/>
              <p14:nvPr/>
            </p14:nvContentPartPr>
            <p14:xfrm>
              <a:off x="7340913" y="4688920"/>
              <a:ext cx="3121560" cy="1614960"/>
            </p14:xfrm>
          </p:contentPart>
        </mc:Choice>
        <mc:Fallback>
          <p:pic>
            <p:nvPicPr>
              <p:cNvPr id="279" name="Ink 27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327233" y="4672360"/>
                <a:ext cx="3148560" cy="164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82" name="Ink 281"/>
              <p14:cNvContentPartPr/>
              <p14:nvPr/>
            </p14:nvContentPartPr>
            <p14:xfrm>
              <a:off x="7516953" y="5503240"/>
              <a:ext cx="3327840" cy="47520"/>
            </p14:xfrm>
          </p:contentPart>
        </mc:Choice>
        <mc:Fallback>
          <p:pic>
            <p:nvPicPr>
              <p:cNvPr id="282" name="Ink 28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501113" y="5485240"/>
                <a:ext cx="335700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83" name="Ink 282"/>
              <p14:cNvContentPartPr/>
              <p14:nvPr/>
            </p14:nvContentPartPr>
            <p14:xfrm>
              <a:off x="7473753" y="6083560"/>
              <a:ext cx="3553920" cy="91800"/>
            </p14:xfrm>
          </p:contentPart>
        </mc:Choice>
        <mc:Fallback>
          <p:pic>
            <p:nvPicPr>
              <p:cNvPr id="283" name="Ink 28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459713" y="6072400"/>
                <a:ext cx="3579120" cy="1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13" name="Ink 312"/>
              <p14:cNvContentPartPr/>
              <p14:nvPr/>
            </p14:nvContentPartPr>
            <p14:xfrm>
              <a:off x="7843473" y="6531749"/>
              <a:ext cx="2315520" cy="138960"/>
            </p14:xfrm>
          </p:contentPart>
        </mc:Choice>
        <mc:Fallback>
          <p:pic>
            <p:nvPicPr>
              <p:cNvPr id="313" name="Ink 31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825833" y="6513029"/>
                <a:ext cx="234504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28" name="Ink 327"/>
              <p14:cNvContentPartPr/>
              <p14:nvPr/>
            </p14:nvContentPartPr>
            <p14:xfrm>
              <a:off x="2082753" y="5989960"/>
              <a:ext cx="4702320" cy="540709"/>
            </p14:xfrm>
          </p:contentPart>
        </mc:Choice>
        <mc:Fallback>
          <p:pic>
            <p:nvPicPr>
              <p:cNvPr id="328" name="Ink 32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064753" y="5973400"/>
                <a:ext cx="4733280" cy="5720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29" name="Ink 328"/>
              <p14:cNvContentPartPr/>
              <p14:nvPr/>
            </p14:nvContentPartPr>
            <p14:xfrm>
              <a:off x="2544993" y="4603600"/>
              <a:ext cx="2659320" cy="1329829"/>
            </p14:xfrm>
          </p:contentPart>
        </mc:Choice>
        <mc:Fallback>
          <p:pic>
            <p:nvPicPr>
              <p:cNvPr id="329" name="Ink 32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535273" y="4592440"/>
                <a:ext cx="2685960" cy="13593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38" name="Ink 337"/>
              <p14:cNvContentPartPr/>
              <p14:nvPr/>
            </p14:nvContentPartPr>
            <p14:xfrm>
              <a:off x="5664393" y="5160880"/>
              <a:ext cx="539640" cy="319680"/>
            </p14:xfrm>
          </p:contentPart>
        </mc:Choice>
        <mc:Fallback>
          <p:pic>
            <p:nvPicPr>
              <p:cNvPr id="338" name="Ink 33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653593" y="5151160"/>
                <a:ext cx="56448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39" name="Ink 338"/>
              <p14:cNvContentPartPr/>
              <p14:nvPr/>
            </p14:nvContentPartPr>
            <p14:xfrm>
              <a:off x="10848753" y="4029749"/>
              <a:ext cx="516600" cy="2890800"/>
            </p14:xfrm>
          </p:contentPart>
        </mc:Choice>
        <mc:Fallback>
          <p:pic>
            <p:nvPicPr>
              <p:cNvPr id="339" name="Ink 33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833993" y="4012829"/>
                <a:ext cx="548640" cy="29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45" name="Ink 344"/>
              <p14:cNvContentPartPr/>
              <p14:nvPr/>
            </p14:nvContentPartPr>
            <p14:xfrm>
              <a:off x="11218833" y="4689989"/>
              <a:ext cx="1135440" cy="570240"/>
            </p14:xfrm>
          </p:contentPart>
        </mc:Choice>
        <mc:Fallback>
          <p:pic>
            <p:nvPicPr>
              <p:cNvPr id="345" name="Ink 34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1200833" y="4672709"/>
                <a:ext cx="1162800" cy="60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50" name="Ink 349"/>
              <p14:cNvContentPartPr/>
              <p14:nvPr/>
            </p14:nvContentPartPr>
            <p14:xfrm>
              <a:off x="11178513" y="5106869"/>
              <a:ext cx="1358280" cy="252360"/>
            </p14:xfrm>
          </p:contentPart>
        </mc:Choice>
        <mc:Fallback>
          <p:pic>
            <p:nvPicPr>
              <p:cNvPr id="350" name="Ink 34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1160153" y="5089949"/>
                <a:ext cx="139248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51" name="Ink 350"/>
              <p14:cNvContentPartPr/>
              <p14:nvPr/>
            </p14:nvContentPartPr>
            <p14:xfrm>
              <a:off x="11366433" y="5227829"/>
              <a:ext cx="1069920" cy="149760"/>
            </p14:xfrm>
          </p:contentPart>
        </mc:Choice>
        <mc:Fallback>
          <p:pic>
            <p:nvPicPr>
              <p:cNvPr id="351" name="Ink 35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1349153" y="5210549"/>
                <a:ext cx="110052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54" name="Ink 353"/>
              <p14:cNvContentPartPr/>
              <p14:nvPr/>
            </p14:nvContentPartPr>
            <p14:xfrm>
              <a:off x="10111473" y="5336560"/>
              <a:ext cx="14400" cy="68400"/>
            </p14:xfrm>
          </p:contentPart>
        </mc:Choice>
        <mc:Fallback>
          <p:pic>
            <p:nvPicPr>
              <p:cNvPr id="354" name="Ink 35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103913" y="5329000"/>
                <a:ext cx="3168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55" name="Ink 354"/>
              <p14:cNvContentPartPr/>
              <p14:nvPr/>
            </p14:nvContentPartPr>
            <p14:xfrm>
              <a:off x="9952713" y="4151429"/>
              <a:ext cx="247320" cy="2444040"/>
            </p14:xfrm>
          </p:contentPart>
        </mc:Choice>
        <mc:Fallback>
          <p:pic>
            <p:nvPicPr>
              <p:cNvPr id="355" name="Ink 35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936153" y="4134509"/>
                <a:ext cx="286920" cy="248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57" name="Ink 356"/>
              <p14:cNvContentPartPr/>
              <p14:nvPr/>
            </p14:nvContentPartPr>
            <p14:xfrm>
              <a:off x="8238033" y="4533400"/>
              <a:ext cx="2817720" cy="2297520"/>
            </p14:xfrm>
          </p:contentPart>
        </mc:Choice>
        <mc:Fallback>
          <p:pic>
            <p:nvPicPr>
              <p:cNvPr id="357" name="Ink 35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217873" y="4513960"/>
                <a:ext cx="2848320" cy="233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59" name="Ink 358"/>
              <p14:cNvContentPartPr/>
              <p14:nvPr/>
            </p14:nvContentPartPr>
            <p14:xfrm>
              <a:off x="5971113" y="1227520"/>
              <a:ext cx="694800" cy="1100160"/>
            </p14:xfrm>
          </p:contentPart>
        </mc:Choice>
        <mc:Fallback>
          <p:pic>
            <p:nvPicPr>
              <p:cNvPr id="359" name="Ink 35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951313" y="1208800"/>
                <a:ext cx="722880" cy="11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60" name="Ink 359"/>
              <p14:cNvContentPartPr/>
              <p14:nvPr/>
            </p14:nvContentPartPr>
            <p14:xfrm>
              <a:off x="6888033" y="1336240"/>
              <a:ext cx="165960" cy="1245240"/>
            </p14:xfrm>
          </p:contentPart>
        </mc:Choice>
        <mc:Fallback>
          <p:pic>
            <p:nvPicPr>
              <p:cNvPr id="360" name="Ink 35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866073" y="1320040"/>
                <a:ext cx="208080" cy="12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61" name="Ink 360"/>
              <p14:cNvContentPartPr/>
              <p14:nvPr/>
            </p14:nvContentPartPr>
            <p14:xfrm>
              <a:off x="2442033" y="3633760"/>
              <a:ext cx="1340280" cy="657000"/>
            </p14:xfrm>
          </p:contentPart>
        </mc:Choice>
        <mc:Fallback>
          <p:pic>
            <p:nvPicPr>
              <p:cNvPr id="361" name="Ink 36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431233" y="3621160"/>
                <a:ext cx="1368720" cy="68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62" name="Ink 361"/>
              <p14:cNvContentPartPr/>
              <p14:nvPr/>
            </p14:nvContentPartPr>
            <p14:xfrm>
              <a:off x="8988273" y="3799360"/>
              <a:ext cx="1761120" cy="1820520"/>
            </p14:xfrm>
          </p:contentPart>
        </mc:Choice>
        <mc:Fallback>
          <p:pic>
            <p:nvPicPr>
              <p:cNvPr id="362" name="Ink 36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976753" y="3781720"/>
                <a:ext cx="1784520" cy="18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63" name="Ink 362"/>
              <p14:cNvContentPartPr/>
              <p14:nvPr/>
            </p14:nvContentPartPr>
            <p14:xfrm>
              <a:off x="2541393" y="3754720"/>
              <a:ext cx="3193560" cy="702720"/>
            </p14:xfrm>
          </p:contentPart>
        </mc:Choice>
        <mc:Fallback>
          <p:pic>
            <p:nvPicPr>
              <p:cNvPr id="363" name="Ink 36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531313" y="3740680"/>
                <a:ext cx="3221640" cy="72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64" name="Ink 363"/>
              <p14:cNvContentPartPr/>
              <p14:nvPr/>
            </p14:nvContentPartPr>
            <p14:xfrm>
              <a:off x="3858273" y="5614840"/>
              <a:ext cx="1825200" cy="791989"/>
            </p14:xfrm>
          </p:contentPart>
        </mc:Choice>
        <mc:Fallback>
          <p:pic>
            <p:nvPicPr>
              <p:cNvPr id="364" name="Ink 36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841713" y="5594680"/>
                <a:ext cx="1858320" cy="8301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65" name="Ink 364"/>
              <p14:cNvContentPartPr/>
              <p14:nvPr/>
            </p14:nvContentPartPr>
            <p14:xfrm>
              <a:off x="5196033" y="4212280"/>
              <a:ext cx="515160" cy="1926360"/>
            </p14:xfrm>
          </p:contentPart>
        </mc:Choice>
        <mc:Fallback>
          <p:pic>
            <p:nvPicPr>
              <p:cNvPr id="365" name="Ink 364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177673" y="4200760"/>
                <a:ext cx="551520" cy="19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66" name="Ink 365"/>
              <p14:cNvContentPartPr/>
              <p14:nvPr/>
            </p14:nvContentPartPr>
            <p14:xfrm>
              <a:off x="6576273" y="3595589"/>
              <a:ext cx="777240" cy="3232080"/>
            </p14:xfrm>
          </p:contentPart>
        </mc:Choice>
        <mc:Fallback>
          <p:pic>
            <p:nvPicPr>
              <p:cNvPr id="366" name="Ink 365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557913" y="3584069"/>
                <a:ext cx="810360" cy="326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67" name="Ink 366"/>
              <p14:cNvContentPartPr/>
              <p14:nvPr/>
            </p14:nvContentPartPr>
            <p14:xfrm>
              <a:off x="7665273" y="4402360"/>
              <a:ext cx="70200" cy="471960"/>
            </p14:xfrm>
          </p:contentPart>
        </mc:Choice>
        <mc:Fallback>
          <p:pic>
            <p:nvPicPr>
              <p:cNvPr id="367" name="Ink 36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650153" y="4386520"/>
                <a:ext cx="91800" cy="49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68" name="Ink 367"/>
              <p14:cNvContentPartPr/>
              <p14:nvPr/>
            </p14:nvContentPartPr>
            <p14:xfrm>
              <a:off x="9127233" y="3593440"/>
              <a:ext cx="370800" cy="1112040"/>
            </p14:xfrm>
          </p:contentPart>
        </mc:Choice>
        <mc:Fallback>
          <p:pic>
            <p:nvPicPr>
              <p:cNvPr id="368" name="Ink 367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9114993" y="3575080"/>
                <a:ext cx="400680" cy="11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69" name="Ink 368"/>
              <p14:cNvContentPartPr/>
              <p14:nvPr/>
            </p14:nvContentPartPr>
            <p14:xfrm>
              <a:off x="8337393" y="5519800"/>
              <a:ext cx="1800360" cy="290880"/>
            </p14:xfrm>
          </p:contentPart>
        </mc:Choice>
        <mc:Fallback>
          <p:pic>
            <p:nvPicPr>
              <p:cNvPr id="369" name="Ink 368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331633" y="5504680"/>
                <a:ext cx="1824840" cy="3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70" name="Ink 369"/>
              <p14:cNvContentPartPr/>
              <p14:nvPr/>
            </p14:nvContentPartPr>
            <p14:xfrm>
              <a:off x="7689753" y="6162760"/>
              <a:ext cx="385200" cy="674640"/>
            </p14:xfrm>
          </p:contentPart>
        </mc:Choice>
        <mc:Fallback>
          <p:pic>
            <p:nvPicPr>
              <p:cNvPr id="370" name="Ink 369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669953" y="6145120"/>
                <a:ext cx="420480" cy="70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71" name="Ink 370"/>
              <p14:cNvContentPartPr/>
              <p14:nvPr/>
            </p14:nvContentPartPr>
            <p14:xfrm>
              <a:off x="8925273" y="4523320"/>
              <a:ext cx="1027080" cy="1614600"/>
            </p14:xfrm>
          </p:contentPart>
        </mc:Choice>
        <mc:Fallback>
          <p:pic>
            <p:nvPicPr>
              <p:cNvPr id="371" name="Ink 370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916633" y="4513240"/>
                <a:ext cx="1046160" cy="163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72" name="Ink 371"/>
              <p14:cNvContentPartPr/>
              <p14:nvPr/>
            </p14:nvContentPartPr>
            <p14:xfrm>
              <a:off x="9111033" y="6145480"/>
              <a:ext cx="1094400" cy="214200"/>
            </p14:xfrm>
          </p:contentPart>
        </mc:Choice>
        <mc:Fallback>
          <p:pic>
            <p:nvPicPr>
              <p:cNvPr id="372" name="Ink 371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9095193" y="6129640"/>
                <a:ext cx="112896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73" name="Ink 372"/>
              <p14:cNvContentPartPr/>
              <p14:nvPr/>
            </p14:nvContentPartPr>
            <p14:xfrm>
              <a:off x="10146033" y="5622400"/>
              <a:ext cx="64080" cy="592560"/>
            </p14:xfrm>
          </p:contentPart>
        </mc:Choice>
        <mc:Fallback>
          <p:pic>
            <p:nvPicPr>
              <p:cNvPr id="373" name="Ink 372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0140273" y="5616640"/>
                <a:ext cx="84600" cy="60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74" name="Ink 373"/>
              <p14:cNvContentPartPr/>
              <p14:nvPr/>
            </p14:nvContentPartPr>
            <p14:xfrm>
              <a:off x="10139193" y="6515560"/>
              <a:ext cx="621360" cy="346680"/>
            </p14:xfrm>
          </p:contentPart>
        </mc:Choice>
        <mc:Fallback>
          <p:pic>
            <p:nvPicPr>
              <p:cNvPr id="374" name="Ink 373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0128033" y="6495400"/>
                <a:ext cx="645840" cy="37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1272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33793" y="499960"/>
              <a:ext cx="422280" cy="4372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0833" y="485920"/>
                <a:ext cx="450720" cy="440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1101033" y="853480"/>
              <a:ext cx="8769600" cy="14760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88073" y="835840"/>
                <a:ext cx="8796240" cy="1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1242873" y="1774720"/>
              <a:ext cx="8858880" cy="25236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27393" y="1759600"/>
                <a:ext cx="8889480" cy="2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5" name="Ink 14"/>
              <p14:cNvContentPartPr/>
              <p14:nvPr/>
            </p14:nvContentPartPr>
            <p14:xfrm>
              <a:off x="1349433" y="2990080"/>
              <a:ext cx="9900720" cy="29880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31793" y="2972440"/>
                <a:ext cx="9931680" cy="3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8" name="Ink 17"/>
              <p14:cNvContentPartPr/>
              <p14:nvPr/>
            </p14:nvContentPartPr>
            <p14:xfrm>
              <a:off x="1486953" y="4124080"/>
              <a:ext cx="9588240" cy="21924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473273" y="4103200"/>
                <a:ext cx="961812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9" name="Ink 18"/>
              <p14:cNvContentPartPr/>
              <p14:nvPr/>
            </p14:nvContentPartPr>
            <p14:xfrm>
              <a:off x="1594953" y="4539520"/>
              <a:ext cx="232920" cy="155700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81273" y="4523680"/>
                <a:ext cx="257040" cy="158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4" name="Ink 23"/>
              <p14:cNvContentPartPr/>
              <p14:nvPr/>
            </p14:nvContentPartPr>
            <p14:xfrm>
              <a:off x="1623033" y="5151520"/>
              <a:ext cx="9504360" cy="14184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05393" y="5133520"/>
                <a:ext cx="953532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5" name="Ink 34"/>
              <p14:cNvContentPartPr/>
              <p14:nvPr/>
            </p14:nvContentPartPr>
            <p14:xfrm>
              <a:off x="4855833" y="316720"/>
              <a:ext cx="1406160" cy="739080"/>
            </p14:xfrm>
          </p:contentPart>
        </mc:Choice>
        <mc:Fallback>
          <p:pic>
            <p:nvPicPr>
              <p:cNvPr id="35" name="Ink 3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844313" y="300160"/>
                <a:ext cx="1432440" cy="76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2" name="Ink 41"/>
              <p14:cNvContentPartPr/>
              <p14:nvPr/>
            </p14:nvContentPartPr>
            <p14:xfrm>
              <a:off x="14553" y="649000"/>
              <a:ext cx="317160" cy="457200"/>
            </p14:xfrm>
          </p:contentPart>
        </mc:Choice>
        <mc:Fallback>
          <p:pic>
            <p:nvPicPr>
              <p:cNvPr id="42" name="Ink 4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93" y="634240"/>
                <a:ext cx="348840" cy="48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4" name="Ink 43"/>
              <p14:cNvContentPartPr/>
              <p14:nvPr/>
            </p14:nvContentPartPr>
            <p14:xfrm>
              <a:off x="601713" y="2667160"/>
              <a:ext cx="444600" cy="40428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6233" y="2650960"/>
                <a:ext cx="474120" cy="43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5" name="Ink 44"/>
              <p14:cNvContentPartPr/>
              <p14:nvPr/>
            </p14:nvContentPartPr>
            <p14:xfrm>
              <a:off x="768753" y="3997360"/>
              <a:ext cx="219240" cy="59688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9313" y="3978280"/>
                <a:ext cx="257040" cy="62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9" name="Ink 48"/>
              <p14:cNvContentPartPr/>
              <p14:nvPr/>
            </p14:nvContentPartPr>
            <p14:xfrm>
              <a:off x="2540673" y="1932400"/>
              <a:ext cx="5671440" cy="63612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527353" y="1916920"/>
                <a:ext cx="5706000" cy="66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50" name="Ink 49"/>
              <p14:cNvContentPartPr/>
              <p14:nvPr/>
            </p14:nvContentPartPr>
            <p14:xfrm>
              <a:off x="2546433" y="2219320"/>
              <a:ext cx="7200" cy="3744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541393" y="2214640"/>
                <a:ext cx="1692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0" name="Ink 69"/>
              <p14:cNvContentPartPr/>
              <p14:nvPr/>
            </p14:nvContentPartPr>
            <p14:xfrm>
              <a:off x="3923793" y="3110320"/>
              <a:ext cx="4420080" cy="42804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913713" y="3098080"/>
                <a:ext cx="4446720" cy="45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97" name="Ink 96"/>
              <p14:cNvContentPartPr/>
              <p14:nvPr/>
            </p14:nvContentPartPr>
            <p14:xfrm>
              <a:off x="6720273" y="874720"/>
              <a:ext cx="1413360" cy="45000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706953" y="859600"/>
                <a:ext cx="1443960" cy="48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01" name="Ink 100"/>
              <p14:cNvContentPartPr/>
              <p14:nvPr/>
            </p14:nvContentPartPr>
            <p14:xfrm>
              <a:off x="1164393" y="1229680"/>
              <a:ext cx="6823080" cy="18540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149633" y="1217800"/>
                <a:ext cx="685332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02" name="Ink 101"/>
              <p14:cNvContentPartPr/>
              <p14:nvPr/>
            </p14:nvContentPartPr>
            <p14:xfrm>
              <a:off x="728793" y="1520200"/>
              <a:ext cx="34920" cy="45180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12953" y="1502560"/>
                <a:ext cx="64080" cy="48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20" name="Ink 119"/>
              <p14:cNvContentPartPr/>
              <p14:nvPr/>
            </p14:nvContentPartPr>
            <p14:xfrm>
              <a:off x="6920073" y="5147920"/>
              <a:ext cx="1470240" cy="544680"/>
            </p14:xfrm>
          </p:contentPart>
        </mc:Choice>
        <mc:Fallback>
          <p:pic>
            <p:nvPicPr>
              <p:cNvPr id="120" name="Ink 11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904593" y="5132800"/>
                <a:ext cx="1502280" cy="57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28" name="Ink 127"/>
              <p14:cNvContentPartPr/>
              <p14:nvPr/>
            </p14:nvContentPartPr>
            <p14:xfrm>
              <a:off x="8008713" y="152920"/>
              <a:ext cx="1091880" cy="632880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991793" y="136000"/>
                <a:ext cx="1121040" cy="63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37" name="Ink 136"/>
              <p14:cNvContentPartPr/>
              <p14:nvPr/>
            </p14:nvContentPartPr>
            <p14:xfrm>
              <a:off x="3770073" y="1117720"/>
              <a:ext cx="405720" cy="3866029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759993" y="1109440"/>
                <a:ext cx="424080" cy="38825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49" name="Ink 148"/>
              <p14:cNvContentPartPr/>
              <p14:nvPr/>
            </p14:nvContentPartPr>
            <p14:xfrm>
              <a:off x="6250113" y="967600"/>
              <a:ext cx="615600" cy="4095000"/>
            </p14:xfrm>
          </p:contentPart>
        </mc:Choice>
        <mc:Fallback>
          <p:pic>
            <p:nvPicPr>
              <p:cNvPr id="149" name="Ink 14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239313" y="953200"/>
                <a:ext cx="633960" cy="411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50" name="Ink 149"/>
              <p14:cNvContentPartPr/>
              <p14:nvPr/>
            </p14:nvContentPartPr>
            <p14:xfrm>
              <a:off x="5446593" y="4143880"/>
              <a:ext cx="3072960" cy="525960"/>
            </p14:xfrm>
          </p:contentPart>
        </mc:Choice>
        <mc:Fallback>
          <p:pic>
            <p:nvPicPr>
              <p:cNvPr id="150" name="Ink 14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430393" y="4129840"/>
                <a:ext cx="3109680" cy="56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71" name="Ink 170"/>
              <p14:cNvContentPartPr/>
              <p14:nvPr/>
            </p14:nvContentPartPr>
            <p14:xfrm>
              <a:off x="2468673" y="349480"/>
              <a:ext cx="3567600" cy="882000"/>
            </p14:xfrm>
          </p:contentPart>
        </mc:Choice>
        <mc:Fallback>
          <p:pic>
            <p:nvPicPr>
              <p:cNvPr id="171" name="Ink 17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456433" y="336880"/>
                <a:ext cx="3593880" cy="9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76" name="Ink 175"/>
              <p14:cNvContentPartPr/>
              <p14:nvPr/>
            </p14:nvContentPartPr>
            <p14:xfrm>
              <a:off x="1821393" y="5765680"/>
              <a:ext cx="4849920" cy="1110589"/>
            </p14:xfrm>
          </p:contentPart>
        </mc:Choice>
        <mc:Fallback>
          <p:pic>
            <p:nvPicPr>
              <p:cNvPr id="176" name="Ink 17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802313" y="5749480"/>
                <a:ext cx="4888080" cy="11386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79" name="Ink 178"/>
              <p14:cNvContentPartPr/>
              <p14:nvPr/>
            </p14:nvContentPartPr>
            <p14:xfrm>
              <a:off x="2423313" y="1206280"/>
              <a:ext cx="57600" cy="101880"/>
            </p14:xfrm>
          </p:contentPart>
        </mc:Choice>
        <mc:Fallback>
          <p:pic>
            <p:nvPicPr>
              <p:cNvPr id="179" name="Ink 17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414313" y="1196560"/>
                <a:ext cx="7416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81" name="Ink 180"/>
              <p14:cNvContentPartPr/>
              <p14:nvPr/>
            </p14:nvContentPartPr>
            <p14:xfrm>
              <a:off x="1117593" y="400960"/>
              <a:ext cx="1407600" cy="758520"/>
            </p14:xfrm>
          </p:contentPart>
        </mc:Choice>
        <mc:Fallback>
          <p:pic>
            <p:nvPicPr>
              <p:cNvPr id="181" name="Ink 18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111113" y="390160"/>
                <a:ext cx="1428480" cy="78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82" name="Ink 181"/>
              <p14:cNvContentPartPr/>
              <p14:nvPr/>
            </p14:nvContentPartPr>
            <p14:xfrm>
              <a:off x="2489553" y="1683280"/>
              <a:ext cx="18720" cy="215640"/>
            </p14:xfrm>
          </p:contentPart>
        </mc:Choice>
        <mc:Fallback>
          <p:pic>
            <p:nvPicPr>
              <p:cNvPr id="182" name="Ink 18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483793" y="1678600"/>
                <a:ext cx="2916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97" name="Ink 196"/>
              <p14:cNvContentPartPr/>
              <p14:nvPr/>
            </p14:nvContentPartPr>
            <p14:xfrm>
              <a:off x="4955193" y="1110520"/>
              <a:ext cx="486360" cy="2858760"/>
            </p14:xfrm>
          </p:contentPart>
        </mc:Choice>
        <mc:Fallback>
          <p:pic>
            <p:nvPicPr>
              <p:cNvPr id="197" name="Ink 19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945473" y="1096480"/>
                <a:ext cx="507240" cy="28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02" name="Ink 201"/>
              <p14:cNvContentPartPr/>
              <p14:nvPr/>
            </p14:nvContentPartPr>
            <p14:xfrm>
              <a:off x="6872193" y="5133880"/>
              <a:ext cx="1708200" cy="536040"/>
            </p14:xfrm>
          </p:contentPart>
        </mc:Choice>
        <mc:Fallback>
          <p:pic>
            <p:nvPicPr>
              <p:cNvPr id="202" name="Ink 20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854553" y="5118760"/>
                <a:ext cx="174780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05" name="Ink 204"/>
              <p14:cNvContentPartPr/>
              <p14:nvPr/>
            </p14:nvContentPartPr>
            <p14:xfrm>
              <a:off x="7074153" y="2545480"/>
              <a:ext cx="2428920" cy="930960"/>
            </p14:xfrm>
          </p:contentPart>
        </mc:Choice>
        <mc:Fallback>
          <p:pic>
            <p:nvPicPr>
              <p:cNvPr id="205" name="Ink 20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057953" y="2528560"/>
                <a:ext cx="2457720" cy="9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22" name="Ink 221"/>
              <p14:cNvContentPartPr/>
              <p14:nvPr/>
            </p14:nvContentPartPr>
            <p14:xfrm>
              <a:off x="962073" y="5038840"/>
              <a:ext cx="351360" cy="569520"/>
            </p14:xfrm>
          </p:contentPart>
        </mc:Choice>
        <mc:Fallback>
          <p:pic>
            <p:nvPicPr>
              <p:cNvPr id="222" name="Ink 22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45513" y="5027320"/>
                <a:ext cx="378720" cy="59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24" name="Ink 223"/>
              <p14:cNvContentPartPr/>
              <p14:nvPr/>
            </p14:nvContentPartPr>
            <p14:xfrm>
              <a:off x="4864473" y="335440"/>
              <a:ext cx="1342080" cy="69012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846833" y="321760"/>
                <a:ext cx="1378080" cy="72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25" name="Ink 224"/>
              <p14:cNvContentPartPr/>
              <p14:nvPr/>
            </p14:nvContentPartPr>
            <p14:xfrm>
              <a:off x="3999753" y="2704229"/>
              <a:ext cx="4078080" cy="334800"/>
            </p14:xfrm>
          </p:contentPart>
        </mc:Choice>
        <mc:Fallback>
          <p:pic>
            <p:nvPicPr>
              <p:cNvPr id="225" name="Ink 22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988593" y="2684429"/>
                <a:ext cx="409968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31" name="Ink 230"/>
              <p14:cNvContentPartPr/>
              <p14:nvPr/>
            </p14:nvContentPartPr>
            <p14:xfrm>
              <a:off x="4210713" y="4651469"/>
              <a:ext cx="4350960" cy="250920"/>
            </p14:xfrm>
          </p:contentPart>
        </mc:Choice>
        <mc:Fallback>
          <p:pic>
            <p:nvPicPr>
              <p:cNvPr id="231" name="Ink 23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198113" y="4635269"/>
                <a:ext cx="4380480" cy="2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42" name="Ink 241"/>
              <p14:cNvContentPartPr/>
              <p14:nvPr/>
            </p14:nvContentPartPr>
            <p14:xfrm>
              <a:off x="3956193" y="3081160"/>
              <a:ext cx="4456440" cy="1625029"/>
            </p14:xfrm>
          </p:contentPart>
        </mc:Choice>
        <mc:Fallback>
          <p:pic>
            <p:nvPicPr>
              <p:cNvPr id="242" name="Ink 24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942873" y="3066040"/>
                <a:ext cx="4484880" cy="16523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43" name="Ink 242"/>
              <p14:cNvContentPartPr/>
              <p14:nvPr/>
            </p14:nvContentPartPr>
            <p14:xfrm>
              <a:off x="4775193" y="4504229"/>
              <a:ext cx="52560" cy="32760"/>
            </p14:xfrm>
          </p:contentPart>
        </mc:Choice>
        <mc:Fallback>
          <p:pic>
            <p:nvPicPr>
              <p:cNvPr id="243" name="Ink 24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762593" y="4493429"/>
                <a:ext cx="80280" cy="5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1342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87233" y="114040"/>
              <a:ext cx="10281240" cy="13474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3913" y="100720"/>
                <a:ext cx="10305360" cy="13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2" name="Ink 51"/>
              <p14:cNvContentPartPr/>
              <p14:nvPr/>
            </p14:nvContentPartPr>
            <p14:xfrm>
              <a:off x="324153" y="1585000"/>
              <a:ext cx="132120" cy="179928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1553" y="1571320"/>
                <a:ext cx="158400" cy="18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5" name="Ink 54"/>
              <p14:cNvContentPartPr/>
              <p14:nvPr/>
            </p14:nvContentPartPr>
            <p14:xfrm>
              <a:off x="443313" y="2001160"/>
              <a:ext cx="3930120" cy="7920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6113" y="1990720"/>
                <a:ext cx="395064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8" name="Ink 67"/>
              <p14:cNvContentPartPr/>
              <p14:nvPr/>
            </p14:nvContentPartPr>
            <p14:xfrm>
              <a:off x="411993" y="2008360"/>
              <a:ext cx="3490200" cy="47664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6153" y="1993960"/>
                <a:ext cx="3526920" cy="49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5" name="Ink 84"/>
              <p14:cNvContentPartPr/>
              <p14:nvPr/>
            </p14:nvContentPartPr>
            <p14:xfrm>
              <a:off x="5471793" y="1367920"/>
              <a:ext cx="177480" cy="153000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58473" y="1356400"/>
                <a:ext cx="208800" cy="155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7" name="Ink 86"/>
              <p14:cNvContentPartPr/>
              <p14:nvPr/>
            </p14:nvContentPartPr>
            <p14:xfrm>
              <a:off x="5559633" y="1830520"/>
              <a:ext cx="4284360" cy="16380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549193" y="1817920"/>
                <a:ext cx="430992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9" name="Ink 108"/>
              <p14:cNvContentPartPr/>
              <p14:nvPr/>
            </p14:nvContentPartPr>
            <p14:xfrm>
              <a:off x="11148633" y="1469440"/>
              <a:ext cx="531000" cy="505440"/>
            </p14:xfrm>
          </p:contentPart>
        </mc:Choice>
        <mc:Fallback>
          <p:pic>
            <p:nvPicPr>
              <p:cNvPr id="109" name="Ink 10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138553" y="1453600"/>
                <a:ext cx="553320" cy="53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19" name="Ink 118"/>
              <p14:cNvContentPartPr/>
              <p14:nvPr/>
            </p14:nvContentPartPr>
            <p14:xfrm>
              <a:off x="7881633" y="1410400"/>
              <a:ext cx="921960" cy="501840"/>
            </p14:xfrm>
          </p:contentPart>
        </mc:Choice>
        <mc:Fallback>
          <p:pic>
            <p:nvPicPr>
              <p:cNvPr id="119" name="Ink 11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871193" y="1395640"/>
                <a:ext cx="947160" cy="53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21" name="Ink 120"/>
              <p14:cNvContentPartPr/>
              <p14:nvPr/>
            </p14:nvContentPartPr>
            <p14:xfrm>
              <a:off x="3957993" y="415720"/>
              <a:ext cx="1113120" cy="184680"/>
            </p14:xfrm>
          </p:contentPart>
        </mc:Choice>
        <mc:Fallback>
          <p:pic>
            <p:nvPicPr>
              <p:cNvPr id="121" name="Ink 12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946473" y="400960"/>
                <a:ext cx="113544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27" name="Ink 126"/>
              <p14:cNvContentPartPr/>
              <p14:nvPr/>
            </p14:nvContentPartPr>
            <p14:xfrm>
              <a:off x="9686313" y="1717840"/>
              <a:ext cx="1640880" cy="159840"/>
            </p14:xfrm>
          </p:contentPart>
        </mc:Choice>
        <mc:Fallback>
          <p:pic>
            <p:nvPicPr>
              <p:cNvPr id="127" name="Ink 12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676233" y="1700560"/>
                <a:ext cx="166428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8" name="Ink 127"/>
              <p14:cNvContentPartPr/>
              <p14:nvPr/>
            </p14:nvContentPartPr>
            <p14:xfrm>
              <a:off x="8752833" y="1865440"/>
              <a:ext cx="1211760" cy="44928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738073" y="1852840"/>
                <a:ext cx="1244160" cy="4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29" name="Ink 128"/>
              <p14:cNvContentPartPr/>
              <p14:nvPr/>
            </p14:nvContentPartPr>
            <p14:xfrm>
              <a:off x="5604993" y="2746360"/>
              <a:ext cx="162360" cy="173340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589513" y="2732680"/>
                <a:ext cx="197640" cy="176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35" name="Ink 134"/>
              <p14:cNvContentPartPr/>
              <p14:nvPr/>
            </p14:nvContentPartPr>
            <p14:xfrm>
              <a:off x="5581953" y="2881000"/>
              <a:ext cx="5727240" cy="140400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568993" y="2869840"/>
                <a:ext cx="575136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42" name="Ink 141"/>
              <p14:cNvContentPartPr/>
              <p14:nvPr/>
            </p14:nvContentPartPr>
            <p14:xfrm>
              <a:off x="6515793" y="3012400"/>
              <a:ext cx="1802160" cy="56412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504633" y="2997640"/>
                <a:ext cx="1825560" cy="59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45" name="Ink 144"/>
              <p14:cNvContentPartPr/>
              <p14:nvPr/>
            </p14:nvContentPartPr>
            <p14:xfrm>
              <a:off x="5848713" y="4097440"/>
              <a:ext cx="4299840" cy="52920"/>
            </p14:xfrm>
          </p:contentPart>
        </mc:Choice>
        <mc:Fallback>
          <p:pic>
            <p:nvPicPr>
              <p:cNvPr id="145" name="Ink 14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835393" y="4078720"/>
                <a:ext cx="432432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47" name="Ink 146"/>
              <p14:cNvContentPartPr/>
              <p14:nvPr/>
            </p14:nvContentPartPr>
            <p14:xfrm>
              <a:off x="7526313" y="4160440"/>
              <a:ext cx="867960" cy="33660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509393" y="4143520"/>
                <a:ext cx="89676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52" name="Ink 151"/>
              <p14:cNvContentPartPr/>
              <p14:nvPr/>
            </p14:nvContentPartPr>
            <p14:xfrm>
              <a:off x="10188513" y="1319680"/>
              <a:ext cx="911880" cy="4294080"/>
            </p14:xfrm>
          </p:contentPart>
        </mc:Choice>
        <mc:Fallback>
          <p:pic>
            <p:nvPicPr>
              <p:cNvPr id="152" name="Ink 15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179513" y="1310680"/>
                <a:ext cx="932760" cy="431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56" name="Ink 155"/>
              <p14:cNvContentPartPr/>
              <p14:nvPr/>
            </p14:nvContentPartPr>
            <p14:xfrm>
              <a:off x="3881673" y="1382680"/>
              <a:ext cx="248040" cy="36547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868713" y="1373680"/>
                <a:ext cx="274320" cy="36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69" name="Ink 168"/>
              <p14:cNvContentPartPr/>
              <p14:nvPr/>
            </p14:nvContentPartPr>
            <p14:xfrm>
              <a:off x="5374593" y="3955240"/>
              <a:ext cx="312840" cy="1757160"/>
            </p14:xfrm>
          </p:contentPart>
        </mc:Choice>
        <mc:Fallback>
          <p:pic>
            <p:nvPicPr>
              <p:cNvPr id="169" name="Ink 16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356593" y="3937240"/>
                <a:ext cx="347760" cy="178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72" name="Ink 171"/>
              <p14:cNvContentPartPr/>
              <p14:nvPr/>
            </p14:nvContentPartPr>
            <p14:xfrm>
              <a:off x="4652073" y="1090720"/>
              <a:ext cx="423000" cy="5252040"/>
            </p14:xfrm>
          </p:contentPart>
        </mc:Choice>
        <mc:Fallback>
          <p:pic>
            <p:nvPicPr>
              <p:cNvPr id="172" name="Ink 17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645593" y="1077400"/>
                <a:ext cx="453600" cy="528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94" name="Ink 193"/>
              <p14:cNvContentPartPr/>
              <p14:nvPr/>
            </p14:nvContentPartPr>
            <p14:xfrm>
              <a:off x="5646033" y="2222920"/>
              <a:ext cx="3135960" cy="123480"/>
            </p14:xfrm>
          </p:contentPart>
        </mc:Choice>
        <mc:Fallback>
          <p:pic>
            <p:nvPicPr>
              <p:cNvPr id="194" name="Ink 19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632713" y="2205640"/>
                <a:ext cx="316584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97" name="Ink 196"/>
              <p14:cNvContentPartPr/>
              <p14:nvPr/>
            </p14:nvContentPartPr>
            <p14:xfrm>
              <a:off x="8564913" y="2098360"/>
              <a:ext cx="1270800" cy="617760"/>
            </p14:xfrm>
          </p:contentPart>
        </mc:Choice>
        <mc:Fallback>
          <p:pic>
            <p:nvPicPr>
              <p:cNvPr id="197" name="Ink 19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553033" y="2086120"/>
                <a:ext cx="1294200" cy="64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00" name="Ink 199"/>
              <p14:cNvContentPartPr/>
              <p14:nvPr/>
            </p14:nvContentPartPr>
            <p14:xfrm>
              <a:off x="92673" y="1081349"/>
              <a:ext cx="1681200" cy="1052651"/>
            </p14:xfrm>
          </p:contentPart>
        </mc:Choice>
        <mc:Fallback>
          <p:pic>
            <p:nvPicPr>
              <p:cNvPr id="200" name="Ink 19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3313" y="1070912"/>
                <a:ext cx="1700640" cy="10774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11" name="Ink 210"/>
              <p14:cNvContentPartPr/>
              <p14:nvPr/>
            </p14:nvContentPartPr>
            <p14:xfrm>
              <a:off x="2569473" y="1582480"/>
              <a:ext cx="820800" cy="440280"/>
            </p14:xfrm>
          </p:contentPart>
        </mc:Choice>
        <mc:Fallback>
          <p:pic>
            <p:nvPicPr>
              <p:cNvPr id="211" name="Ink 21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559393" y="1566280"/>
                <a:ext cx="847440" cy="47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12" name="Ink 211"/>
              <p14:cNvContentPartPr/>
              <p14:nvPr/>
            </p14:nvContentPartPr>
            <p14:xfrm>
              <a:off x="188793" y="2211040"/>
              <a:ext cx="672120" cy="349560"/>
            </p14:xfrm>
          </p:contentPart>
        </mc:Choice>
        <mc:Fallback>
          <p:pic>
            <p:nvPicPr>
              <p:cNvPr id="212" name="Ink 21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72953" y="2199880"/>
                <a:ext cx="699120" cy="37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13" name="Ink 212"/>
              <p14:cNvContentPartPr/>
              <p14:nvPr/>
            </p14:nvContentPartPr>
            <p14:xfrm>
              <a:off x="612513" y="2231560"/>
              <a:ext cx="199080" cy="339480"/>
            </p14:xfrm>
          </p:contentPart>
        </mc:Choice>
        <mc:Fallback>
          <p:pic>
            <p:nvPicPr>
              <p:cNvPr id="213" name="Ink 21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99553" y="2219680"/>
                <a:ext cx="229320" cy="3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21" name="Ink 220"/>
              <p14:cNvContentPartPr/>
              <p14:nvPr/>
            </p14:nvContentPartPr>
            <p14:xfrm>
              <a:off x="1367433" y="2122120"/>
              <a:ext cx="1771200" cy="1017720"/>
            </p14:xfrm>
          </p:contentPart>
        </mc:Choice>
        <mc:Fallback>
          <p:pic>
            <p:nvPicPr>
              <p:cNvPr id="221" name="Ink 22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352673" y="2112040"/>
                <a:ext cx="1794600" cy="10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54" name="Ink 253"/>
              <p14:cNvContentPartPr/>
              <p14:nvPr/>
            </p14:nvContentPartPr>
            <p14:xfrm>
              <a:off x="162513" y="3971440"/>
              <a:ext cx="4542480" cy="2991960"/>
            </p14:xfrm>
          </p:contentPart>
        </mc:Choice>
        <mc:Fallback>
          <p:pic>
            <p:nvPicPr>
              <p:cNvPr id="254" name="Ink 25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48833" y="3957760"/>
                <a:ext cx="4568760" cy="301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75" name="Ink 274"/>
              <p14:cNvContentPartPr/>
              <p14:nvPr/>
            </p14:nvContentPartPr>
            <p14:xfrm>
              <a:off x="5478633" y="1493920"/>
              <a:ext cx="889920" cy="586080"/>
            </p14:xfrm>
          </p:contentPart>
        </mc:Choice>
        <mc:Fallback>
          <p:pic>
            <p:nvPicPr>
              <p:cNvPr id="275" name="Ink 27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466393" y="1478440"/>
                <a:ext cx="914760" cy="61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76" name="Ink 275"/>
              <p14:cNvContentPartPr/>
              <p14:nvPr/>
            </p14:nvContentPartPr>
            <p14:xfrm>
              <a:off x="6258033" y="1466560"/>
              <a:ext cx="1050840" cy="539280"/>
            </p14:xfrm>
          </p:contentPart>
        </mc:Choice>
        <mc:Fallback>
          <p:pic>
            <p:nvPicPr>
              <p:cNvPr id="276" name="Ink 27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251553" y="1451440"/>
                <a:ext cx="1071720" cy="56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77" name="Ink 276"/>
              <p14:cNvContentPartPr/>
              <p14:nvPr/>
            </p14:nvContentPartPr>
            <p14:xfrm>
              <a:off x="7181073" y="1459720"/>
              <a:ext cx="878400" cy="500760"/>
            </p14:xfrm>
          </p:contentPart>
        </mc:Choice>
        <mc:Fallback>
          <p:pic>
            <p:nvPicPr>
              <p:cNvPr id="277" name="Ink 27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172433" y="1445320"/>
                <a:ext cx="902520" cy="53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78" name="Ink 277"/>
              <p14:cNvContentPartPr/>
              <p14:nvPr/>
            </p14:nvContentPartPr>
            <p14:xfrm>
              <a:off x="5591313" y="2096560"/>
              <a:ext cx="253440" cy="319320"/>
            </p14:xfrm>
          </p:contentPart>
        </mc:Choice>
        <mc:Fallback>
          <p:pic>
            <p:nvPicPr>
              <p:cNvPr id="278" name="Ink 27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576553" y="2083600"/>
                <a:ext cx="280800" cy="34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79" name="Ink 278"/>
              <p14:cNvContentPartPr/>
              <p14:nvPr/>
            </p14:nvContentPartPr>
            <p14:xfrm>
              <a:off x="9084033" y="1772920"/>
              <a:ext cx="1270080" cy="456480"/>
            </p14:xfrm>
          </p:contentPart>
        </mc:Choice>
        <mc:Fallback>
          <p:pic>
            <p:nvPicPr>
              <p:cNvPr id="279" name="Ink 27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9069633" y="1758160"/>
                <a:ext cx="1301760" cy="48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80" name="Ink 279"/>
              <p14:cNvContentPartPr/>
              <p14:nvPr/>
            </p14:nvContentPartPr>
            <p14:xfrm>
              <a:off x="3930633" y="3980440"/>
              <a:ext cx="681480" cy="767520"/>
            </p14:xfrm>
          </p:contentPart>
        </mc:Choice>
        <mc:Fallback>
          <p:pic>
            <p:nvPicPr>
              <p:cNvPr id="280" name="Ink 27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916233" y="3965320"/>
                <a:ext cx="706680" cy="79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84" name="Ink 283"/>
              <p14:cNvContentPartPr/>
              <p14:nvPr/>
            </p14:nvContentPartPr>
            <p14:xfrm>
              <a:off x="433953" y="1215640"/>
              <a:ext cx="2214360" cy="906120"/>
            </p14:xfrm>
          </p:contentPart>
        </mc:Choice>
        <mc:Fallback>
          <p:pic>
            <p:nvPicPr>
              <p:cNvPr id="284" name="Ink 28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28553" y="1206640"/>
                <a:ext cx="2234520" cy="9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88" name="Ink 287"/>
              <p14:cNvContentPartPr/>
              <p14:nvPr/>
            </p14:nvContentPartPr>
            <p14:xfrm>
              <a:off x="5177313" y="1937080"/>
              <a:ext cx="209520" cy="184680"/>
            </p14:xfrm>
          </p:contentPart>
        </mc:Choice>
        <mc:Fallback>
          <p:pic>
            <p:nvPicPr>
              <p:cNvPr id="288" name="Ink 287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163993" y="1921960"/>
                <a:ext cx="24120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89" name="Ink 288"/>
              <p14:cNvContentPartPr/>
              <p14:nvPr/>
            </p14:nvContentPartPr>
            <p14:xfrm>
              <a:off x="6418953" y="2027440"/>
              <a:ext cx="23040" cy="122040"/>
            </p14:xfrm>
          </p:contentPart>
        </mc:Choice>
        <mc:Fallback>
          <p:pic>
            <p:nvPicPr>
              <p:cNvPr id="289" name="Ink 288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407793" y="2013760"/>
                <a:ext cx="47160" cy="14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90" name="Ink 289"/>
              <p14:cNvContentPartPr/>
              <p14:nvPr/>
            </p14:nvContentPartPr>
            <p14:xfrm>
              <a:off x="7196193" y="1969840"/>
              <a:ext cx="6120" cy="101880"/>
            </p14:xfrm>
          </p:contentPart>
        </mc:Choice>
        <mc:Fallback>
          <p:pic>
            <p:nvPicPr>
              <p:cNvPr id="290" name="Ink 289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186113" y="1956160"/>
                <a:ext cx="2952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91" name="Ink 290"/>
              <p14:cNvContentPartPr/>
              <p14:nvPr/>
            </p14:nvContentPartPr>
            <p14:xfrm>
              <a:off x="6467553" y="2464120"/>
              <a:ext cx="7560" cy="55440"/>
            </p14:xfrm>
          </p:contentPart>
        </mc:Choice>
        <mc:Fallback>
          <p:pic>
            <p:nvPicPr>
              <p:cNvPr id="291" name="Ink 290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454593" y="2452240"/>
                <a:ext cx="338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92" name="Ink 291"/>
              <p14:cNvContentPartPr/>
              <p14:nvPr/>
            </p14:nvContentPartPr>
            <p14:xfrm>
              <a:off x="7269993" y="2504800"/>
              <a:ext cx="5040" cy="66240"/>
            </p14:xfrm>
          </p:contentPart>
        </mc:Choice>
        <mc:Fallback>
          <p:pic>
            <p:nvPicPr>
              <p:cNvPr id="292" name="Ink 291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257393" y="2494360"/>
                <a:ext cx="2844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93" name="Ink 292"/>
              <p14:cNvContentPartPr/>
              <p14:nvPr/>
            </p14:nvContentPartPr>
            <p14:xfrm>
              <a:off x="6518313" y="2765080"/>
              <a:ext cx="7560" cy="107640"/>
            </p14:xfrm>
          </p:contentPart>
        </mc:Choice>
        <mc:Fallback>
          <p:pic>
            <p:nvPicPr>
              <p:cNvPr id="293" name="Ink 292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508233" y="2757160"/>
                <a:ext cx="2556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94" name="Ink 293"/>
              <p14:cNvContentPartPr/>
              <p14:nvPr/>
            </p14:nvContentPartPr>
            <p14:xfrm>
              <a:off x="5284233" y="2891080"/>
              <a:ext cx="12960" cy="338760"/>
            </p14:xfrm>
          </p:contentPart>
        </mc:Choice>
        <mc:Fallback>
          <p:pic>
            <p:nvPicPr>
              <p:cNvPr id="294" name="Ink 293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265873" y="2873080"/>
                <a:ext cx="4536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95" name="Ink 294"/>
              <p14:cNvContentPartPr/>
              <p14:nvPr/>
            </p14:nvContentPartPr>
            <p14:xfrm>
              <a:off x="7302753" y="3001240"/>
              <a:ext cx="7920" cy="84600"/>
            </p14:xfrm>
          </p:contentPart>
        </mc:Choice>
        <mc:Fallback>
          <p:pic>
            <p:nvPicPr>
              <p:cNvPr id="295" name="Ink 294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291953" y="2991880"/>
                <a:ext cx="2808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96" name="Ink 295"/>
              <p14:cNvContentPartPr/>
              <p14:nvPr/>
            </p14:nvContentPartPr>
            <p14:xfrm>
              <a:off x="6515073" y="3058480"/>
              <a:ext cx="14760" cy="90000"/>
            </p14:xfrm>
          </p:contentPart>
        </mc:Choice>
        <mc:Fallback>
          <p:pic>
            <p:nvPicPr>
              <p:cNvPr id="296" name="Ink 295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503193" y="3048040"/>
                <a:ext cx="3708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97" name="Ink 296"/>
              <p14:cNvContentPartPr/>
              <p14:nvPr/>
            </p14:nvContentPartPr>
            <p14:xfrm>
              <a:off x="7414353" y="3644920"/>
              <a:ext cx="64440" cy="318600"/>
            </p14:xfrm>
          </p:contentPart>
        </mc:Choice>
        <mc:Fallback>
          <p:pic>
            <p:nvPicPr>
              <p:cNvPr id="297" name="Ink 296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402113" y="3636640"/>
                <a:ext cx="85320" cy="33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05" name="Ink 304"/>
              <p14:cNvContentPartPr/>
              <p14:nvPr/>
            </p14:nvContentPartPr>
            <p14:xfrm>
              <a:off x="6551793" y="5361749"/>
              <a:ext cx="2102760" cy="660960"/>
            </p14:xfrm>
          </p:contentPart>
        </mc:Choice>
        <mc:Fallback>
          <p:pic>
            <p:nvPicPr>
              <p:cNvPr id="305" name="Ink 304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533433" y="5345549"/>
                <a:ext cx="2130840" cy="69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14" name="Ink 313"/>
              <p14:cNvContentPartPr/>
              <p14:nvPr/>
            </p14:nvContentPartPr>
            <p14:xfrm>
              <a:off x="7383033" y="3333880"/>
              <a:ext cx="27360" cy="90360"/>
            </p14:xfrm>
          </p:contentPart>
        </mc:Choice>
        <mc:Fallback>
          <p:pic>
            <p:nvPicPr>
              <p:cNvPr id="314" name="Ink 313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7373673" y="3324520"/>
                <a:ext cx="4644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15" name="Ink 314"/>
              <p14:cNvContentPartPr/>
              <p14:nvPr/>
            </p14:nvContentPartPr>
            <p14:xfrm>
              <a:off x="8053713" y="5907149"/>
              <a:ext cx="945360" cy="629640"/>
            </p14:xfrm>
          </p:contentPart>
        </mc:Choice>
        <mc:Fallback>
          <p:pic>
            <p:nvPicPr>
              <p:cNvPr id="315" name="Ink 314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8037513" y="5887349"/>
                <a:ext cx="976320" cy="66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18" name="Ink 317"/>
              <p14:cNvContentPartPr/>
              <p14:nvPr/>
            </p14:nvContentPartPr>
            <p14:xfrm>
              <a:off x="7955793" y="5224949"/>
              <a:ext cx="448200" cy="1348200"/>
            </p14:xfrm>
          </p:contentPart>
        </mc:Choice>
        <mc:Fallback>
          <p:pic>
            <p:nvPicPr>
              <p:cNvPr id="318" name="Ink 317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939593" y="5207309"/>
                <a:ext cx="478800" cy="138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19" name="Ink 318"/>
              <p14:cNvContentPartPr/>
              <p14:nvPr/>
            </p14:nvContentPartPr>
            <p14:xfrm>
              <a:off x="8776233" y="5195789"/>
              <a:ext cx="401400" cy="1525680"/>
            </p14:xfrm>
          </p:contentPart>
        </mc:Choice>
        <mc:Fallback>
          <p:pic>
            <p:nvPicPr>
              <p:cNvPr id="319" name="Ink 318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765073" y="5179949"/>
                <a:ext cx="430920" cy="155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22" name="Ink 321"/>
              <p14:cNvContentPartPr/>
              <p14:nvPr/>
            </p14:nvContentPartPr>
            <p14:xfrm>
              <a:off x="9505953" y="5551469"/>
              <a:ext cx="1218600" cy="695160"/>
            </p14:xfrm>
          </p:contentPart>
        </mc:Choice>
        <mc:Fallback>
          <p:pic>
            <p:nvPicPr>
              <p:cNvPr id="322" name="Ink 32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9490833" y="5535629"/>
                <a:ext cx="1258200" cy="72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5975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93433" y="483760"/>
              <a:ext cx="172080" cy="1794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0833" y="470800"/>
                <a:ext cx="198360" cy="18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563553" y="840880"/>
              <a:ext cx="6450120" cy="1699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2753" y="827920"/>
                <a:ext cx="6473880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" name="Ink 11"/>
              <p14:cNvContentPartPr/>
              <p14:nvPr/>
            </p14:nvContentPartPr>
            <p14:xfrm>
              <a:off x="739953" y="2222200"/>
              <a:ext cx="166320" cy="139392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0233" y="2212480"/>
                <a:ext cx="193320" cy="14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5" name="Ink 14"/>
              <p14:cNvContentPartPr/>
              <p14:nvPr/>
            </p14:nvContentPartPr>
            <p14:xfrm>
              <a:off x="771633" y="2284840"/>
              <a:ext cx="6495120" cy="10836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56873" y="2268280"/>
                <a:ext cx="652284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7" name="Ink 36"/>
              <p14:cNvContentPartPr/>
              <p14:nvPr/>
            </p14:nvContentPartPr>
            <p14:xfrm>
              <a:off x="3868713" y="969040"/>
              <a:ext cx="1821240" cy="451800"/>
            </p14:xfrm>
          </p:contentPart>
        </mc:Choice>
        <mc:Fallback>
          <p:pic>
            <p:nvPicPr>
              <p:cNvPr id="37" name="Ink 3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56833" y="952840"/>
                <a:ext cx="185220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3" name="Ink 42"/>
              <p14:cNvContentPartPr/>
              <p14:nvPr/>
            </p14:nvContentPartPr>
            <p14:xfrm>
              <a:off x="6772473" y="816400"/>
              <a:ext cx="2177280" cy="113040"/>
            </p14:xfrm>
          </p:contentPart>
        </mc:Choice>
        <mc:Fallback>
          <p:pic>
            <p:nvPicPr>
              <p:cNvPr id="43" name="Ink 4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767793" y="798400"/>
                <a:ext cx="219744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7" name="Ink 46"/>
              <p14:cNvContentPartPr/>
              <p14:nvPr/>
            </p14:nvContentPartPr>
            <p14:xfrm>
              <a:off x="612153" y="215560"/>
              <a:ext cx="2213280" cy="83160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99553" y="195400"/>
                <a:ext cx="2246760" cy="85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6" name="Ink 65"/>
              <p14:cNvContentPartPr/>
              <p14:nvPr/>
            </p14:nvContentPartPr>
            <p14:xfrm>
              <a:off x="2893833" y="3080800"/>
              <a:ext cx="4001400" cy="4284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81593" y="3063880"/>
                <a:ext cx="403092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2" name="Ink 71"/>
              <p14:cNvContentPartPr/>
              <p14:nvPr/>
            </p14:nvContentPartPr>
            <p14:xfrm>
              <a:off x="7134993" y="2222560"/>
              <a:ext cx="2402640" cy="8928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126353" y="2203120"/>
                <a:ext cx="2428200" cy="1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3" name="Ink 72"/>
              <p14:cNvContentPartPr/>
              <p14:nvPr/>
            </p14:nvContentPartPr>
            <p14:xfrm>
              <a:off x="6376473" y="2230120"/>
              <a:ext cx="2257560" cy="87048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365673" y="2215000"/>
                <a:ext cx="2286720" cy="89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92" name="Ink 91"/>
              <p14:cNvContentPartPr/>
              <p14:nvPr/>
            </p14:nvContentPartPr>
            <p14:xfrm>
              <a:off x="8856873" y="503920"/>
              <a:ext cx="741960" cy="50652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845353" y="488080"/>
                <a:ext cx="765000" cy="53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93" name="Ink 92"/>
              <p14:cNvContentPartPr/>
              <p14:nvPr/>
            </p14:nvContentPartPr>
            <p14:xfrm>
              <a:off x="8374473" y="2213560"/>
              <a:ext cx="168120" cy="13320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362953" y="2201680"/>
                <a:ext cx="196200" cy="15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00" name="Ink 99"/>
              <p14:cNvContentPartPr/>
              <p14:nvPr/>
            </p14:nvContentPartPr>
            <p14:xfrm>
              <a:off x="730593" y="860320"/>
              <a:ext cx="7576560" cy="63900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24833" y="841960"/>
                <a:ext cx="7603560" cy="67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1" name="Ink 110"/>
              <p14:cNvContentPartPr/>
              <p14:nvPr/>
            </p14:nvContentPartPr>
            <p14:xfrm>
              <a:off x="600273" y="318520"/>
              <a:ext cx="2077200" cy="592560"/>
            </p14:xfrm>
          </p:contentPart>
        </mc:Choice>
        <mc:Fallback>
          <p:pic>
            <p:nvPicPr>
              <p:cNvPr id="111" name="Ink 11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86593" y="306280"/>
                <a:ext cx="2103480" cy="61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23" name="Ink 122"/>
              <p14:cNvContentPartPr/>
              <p14:nvPr/>
            </p14:nvContentPartPr>
            <p14:xfrm>
              <a:off x="593073" y="72640"/>
              <a:ext cx="59400" cy="360360"/>
            </p14:xfrm>
          </p:contentPart>
        </mc:Choice>
        <mc:Fallback>
          <p:pic>
            <p:nvPicPr>
              <p:cNvPr id="123" name="Ink 12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82993" y="57520"/>
                <a:ext cx="8424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24" name="Ink 123"/>
              <p14:cNvContentPartPr/>
              <p14:nvPr/>
            </p14:nvContentPartPr>
            <p14:xfrm>
              <a:off x="2093913" y="4695760"/>
              <a:ext cx="1635480" cy="87120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079513" y="4677040"/>
                <a:ext cx="166536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26" name="Ink 125"/>
              <p14:cNvContentPartPr/>
              <p14:nvPr/>
            </p14:nvContentPartPr>
            <p14:xfrm>
              <a:off x="573993" y="2384920"/>
              <a:ext cx="10440360" cy="2327760"/>
            </p14:xfrm>
          </p:contentPart>
        </mc:Choice>
        <mc:Fallback>
          <p:pic>
            <p:nvPicPr>
              <p:cNvPr id="126" name="Ink 12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55273" y="2368360"/>
                <a:ext cx="10474200" cy="235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28" name="Ink 127"/>
              <p14:cNvContentPartPr/>
              <p14:nvPr/>
            </p14:nvContentPartPr>
            <p14:xfrm>
              <a:off x="1860273" y="3444400"/>
              <a:ext cx="2238480" cy="219132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847313" y="3429280"/>
                <a:ext cx="2269800" cy="222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54" name="Ink 153"/>
              <p14:cNvContentPartPr/>
              <p14:nvPr/>
            </p14:nvContentPartPr>
            <p14:xfrm>
              <a:off x="2152233" y="3662200"/>
              <a:ext cx="1528200" cy="1710720"/>
            </p14:xfrm>
          </p:contentPart>
        </mc:Choice>
        <mc:Fallback>
          <p:pic>
            <p:nvPicPr>
              <p:cNvPr id="154" name="Ink 15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141793" y="3641320"/>
                <a:ext cx="1553400" cy="174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55" name="Ink 154"/>
              <p14:cNvContentPartPr/>
              <p14:nvPr/>
            </p14:nvContentPartPr>
            <p14:xfrm>
              <a:off x="929673" y="4800160"/>
              <a:ext cx="550800" cy="999360"/>
            </p14:xfrm>
          </p:contentPart>
        </mc:Choice>
        <mc:Fallback>
          <p:pic>
            <p:nvPicPr>
              <p:cNvPr id="155" name="Ink 15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16353" y="4785400"/>
                <a:ext cx="576360" cy="10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68" name="Ink 167"/>
              <p14:cNvContentPartPr/>
              <p14:nvPr/>
            </p14:nvContentPartPr>
            <p14:xfrm>
              <a:off x="3575673" y="4227760"/>
              <a:ext cx="2001240" cy="39960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567753" y="4212640"/>
                <a:ext cx="2024640" cy="42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76" name="Ink 175"/>
              <p14:cNvContentPartPr/>
              <p14:nvPr/>
            </p14:nvContentPartPr>
            <p14:xfrm>
              <a:off x="183753" y="891280"/>
              <a:ext cx="552600" cy="1665360"/>
            </p14:xfrm>
          </p:contentPart>
        </mc:Choice>
        <mc:Fallback>
          <p:pic>
            <p:nvPicPr>
              <p:cNvPr id="176" name="Ink 17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72593" y="873640"/>
                <a:ext cx="569520" cy="169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77" name="Ink 176"/>
              <p14:cNvContentPartPr/>
              <p14:nvPr/>
            </p14:nvContentPartPr>
            <p14:xfrm>
              <a:off x="2545353" y="1024840"/>
              <a:ext cx="453960" cy="2098800"/>
            </p14:xfrm>
          </p:contentPart>
        </mc:Choice>
        <mc:Fallback>
          <p:pic>
            <p:nvPicPr>
              <p:cNvPr id="177" name="Ink 17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530233" y="1013680"/>
                <a:ext cx="491760" cy="212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78" name="Ink 177"/>
              <p14:cNvContentPartPr/>
              <p14:nvPr/>
            </p14:nvContentPartPr>
            <p14:xfrm>
              <a:off x="340713" y="2128600"/>
              <a:ext cx="64800" cy="402840"/>
            </p14:xfrm>
          </p:contentPart>
        </mc:Choice>
        <mc:Fallback>
          <p:pic>
            <p:nvPicPr>
              <p:cNvPr id="178" name="Ink 17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6313" y="2114200"/>
                <a:ext cx="90000" cy="42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81" name="Ink 180"/>
              <p14:cNvContentPartPr/>
              <p14:nvPr/>
            </p14:nvContentPartPr>
            <p14:xfrm>
              <a:off x="9639873" y="256240"/>
              <a:ext cx="865440" cy="3040200"/>
            </p14:xfrm>
          </p:contentPart>
        </mc:Choice>
        <mc:Fallback>
          <p:pic>
            <p:nvPicPr>
              <p:cNvPr id="181" name="Ink 18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624393" y="241120"/>
                <a:ext cx="898200" cy="30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84" name="Ink 183"/>
              <p14:cNvContentPartPr/>
              <p14:nvPr/>
            </p14:nvContentPartPr>
            <p14:xfrm>
              <a:off x="10708353" y="1720360"/>
              <a:ext cx="443160" cy="535320"/>
            </p14:xfrm>
          </p:contentPart>
        </mc:Choice>
        <mc:Fallback>
          <p:pic>
            <p:nvPicPr>
              <p:cNvPr id="184" name="Ink 18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692513" y="1704160"/>
                <a:ext cx="473760" cy="56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85" name="Ink 184"/>
              <p14:cNvContentPartPr/>
              <p14:nvPr/>
            </p14:nvContentPartPr>
            <p14:xfrm>
              <a:off x="10748673" y="1885960"/>
              <a:ext cx="887400" cy="145440"/>
            </p14:xfrm>
          </p:contentPart>
        </mc:Choice>
        <mc:Fallback>
          <p:pic>
            <p:nvPicPr>
              <p:cNvPr id="185" name="Ink 18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735713" y="1869400"/>
                <a:ext cx="91656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15" name="Ink 214"/>
              <p14:cNvContentPartPr/>
              <p14:nvPr/>
            </p14:nvContentPartPr>
            <p14:xfrm>
              <a:off x="4813713" y="4427920"/>
              <a:ext cx="2121480" cy="708480"/>
            </p14:xfrm>
          </p:contentPart>
        </mc:Choice>
        <mc:Fallback>
          <p:pic>
            <p:nvPicPr>
              <p:cNvPr id="215" name="Ink 21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798953" y="4411360"/>
                <a:ext cx="2145960" cy="73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66" name="Ink 265"/>
              <p14:cNvContentPartPr/>
              <p14:nvPr/>
            </p14:nvContentPartPr>
            <p14:xfrm>
              <a:off x="4815513" y="4361680"/>
              <a:ext cx="7097400" cy="2581920"/>
            </p14:xfrm>
          </p:contentPart>
        </mc:Choice>
        <mc:Fallback>
          <p:pic>
            <p:nvPicPr>
              <p:cNvPr id="266" name="Ink 26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802193" y="4353040"/>
                <a:ext cx="7131600" cy="260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67" name="Ink 266"/>
              <p14:cNvContentPartPr/>
              <p14:nvPr/>
            </p14:nvContentPartPr>
            <p14:xfrm>
              <a:off x="4931433" y="5351669"/>
              <a:ext cx="308520" cy="1498320"/>
            </p14:xfrm>
          </p:contentPart>
        </mc:Choice>
        <mc:Fallback>
          <p:pic>
            <p:nvPicPr>
              <p:cNvPr id="267" name="Ink 26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912713" y="5334389"/>
                <a:ext cx="339480" cy="153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8642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80433" y="132760"/>
              <a:ext cx="9652680" cy="185976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633" y="121600"/>
                <a:ext cx="9680040" cy="18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1" name="Ink 30"/>
              <p14:cNvContentPartPr/>
              <p14:nvPr/>
            </p14:nvContentPartPr>
            <p14:xfrm>
              <a:off x="8194113" y="811720"/>
              <a:ext cx="1731960" cy="90720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82233" y="794440"/>
                <a:ext cx="175680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2" name="Ink 31"/>
              <p14:cNvContentPartPr/>
              <p14:nvPr/>
            </p14:nvContentPartPr>
            <p14:xfrm>
              <a:off x="8135793" y="940600"/>
              <a:ext cx="1718640" cy="9468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21033" y="921880"/>
                <a:ext cx="174744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4" name="Ink 63"/>
              <p14:cNvContentPartPr/>
              <p14:nvPr/>
            </p14:nvContentPartPr>
            <p14:xfrm>
              <a:off x="4560633" y="1968760"/>
              <a:ext cx="2561760" cy="35640"/>
            </p14:xfrm>
          </p:contentPart>
        </mc:Choice>
        <mc:Fallback>
          <p:pic>
            <p:nvPicPr>
              <p:cNvPr id="64" name="Ink 6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55593" y="1960120"/>
                <a:ext cx="258300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7" name="Ink 66"/>
              <p14:cNvContentPartPr/>
              <p14:nvPr/>
            </p14:nvContentPartPr>
            <p14:xfrm>
              <a:off x="1880433" y="1927000"/>
              <a:ext cx="1451520" cy="9828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71073" y="1917280"/>
                <a:ext cx="147312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8" name="Ink 67"/>
              <p14:cNvContentPartPr/>
              <p14:nvPr/>
            </p14:nvContentPartPr>
            <p14:xfrm>
              <a:off x="1982673" y="2003320"/>
              <a:ext cx="1538280" cy="17316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71153" y="1986760"/>
                <a:ext cx="156528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0" name="Ink 69"/>
              <p14:cNvContentPartPr/>
              <p14:nvPr/>
            </p14:nvContentPartPr>
            <p14:xfrm>
              <a:off x="16353" y="2046880"/>
              <a:ext cx="12543840" cy="37872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153" y="2026360"/>
                <a:ext cx="12565800" cy="41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2" name="Ink 71"/>
              <p14:cNvContentPartPr/>
              <p14:nvPr/>
            </p14:nvContentPartPr>
            <p14:xfrm>
              <a:off x="-129807" y="1953280"/>
              <a:ext cx="11945160" cy="489744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-147807" y="1936000"/>
                <a:ext cx="11986560" cy="493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98" name="Ink 97"/>
              <p14:cNvContentPartPr/>
              <p14:nvPr/>
            </p14:nvContentPartPr>
            <p14:xfrm>
              <a:off x="4060593" y="1991069"/>
              <a:ext cx="3628800" cy="1470611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41153" y="1972349"/>
                <a:ext cx="3668400" cy="15073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1" name="Ink 140"/>
              <p14:cNvContentPartPr/>
              <p14:nvPr/>
            </p14:nvContentPartPr>
            <p14:xfrm>
              <a:off x="3961233" y="4218040"/>
              <a:ext cx="1295640" cy="15552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946833" y="4200760"/>
                <a:ext cx="1322280" cy="1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47" name="Ink 146"/>
              <p14:cNvContentPartPr/>
              <p14:nvPr/>
            </p14:nvContentPartPr>
            <p14:xfrm>
              <a:off x="2693673" y="3693160"/>
              <a:ext cx="6754320" cy="110124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680353" y="3679840"/>
                <a:ext cx="6780600" cy="11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58" name="Ink 157"/>
              <p14:cNvContentPartPr/>
              <p14:nvPr/>
            </p14:nvContentPartPr>
            <p14:xfrm>
              <a:off x="-567" y="4285000"/>
              <a:ext cx="744120" cy="1052629"/>
            </p14:xfrm>
          </p:contentPart>
        </mc:Choice>
        <mc:Fallback>
          <p:pic>
            <p:nvPicPr>
              <p:cNvPr id="158" name="Ink 15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-16407" y="4265920"/>
                <a:ext cx="776880" cy="10803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01" name="Ink 200"/>
              <p14:cNvContentPartPr/>
              <p14:nvPr/>
            </p14:nvContentPartPr>
            <p14:xfrm>
              <a:off x="9342153" y="3169720"/>
              <a:ext cx="569880" cy="171828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326673" y="3153160"/>
                <a:ext cx="604440" cy="175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06" name="Ink 205"/>
              <p14:cNvContentPartPr/>
              <p14:nvPr/>
            </p14:nvContentPartPr>
            <p14:xfrm>
              <a:off x="10011393" y="3678040"/>
              <a:ext cx="1139400" cy="942120"/>
            </p14:xfrm>
          </p:contentPart>
        </mc:Choice>
        <mc:Fallback>
          <p:pic>
            <p:nvPicPr>
              <p:cNvPr id="206" name="Ink 20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998073" y="3658240"/>
                <a:ext cx="1173240" cy="9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07" name="Ink 206"/>
              <p14:cNvContentPartPr/>
              <p14:nvPr/>
            </p14:nvContentPartPr>
            <p14:xfrm>
              <a:off x="9835713" y="4505320"/>
              <a:ext cx="1617480" cy="61920"/>
            </p14:xfrm>
          </p:contentPart>
        </mc:Choice>
        <mc:Fallback>
          <p:pic>
            <p:nvPicPr>
              <p:cNvPr id="207" name="Ink 20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819153" y="4486240"/>
                <a:ext cx="165204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08" name="Ink 207"/>
              <p14:cNvContentPartPr/>
              <p14:nvPr/>
            </p14:nvContentPartPr>
            <p14:xfrm>
              <a:off x="9842553" y="4577320"/>
              <a:ext cx="1600920" cy="156960"/>
            </p14:xfrm>
          </p:contentPart>
        </mc:Choice>
        <mc:Fallback>
          <p:pic>
            <p:nvPicPr>
              <p:cNvPr id="208" name="Ink 20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824193" y="4556080"/>
                <a:ext cx="164016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21" name="Ink 220"/>
              <p14:cNvContentPartPr/>
              <p14:nvPr/>
            </p14:nvContentPartPr>
            <p14:xfrm>
              <a:off x="4802553" y="6052589"/>
              <a:ext cx="1074960" cy="945360"/>
            </p14:xfrm>
          </p:contentPart>
        </mc:Choice>
        <mc:Fallback>
          <p:pic>
            <p:nvPicPr>
              <p:cNvPr id="221" name="Ink 22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784553" y="6032069"/>
                <a:ext cx="1112760" cy="9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22" name="Ink 221"/>
              <p14:cNvContentPartPr/>
              <p14:nvPr/>
            </p14:nvContentPartPr>
            <p14:xfrm>
              <a:off x="5390433" y="6499000"/>
              <a:ext cx="1090800" cy="59400"/>
            </p14:xfrm>
          </p:contentPart>
        </mc:Choice>
        <mc:Fallback>
          <p:pic>
            <p:nvPicPr>
              <p:cNvPr id="222" name="Ink 22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371713" y="6479560"/>
                <a:ext cx="112140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26" name="Ink 225"/>
              <p14:cNvContentPartPr/>
              <p14:nvPr/>
            </p14:nvContentPartPr>
            <p14:xfrm>
              <a:off x="8122113" y="2009440"/>
              <a:ext cx="474480" cy="1181880"/>
            </p14:xfrm>
          </p:contentPart>
        </mc:Choice>
        <mc:Fallback>
          <p:pic>
            <p:nvPicPr>
              <p:cNvPr id="226" name="Ink 22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103393" y="1991440"/>
                <a:ext cx="508320" cy="12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29" name="Ink 228"/>
              <p14:cNvContentPartPr/>
              <p14:nvPr/>
            </p14:nvContentPartPr>
            <p14:xfrm>
              <a:off x="3850713" y="4149280"/>
              <a:ext cx="1261440" cy="84960"/>
            </p14:xfrm>
          </p:contentPart>
        </mc:Choice>
        <mc:Fallback>
          <p:pic>
            <p:nvPicPr>
              <p:cNvPr id="229" name="Ink 22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840273" y="4131640"/>
                <a:ext cx="1289520" cy="11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31" name="Ink 230"/>
              <p14:cNvContentPartPr/>
              <p14:nvPr/>
            </p14:nvContentPartPr>
            <p14:xfrm>
              <a:off x="6288633" y="4171949"/>
              <a:ext cx="1876680" cy="137880"/>
            </p14:xfrm>
          </p:contentPart>
        </mc:Choice>
        <mc:Fallback>
          <p:pic>
            <p:nvPicPr>
              <p:cNvPr id="231" name="Ink 23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281433" y="4156829"/>
                <a:ext cx="189828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33" name="Ink 232"/>
              <p14:cNvContentPartPr/>
              <p14:nvPr/>
            </p14:nvContentPartPr>
            <p14:xfrm>
              <a:off x="665433" y="4657229"/>
              <a:ext cx="1968480" cy="902520"/>
            </p14:xfrm>
          </p:contentPart>
        </mc:Choice>
        <mc:Fallback>
          <p:pic>
            <p:nvPicPr>
              <p:cNvPr id="233" name="Ink 23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51393" y="4643189"/>
                <a:ext cx="2003400" cy="9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42" name="Ink 241"/>
              <p14:cNvContentPartPr/>
              <p14:nvPr/>
            </p14:nvContentPartPr>
            <p14:xfrm>
              <a:off x="682353" y="5776829"/>
              <a:ext cx="1060560" cy="451800"/>
            </p14:xfrm>
          </p:contentPart>
        </mc:Choice>
        <mc:Fallback>
          <p:pic>
            <p:nvPicPr>
              <p:cNvPr id="242" name="Ink 24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69033" y="5761349"/>
                <a:ext cx="1091880" cy="4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43" name="Ink 242"/>
              <p14:cNvContentPartPr/>
              <p14:nvPr/>
            </p14:nvContentPartPr>
            <p14:xfrm>
              <a:off x="4053753" y="5549680"/>
              <a:ext cx="648000" cy="476640"/>
            </p14:xfrm>
          </p:contentPart>
        </mc:Choice>
        <mc:Fallback>
          <p:pic>
            <p:nvPicPr>
              <p:cNvPr id="243" name="Ink 24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037553" y="5533480"/>
                <a:ext cx="681840" cy="50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3087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3353" y="322120"/>
              <a:ext cx="6056640" cy="1738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0033" y="310600"/>
                <a:ext cx="6081480" cy="176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2" name="Ink 31"/>
              <p14:cNvContentPartPr/>
              <p14:nvPr/>
            </p14:nvContentPartPr>
            <p14:xfrm>
              <a:off x="6408513" y="99640"/>
              <a:ext cx="1151280" cy="215100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95553" y="88120"/>
                <a:ext cx="1180080" cy="21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9" name="Ink 38"/>
              <p14:cNvContentPartPr/>
              <p14:nvPr/>
            </p14:nvContentPartPr>
            <p14:xfrm>
              <a:off x="7860033" y="455680"/>
              <a:ext cx="3179520" cy="2068200"/>
            </p14:xfrm>
          </p:contentPart>
        </mc:Choice>
        <mc:Fallback>
          <p:pic>
            <p:nvPicPr>
              <p:cNvPr id="39" name="Ink 3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46353" y="440920"/>
                <a:ext cx="3209040" cy="20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0" name="Ink 49"/>
              <p14:cNvContentPartPr/>
              <p14:nvPr/>
            </p14:nvContentPartPr>
            <p14:xfrm>
              <a:off x="111753" y="2482840"/>
              <a:ext cx="11718360" cy="48672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9153" y="2467360"/>
                <a:ext cx="11745720" cy="51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2248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157473" y="-21320"/>
              <a:ext cx="1703520" cy="10159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2713" y="-37880"/>
                <a:ext cx="1735920" cy="10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/>
              <p14:cNvContentPartPr/>
              <p14:nvPr/>
            </p14:nvContentPartPr>
            <p14:xfrm>
              <a:off x="1614033" y="626207"/>
              <a:ext cx="1992960" cy="1749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02873" y="611087"/>
                <a:ext cx="202176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0" name="Ink 59"/>
              <p14:cNvContentPartPr/>
              <p14:nvPr/>
            </p14:nvContentPartPr>
            <p14:xfrm>
              <a:off x="148113" y="4171847"/>
              <a:ext cx="3156120" cy="64476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3353" y="4158887"/>
                <a:ext cx="3183840" cy="67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9" name="Ink 68"/>
              <p14:cNvContentPartPr/>
              <p14:nvPr/>
            </p14:nvContentPartPr>
            <p14:xfrm>
              <a:off x="3396033" y="2287247"/>
              <a:ext cx="8546400" cy="23364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85593" y="2271767"/>
                <a:ext cx="8574840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7" name="Ink 136"/>
              <p14:cNvContentPartPr/>
              <p14:nvPr/>
            </p14:nvContentPartPr>
            <p14:xfrm>
              <a:off x="3069513" y="860207"/>
              <a:ext cx="1613520" cy="207180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54753" y="846167"/>
                <a:ext cx="1639440" cy="20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5" name="Ink 174"/>
              <p14:cNvContentPartPr/>
              <p14:nvPr/>
            </p14:nvContentPartPr>
            <p14:xfrm>
              <a:off x="3243753" y="1143527"/>
              <a:ext cx="153720" cy="188928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26473" y="1129487"/>
                <a:ext cx="190800" cy="19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7" name="Ink 176"/>
              <p14:cNvContentPartPr/>
              <p14:nvPr/>
            </p14:nvContentPartPr>
            <p14:xfrm>
              <a:off x="482913" y="205727"/>
              <a:ext cx="7260120" cy="551736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8513" y="192407"/>
                <a:ext cx="7285680" cy="55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6" name="Ink 185"/>
              <p14:cNvContentPartPr/>
              <p14:nvPr/>
            </p14:nvContentPartPr>
            <p14:xfrm>
              <a:off x="4521753" y="3611327"/>
              <a:ext cx="2385720" cy="55332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505913" y="3593327"/>
                <a:ext cx="2412720" cy="58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90" name="Ink 189"/>
              <p14:cNvContentPartPr/>
              <p14:nvPr/>
            </p14:nvContentPartPr>
            <p14:xfrm>
              <a:off x="4342113" y="1734647"/>
              <a:ext cx="1812960" cy="1961280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30953" y="1718447"/>
                <a:ext cx="1843200" cy="19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2" name="Ink 191"/>
              <p14:cNvContentPartPr/>
              <p14:nvPr/>
            </p14:nvContentPartPr>
            <p14:xfrm>
              <a:off x="6069753" y="1691087"/>
              <a:ext cx="1545480" cy="111600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058953" y="1673087"/>
                <a:ext cx="1569240" cy="114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95" name="Ink 194"/>
              <p14:cNvContentPartPr/>
              <p14:nvPr/>
            </p14:nvContentPartPr>
            <p14:xfrm>
              <a:off x="7426593" y="1609727"/>
              <a:ext cx="750600" cy="81828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09313" y="1592807"/>
                <a:ext cx="785160" cy="84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8" name="Ink 217"/>
              <p14:cNvContentPartPr/>
              <p14:nvPr/>
            </p14:nvContentPartPr>
            <p14:xfrm>
              <a:off x="7524153" y="1862447"/>
              <a:ext cx="385560" cy="84456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512993" y="1850927"/>
                <a:ext cx="409680" cy="87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8" name="Ink 227"/>
              <p14:cNvContentPartPr/>
              <p14:nvPr/>
            </p14:nvContentPartPr>
            <p14:xfrm>
              <a:off x="8540433" y="667607"/>
              <a:ext cx="2876040" cy="343872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523513" y="658607"/>
                <a:ext cx="2901960" cy="346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1" name="Ink 270"/>
              <p14:cNvContentPartPr/>
              <p14:nvPr/>
            </p14:nvContentPartPr>
            <p14:xfrm>
              <a:off x="11358153" y="1738967"/>
              <a:ext cx="491040" cy="2283480"/>
            </p14:xfrm>
          </p:contentPart>
        </mc:Choice>
        <mc:Fallback xmlns="">
          <p:pic>
            <p:nvPicPr>
              <p:cNvPr id="271" name="Ink 27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1340873" y="1722767"/>
                <a:ext cx="523080" cy="231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82" name="Ink 281"/>
              <p14:cNvContentPartPr/>
              <p14:nvPr/>
            </p14:nvContentPartPr>
            <p14:xfrm>
              <a:off x="8115993" y="2363207"/>
              <a:ext cx="829440" cy="454680"/>
            </p14:xfrm>
          </p:contentPart>
        </mc:Choice>
        <mc:Fallback xmlns="">
          <p:pic>
            <p:nvPicPr>
              <p:cNvPr id="282" name="Ink 28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104473" y="2346287"/>
                <a:ext cx="856800" cy="48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87" name="Ink 286"/>
              <p14:cNvContentPartPr/>
              <p14:nvPr/>
            </p14:nvContentPartPr>
            <p14:xfrm>
              <a:off x="5862753" y="2023007"/>
              <a:ext cx="619560" cy="1665000"/>
            </p14:xfrm>
          </p:contentPart>
        </mc:Choice>
        <mc:Fallback xmlns="">
          <p:pic>
            <p:nvPicPr>
              <p:cNvPr id="287" name="Ink 28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849793" y="2010047"/>
                <a:ext cx="645840" cy="169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95" name="Ink 294"/>
              <p14:cNvContentPartPr/>
              <p14:nvPr/>
            </p14:nvContentPartPr>
            <p14:xfrm>
              <a:off x="4306113" y="898007"/>
              <a:ext cx="93240" cy="774360"/>
            </p14:xfrm>
          </p:contentPart>
        </mc:Choice>
        <mc:Fallback xmlns="">
          <p:pic>
            <p:nvPicPr>
              <p:cNvPr id="295" name="Ink 29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293513" y="884687"/>
                <a:ext cx="115920" cy="79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96" name="Ink 295"/>
              <p14:cNvContentPartPr/>
              <p14:nvPr/>
            </p14:nvContentPartPr>
            <p14:xfrm>
              <a:off x="5398353" y="884687"/>
              <a:ext cx="69480" cy="730080"/>
            </p14:xfrm>
          </p:contentPart>
        </mc:Choice>
        <mc:Fallback xmlns="">
          <p:pic>
            <p:nvPicPr>
              <p:cNvPr id="296" name="Ink 29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386113" y="872087"/>
                <a:ext cx="94680" cy="75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97" name="Ink 296"/>
              <p14:cNvContentPartPr/>
              <p14:nvPr/>
            </p14:nvContentPartPr>
            <p14:xfrm>
              <a:off x="5322393" y="1390127"/>
              <a:ext cx="329040" cy="240120"/>
            </p14:xfrm>
          </p:contentPart>
        </mc:Choice>
        <mc:Fallback xmlns="">
          <p:pic>
            <p:nvPicPr>
              <p:cNvPr id="297" name="Ink 29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310153" y="1378967"/>
                <a:ext cx="352440" cy="26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98" name="Ink 297"/>
              <p14:cNvContentPartPr/>
              <p14:nvPr/>
            </p14:nvContentPartPr>
            <p14:xfrm>
              <a:off x="4218993" y="1488767"/>
              <a:ext cx="216360" cy="225720"/>
            </p14:xfrm>
          </p:contentPart>
        </mc:Choice>
        <mc:Fallback xmlns="">
          <p:pic>
            <p:nvPicPr>
              <p:cNvPr id="298" name="Ink 29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206753" y="1473647"/>
                <a:ext cx="243720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99" name="Ink 298"/>
              <p14:cNvContentPartPr/>
              <p14:nvPr/>
            </p14:nvContentPartPr>
            <p14:xfrm>
              <a:off x="5020713" y="2623847"/>
              <a:ext cx="96120" cy="215280"/>
            </p14:xfrm>
          </p:contentPart>
        </mc:Choice>
        <mc:Fallback xmlns="">
          <p:pic>
            <p:nvPicPr>
              <p:cNvPr id="299" name="Ink 29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008113" y="2611607"/>
                <a:ext cx="12240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00" name="Ink 299"/>
              <p14:cNvContentPartPr/>
              <p14:nvPr/>
            </p14:nvContentPartPr>
            <p14:xfrm>
              <a:off x="3255633" y="1908527"/>
              <a:ext cx="380520" cy="1060200"/>
            </p14:xfrm>
          </p:contentPart>
        </mc:Choice>
        <mc:Fallback xmlns="">
          <p:pic>
            <p:nvPicPr>
              <p:cNvPr id="300" name="Ink 29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244833" y="1895207"/>
                <a:ext cx="402480" cy="108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3876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0" name="Ink 39"/>
              <p14:cNvContentPartPr/>
              <p14:nvPr/>
            </p14:nvContentPartPr>
            <p14:xfrm>
              <a:off x="6846633" y="1126360"/>
              <a:ext cx="1036800" cy="437292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31513" y="1111600"/>
                <a:ext cx="1068840" cy="439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9" name="Ink 78"/>
              <p14:cNvContentPartPr/>
              <p14:nvPr/>
            </p14:nvContentPartPr>
            <p14:xfrm>
              <a:off x="8062713" y="987029"/>
              <a:ext cx="851040" cy="488808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45073" y="970469"/>
                <a:ext cx="884880" cy="49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4" name="Ink 83"/>
              <p14:cNvContentPartPr/>
              <p14:nvPr/>
            </p14:nvContentPartPr>
            <p14:xfrm>
              <a:off x="9182313" y="2798909"/>
              <a:ext cx="2476800" cy="15609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168993" y="2789909"/>
                <a:ext cx="2506680" cy="158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0" name="Ink 89"/>
              <p14:cNvContentPartPr/>
              <p14:nvPr/>
            </p14:nvContentPartPr>
            <p14:xfrm>
              <a:off x="9628353" y="4572269"/>
              <a:ext cx="1937160" cy="2124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611793" y="4553189"/>
                <a:ext cx="196596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4" name="Ink 93"/>
              <p14:cNvContentPartPr/>
              <p14:nvPr/>
            </p14:nvContentPartPr>
            <p14:xfrm>
              <a:off x="418113" y="85960"/>
              <a:ext cx="7458480" cy="6792356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9833" y="76240"/>
                <a:ext cx="7482600" cy="68171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8" name="Ink 97"/>
              <p14:cNvContentPartPr/>
              <p14:nvPr/>
            </p14:nvContentPartPr>
            <p14:xfrm>
              <a:off x="3607713" y="1206640"/>
              <a:ext cx="1037520" cy="463536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93313" y="1187920"/>
                <a:ext cx="1069560" cy="466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3256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459553" y="46720"/>
              <a:ext cx="5204520" cy="6984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50553" y="38440"/>
                <a:ext cx="5224320" cy="71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7871553" y="650080"/>
              <a:ext cx="3263400" cy="18720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62553" y="638200"/>
                <a:ext cx="3287160" cy="208080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Picture 2" descr="Priority_SchedDAG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37" y="469000"/>
            <a:ext cx="6664325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43" name="Ink 42"/>
              <p14:cNvContentPartPr/>
              <p14:nvPr/>
            </p14:nvContentPartPr>
            <p14:xfrm>
              <a:off x="54873" y="3289240"/>
              <a:ext cx="2093400" cy="662400"/>
            </p14:xfrm>
          </p:contentPart>
        </mc:Choice>
        <mc:Fallback>
          <p:pic>
            <p:nvPicPr>
              <p:cNvPr id="43" name="Ink 42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3713" y="3273400"/>
                <a:ext cx="2119320" cy="68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46" name="Ink 45"/>
              <p14:cNvContentPartPr/>
              <p14:nvPr/>
            </p14:nvContentPartPr>
            <p14:xfrm>
              <a:off x="2296233" y="2995120"/>
              <a:ext cx="1412280" cy="38628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281113" y="2977480"/>
                <a:ext cx="1442160" cy="41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48" name="Ink 47"/>
              <p14:cNvContentPartPr/>
              <p14:nvPr/>
            </p14:nvContentPartPr>
            <p14:xfrm>
              <a:off x="334593" y="288280"/>
              <a:ext cx="1275120" cy="72612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24153" y="280360"/>
                <a:ext cx="1301040" cy="74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50" name="Ink 49"/>
              <p14:cNvContentPartPr/>
              <p14:nvPr/>
            </p14:nvContentPartPr>
            <p14:xfrm>
              <a:off x="4524273" y="2482840"/>
              <a:ext cx="208080" cy="327204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514193" y="2472400"/>
                <a:ext cx="232200" cy="329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52" name="Ink 51"/>
              <p14:cNvContentPartPr/>
              <p14:nvPr/>
            </p14:nvContentPartPr>
            <p14:xfrm>
              <a:off x="4569633" y="3102760"/>
              <a:ext cx="6852600" cy="13428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559193" y="3087280"/>
                <a:ext cx="687600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78" name="Ink 77"/>
              <p14:cNvContentPartPr/>
              <p14:nvPr/>
            </p14:nvContentPartPr>
            <p14:xfrm>
              <a:off x="2630673" y="1181080"/>
              <a:ext cx="1275480" cy="292680"/>
            </p14:xfrm>
          </p:contentPart>
        </mc:Choice>
        <mc:Fallback>
          <p:pic>
            <p:nvPicPr>
              <p:cNvPr id="78" name="Ink 77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625993" y="1168120"/>
                <a:ext cx="1290600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08" name="Ink 107"/>
              <p14:cNvContentPartPr/>
              <p14:nvPr/>
            </p14:nvContentPartPr>
            <p14:xfrm>
              <a:off x="3970233" y="2923840"/>
              <a:ext cx="493200" cy="249552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953313" y="2906560"/>
                <a:ext cx="520560" cy="252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24" name="Ink 123"/>
              <p14:cNvContentPartPr/>
              <p14:nvPr/>
            </p14:nvContentPartPr>
            <p14:xfrm>
              <a:off x="10453833" y="1290880"/>
              <a:ext cx="1420560" cy="1976400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440513" y="1279720"/>
                <a:ext cx="1445040" cy="20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27" name="Ink 126"/>
              <p14:cNvContentPartPr/>
              <p14:nvPr/>
            </p14:nvContentPartPr>
            <p14:xfrm>
              <a:off x="544473" y="1249840"/>
              <a:ext cx="871920" cy="252360"/>
            </p14:xfrm>
          </p:contentPart>
        </mc:Choice>
        <mc:Fallback>
          <p:pic>
            <p:nvPicPr>
              <p:cNvPr id="127" name="Ink 126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538353" y="1236160"/>
                <a:ext cx="88812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28" name="Ink 127"/>
              <p14:cNvContentPartPr/>
              <p14:nvPr/>
            </p14:nvContentPartPr>
            <p14:xfrm>
              <a:off x="711153" y="2469880"/>
              <a:ext cx="417960" cy="20952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01793" y="2461600"/>
                <a:ext cx="43560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29" name="Ink 128"/>
              <p14:cNvContentPartPr/>
              <p14:nvPr/>
            </p14:nvContentPartPr>
            <p14:xfrm>
              <a:off x="761553" y="2567800"/>
              <a:ext cx="311760" cy="16056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52193" y="2556280"/>
                <a:ext cx="33264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130" name="Ink 129"/>
              <p14:cNvContentPartPr/>
              <p14:nvPr/>
            </p14:nvContentPartPr>
            <p14:xfrm>
              <a:off x="257913" y="2590120"/>
              <a:ext cx="3180600" cy="990000"/>
            </p14:xfrm>
          </p:contentPart>
        </mc:Choice>
        <mc:Fallback>
          <p:pic>
            <p:nvPicPr>
              <p:cNvPr id="130" name="Ink 129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249273" y="2574640"/>
                <a:ext cx="3205080" cy="10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137" name="Ink 136"/>
              <p14:cNvContentPartPr/>
              <p14:nvPr/>
            </p14:nvContentPartPr>
            <p14:xfrm>
              <a:off x="6060393" y="2650600"/>
              <a:ext cx="1090440" cy="1081080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6045273" y="2635480"/>
                <a:ext cx="1116000" cy="11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85" name="Ink 184"/>
              <p14:cNvContentPartPr/>
              <p14:nvPr/>
            </p14:nvContentPartPr>
            <p14:xfrm>
              <a:off x="423513" y="4910320"/>
              <a:ext cx="2377800" cy="1657080"/>
            </p14:xfrm>
          </p:contentPart>
        </mc:Choice>
        <mc:Fallback>
          <p:pic>
            <p:nvPicPr>
              <p:cNvPr id="185" name="Ink 184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05873" y="4898800"/>
                <a:ext cx="2410560" cy="167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35" name="Ink 234"/>
              <p14:cNvContentPartPr/>
              <p14:nvPr/>
            </p14:nvContentPartPr>
            <p14:xfrm>
              <a:off x="5630553" y="3386440"/>
              <a:ext cx="333000" cy="1869480"/>
            </p14:xfrm>
          </p:contentPart>
        </mc:Choice>
        <mc:Fallback>
          <p:pic>
            <p:nvPicPr>
              <p:cNvPr id="235" name="Ink 234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617233" y="3370960"/>
                <a:ext cx="361080" cy="18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261" name="Ink 260"/>
              <p14:cNvContentPartPr/>
              <p14:nvPr/>
            </p14:nvContentPartPr>
            <p14:xfrm>
              <a:off x="5692473" y="2279080"/>
              <a:ext cx="3185280" cy="1002600"/>
            </p14:xfrm>
          </p:contentPart>
        </mc:Choice>
        <mc:Fallback>
          <p:pic>
            <p:nvPicPr>
              <p:cNvPr id="261" name="Ink 260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681673" y="2258200"/>
                <a:ext cx="3211200" cy="10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263" name="Ink 262"/>
              <p14:cNvContentPartPr/>
              <p14:nvPr/>
            </p14:nvContentPartPr>
            <p14:xfrm>
              <a:off x="4626513" y="4452760"/>
              <a:ext cx="6500880" cy="2102760"/>
            </p14:xfrm>
          </p:contentPart>
        </mc:Choice>
        <mc:Fallback>
          <p:pic>
            <p:nvPicPr>
              <p:cNvPr id="263" name="Ink 262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613553" y="4440160"/>
                <a:ext cx="6529320" cy="21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279" name="Ink 278"/>
              <p14:cNvContentPartPr/>
              <p14:nvPr/>
            </p14:nvContentPartPr>
            <p14:xfrm>
              <a:off x="6417873" y="4432240"/>
              <a:ext cx="956160" cy="57600"/>
            </p14:xfrm>
          </p:contentPart>
        </mc:Choice>
        <mc:Fallback>
          <p:pic>
            <p:nvPicPr>
              <p:cNvPr id="279" name="Ink 278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6404553" y="4411360"/>
                <a:ext cx="98784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283" name="Ink 282"/>
              <p14:cNvContentPartPr/>
              <p14:nvPr/>
            </p14:nvContentPartPr>
            <p14:xfrm>
              <a:off x="4509153" y="1690480"/>
              <a:ext cx="534960" cy="1515960"/>
            </p14:xfrm>
          </p:contentPart>
        </mc:Choice>
        <mc:Fallback>
          <p:pic>
            <p:nvPicPr>
              <p:cNvPr id="283" name="Ink 282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497273" y="1678240"/>
                <a:ext cx="560160" cy="153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288" name="Ink 287"/>
              <p14:cNvContentPartPr/>
              <p14:nvPr/>
            </p14:nvContentPartPr>
            <p14:xfrm>
              <a:off x="8596593" y="2174680"/>
              <a:ext cx="2379240" cy="1013760"/>
            </p14:xfrm>
          </p:contentPart>
        </mc:Choice>
        <mc:Fallback>
          <p:pic>
            <p:nvPicPr>
              <p:cNvPr id="288" name="Ink 287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8583993" y="2156680"/>
                <a:ext cx="2411280" cy="10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299" name="Ink 298"/>
              <p14:cNvContentPartPr/>
              <p14:nvPr/>
            </p14:nvContentPartPr>
            <p14:xfrm>
              <a:off x="9684153" y="2369800"/>
              <a:ext cx="189000" cy="514440"/>
            </p14:xfrm>
          </p:contentPart>
        </mc:Choice>
        <mc:Fallback>
          <p:pic>
            <p:nvPicPr>
              <p:cNvPr id="299" name="Ink 298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9669393" y="2354320"/>
                <a:ext cx="222840" cy="54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305" name="Ink 304"/>
              <p14:cNvContentPartPr/>
              <p14:nvPr/>
            </p14:nvContentPartPr>
            <p14:xfrm>
              <a:off x="6863913" y="2375560"/>
              <a:ext cx="286920" cy="987840"/>
            </p14:xfrm>
          </p:contentPart>
        </mc:Choice>
        <mc:Fallback>
          <p:pic>
            <p:nvPicPr>
              <p:cNvPr id="305" name="Ink 304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6843753" y="2355040"/>
                <a:ext cx="324360" cy="10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317" name="Ink 316"/>
              <p14:cNvContentPartPr/>
              <p14:nvPr/>
            </p14:nvContentPartPr>
            <p14:xfrm>
              <a:off x="10733193" y="3340360"/>
              <a:ext cx="554760" cy="2364480"/>
            </p14:xfrm>
          </p:contentPart>
        </mc:Choice>
        <mc:Fallback>
          <p:pic>
            <p:nvPicPr>
              <p:cNvPr id="317" name="Ink 316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10712313" y="3324160"/>
                <a:ext cx="588240" cy="239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318" name="Ink 317"/>
              <p14:cNvContentPartPr/>
              <p14:nvPr/>
            </p14:nvContentPartPr>
            <p14:xfrm>
              <a:off x="9615393" y="4739680"/>
              <a:ext cx="2524320" cy="798480"/>
            </p14:xfrm>
          </p:contentPart>
        </mc:Choice>
        <mc:Fallback>
          <p:pic>
            <p:nvPicPr>
              <p:cNvPr id="318" name="Ink 317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9600273" y="4726720"/>
                <a:ext cx="2551320" cy="83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320" name="Ink 319"/>
              <p14:cNvContentPartPr/>
              <p14:nvPr/>
            </p14:nvContentPartPr>
            <p14:xfrm>
              <a:off x="8879913" y="4298680"/>
              <a:ext cx="843840" cy="813960"/>
            </p14:xfrm>
          </p:contentPart>
        </mc:Choice>
        <mc:Fallback>
          <p:pic>
            <p:nvPicPr>
              <p:cNvPr id="320" name="Ink 319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8865873" y="4278880"/>
                <a:ext cx="877320" cy="85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326" name="Ink 325"/>
              <p14:cNvContentPartPr/>
              <p14:nvPr/>
            </p14:nvContentPartPr>
            <p14:xfrm>
              <a:off x="8006553" y="1585720"/>
              <a:ext cx="308880" cy="473760"/>
            </p14:xfrm>
          </p:contentPart>
        </mc:Choice>
        <mc:Fallback>
          <p:pic>
            <p:nvPicPr>
              <p:cNvPr id="326" name="Ink 325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7993233" y="1572400"/>
                <a:ext cx="339840" cy="50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327" name="Ink 326"/>
              <p14:cNvContentPartPr/>
              <p14:nvPr/>
            </p14:nvContentPartPr>
            <p14:xfrm>
              <a:off x="4625073" y="1978840"/>
              <a:ext cx="3164760" cy="96480"/>
            </p14:xfrm>
          </p:contentPart>
        </mc:Choice>
        <mc:Fallback>
          <p:pic>
            <p:nvPicPr>
              <p:cNvPr id="327" name="Ink 326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4611753" y="1967320"/>
                <a:ext cx="318960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330" name="Ink 329"/>
              <p14:cNvContentPartPr/>
              <p14:nvPr/>
            </p14:nvContentPartPr>
            <p14:xfrm>
              <a:off x="8528913" y="1707400"/>
              <a:ext cx="2299680" cy="167040"/>
            </p14:xfrm>
          </p:contentPart>
        </mc:Choice>
        <mc:Fallback>
          <p:pic>
            <p:nvPicPr>
              <p:cNvPr id="330" name="Ink 329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8519913" y="1693720"/>
                <a:ext cx="232236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332" name="Ink 331"/>
              <p14:cNvContentPartPr/>
              <p14:nvPr/>
            </p14:nvContentPartPr>
            <p14:xfrm>
              <a:off x="6865713" y="2290600"/>
              <a:ext cx="1397880" cy="160200"/>
            </p14:xfrm>
          </p:contentPart>
        </mc:Choice>
        <mc:Fallback>
          <p:pic>
            <p:nvPicPr>
              <p:cNvPr id="332" name="Ink 331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6854193" y="2272240"/>
                <a:ext cx="141948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334" name="Ink 333"/>
              <p14:cNvContentPartPr/>
              <p14:nvPr/>
            </p14:nvContentPartPr>
            <p14:xfrm>
              <a:off x="4565313" y="2510560"/>
              <a:ext cx="1186200" cy="740160"/>
            </p14:xfrm>
          </p:contentPart>
        </mc:Choice>
        <mc:Fallback>
          <p:pic>
            <p:nvPicPr>
              <p:cNvPr id="334" name="Ink 333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4555233" y="2495440"/>
                <a:ext cx="1213560" cy="76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346" name="Ink 345"/>
              <p14:cNvContentPartPr/>
              <p14:nvPr/>
            </p14:nvContentPartPr>
            <p14:xfrm>
              <a:off x="6285753" y="3414520"/>
              <a:ext cx="1186560" cy="965880"/>
            </p14:xfrm>
          </p:contentPart>
        </mc:Choice>
        <mc:Fallback>
          <p:pic>
            <p:nvPicPr>
              <p:cNvPr id="346" name="Ink 345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6272793" y="3394360"/>
                <a:ext cx="1211760" cy="9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350" name="Ink 349"/>
              <p14:cNvContentPartPr/>
              <p14:nvPr/>
            </p14:nvContentPartPr>
            <p14:xfrm>
              <a:off x="8704233" y="3255400"/>
              <a:ext cx="350280" cy="2418840"/>
            </p14:xfrm>
          </p:contentPart>
        </mc:Choice>
        <mc:Fallback>
          <p:pic>
            <p:nvPicPr>
              <p:cNvPr id="350" name="Ink 349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8688033" y="3238840"/>
                <a:ext cx="381600" cy="245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353" name="Ink 352"/>
              <p14:cNvContentPartPr/>
              <p14:nvPr/>
            </p14:nvContentPartPr>
            <p14:xfrm>
              <a:off x="7347753" y="2548720"/>
              <a:ext cx="587520" cy="3062520"/>
            </p14:xfrm>
          </p:contentPart>
        </mc:Choice>
        <mc:Fallback>
          <p:pic>
            <p:nvPicPr>
              <p:cNvPr id="353" name="Ink 352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7334433" y="2530720"/>
                <a:ext cx="621000" cy="309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">
            <p14:nvContentPartPr>
              <p14:cNvPr id="354" name="Ink 353"/>
              <p14:cNvContentPartPr/>
              <p14:nvPr/>
            </p14:nvContentPartPr>
            <p14:xfrm>
              <a:off x="5802273" y="4439800"/>
              <a:ext cx="2711520" cy="1257480"/>
            </p14:xfrm>
          </p:contentPart>
        </mc:Choice>
        <mc:Fallback>
          <p:pic>
            <p:nvPicPr>
              <p:cNvPr id="354" name="Ink 353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5789313" y="4427200"/>
                <a:ext cx="2736000" cy="12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355" name="Ink 354"/>
              <p14:cNvContentPartPr/>
              <p14:nvPr/>
            </p14:nvContentPartPr>
            <p14:xfrm>
              <a:off x="5874273" y="4425040"/>
              <a:ext cx="2783880" cy="504720"/>
            </p14:xfrm>
          </p:contentPart>
        </mc:Choice>
        <mc:Fallback>
          <p:pic>
            <p:nvPicPr>
              <p:cNvPr id="355" name="Ink 354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5862033" y="4411720"/>
                <a:ext cx="2810520" cy="52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7259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riority_SchedDA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37" y="469000"/>
            <a:ext cx="6664325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5" name="Ink 14"/>
              <p14:cNvContentPartPr/>
              <p14:nvPr/>
            </p14:nvContentPartPr>
            <p14:xfrm>
              <a:off x="-55287" y="3537280"/>
              <a:ext cx="3988080" cy="19188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6087" y="3526120"/>
                <a:ext cx="401796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3" name="Ink 22"/>
              <p14:cNvContentPartPr/>
              <p14:nvPr/>
            </p14:nvContentPartPr>
            <p14:xfrm>
              <a:off x="5112513" y="2551960"/>
              <a:ext cx="374760" cy="270144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00993" y="2542600"/>
                <a:ext cx="406800" cy="27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7" name="Ink 26"/>
              <p14:cNvContentPartPr/>
              <p14:nvPr/>
            </p14:nvContentPartPr>
            <p14:xfrm>
              <a:off x="5157873" y="2937160"/>
              <a:ext cx="6196320" cy="15552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148153" y="2920600"/>
                <a:ext cx="622044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4" name="Ink 33"/>
              <p14:cNvContentPartPr/>
              <p14:nvPr/>
            </p14:nvContentPartPr>
            <p14:xfrm>
              <a:off x="5225553" y="4376440"/>
              <a:ext cx="5827680" cy="142560"/>
            </p14:xfrm>
          </p:contentPart>
        </mc:Choice>
        <mc:Fallback>
          <p:pic>
            <p:nvPicPr>
              <p:cNvPr id="34" name="Ink 3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214753" y="4356640"/>
                <a:ext cx="585360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6" name="Ink 35"/>
              <p14:cNvContentPartPr/>
              <p14:nvPr/>
            </p14:nvContentPartPr>
            <p14:xfrm>
              <a:off x="205353" y="2535400"/>
              <a:ext cx="4895280" cy="107856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93473" y="2519560"/>
                <a:ext cx="4921560" cy="11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5" name="Ink 44"/>
              <p14:cNvContentPartPr/>
              <p14:nvPr/>
            </p14:nvContentPartPr>
            <p14:xfrm>
              <a:off x="8402553" y="1588960"/>
              <a:ext cx="459720" cy="39888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390673" y="1573840"/>
                <a:ext cx="481680" cy="43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0" name="Ink 59"/>
              <p14:cNvContentPartPr/>
              <p14:nvPr/>
            </p14:nvContentPartPr>
            <p14:xfrm>
              <a:off x="6561873" y="3135520"/>
              <a:ext cx="1494000" cy="90720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555753" y="3122200"/>
                <a:ext cx="1511280" cy="9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13" name="Ink 112"/>
              <p14:cNvContentPartPr/>
              <p14:nvPr/>
            </p14:nvContentPartPr>
            <p14:xfrm>
              <a:off x="9321993" y="4635280"/>
              <a:ext cx="185040" cy="27540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310113" y="4620520"/>
                <a:ext cx="20988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26" name="Ink 125"/>
              <p14:cNvContentPartPr/>
              <p14:nvPr/>
            </p14:nvContentPartPr>
            <p14:xfrm>
              <a:off x="7160193" y="3473560"/>
              <a:ext cx="943920" cy="2589120"/>
            </p14:xfrm>
          </p:contentPart>
        </mc:Choice>
        <mc:Fallback>
          <p:pic>
            <p:nvPicPr>
              <p:cNvPr id="126" name="Ink 125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143993" y="3464560"/>
                <a:ext cx="971280" cy="261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35" name="Ink 134"/>
              <p14:cNvContentPartPr/>
              <p14:nvPr/>
            </p14:nvContentPartPr>
            <p14:xfrm>
              <a:off x="4529313" y="4198600"/>
              <a:ext cx="702000" cy="662400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511673" y="4182040"/>
                <a:ext cx="734040" cy="69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50" name="Ink 149"/>
              <p14:cNvContentPartPr/>
              <p14:nvPr/>
            </p14:nvContentPartPr>
            <p14:xfrm>
              <a:off x="7594713" y="1228960"/>
              <a:ext cx="254880" cy="1793520"/>
            </p14:xfrm>
          </p:contentPart>
        </mc:Choice>
        <mc:Fallback>
          <p:pic>
            <p:nvPicPr>
              <p:cNvPr id="150" name="Ink 149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7582833" y="1222120"/>
                <a:ext cx="277920" cy="18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55" name="Ink 154"/>
              <p14:cNvContentPartPr/>
              <p14:nvPr/>
            </p14:nvContentPartPr>
            <p14:xfrm>
              <a:off x="498393" y="1897480"/>
              <a:ext cx="726120" cy="133920"/>
            </p14:xfrm>
          </p:contentPart>
        </mc:Choice>
        <mc:Fallback>
          <p:pic>
            <p:nvPicPr>
              <p:cNvPr id="155" name="Ink 154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92273" y="1883440"/>
                <a:ext cx="745560" cy="1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91" name="Ink 190"/>
              <p14:cNvContentPartPr/>
              <p14:nvPr/>
            </p14:nvContentPartPr>
            <p14:xfrm>
              <a:off x="5099553" y="1893880"/>
              <a:ext cx="3262680" cy="232920"/>
            </p14:xfrm>
          </p:contentPart>
        </mc:Choice>
        <mc:Fallback>
          <p:pic>
            <p:nvPicPr>
              <p:cNvPr id="191" name="Ink 190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088033" y="1875160"/>
                <a:ext cx="329256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199" name="Ink 198"/>
              <p14:cNvContentPartPr/>
              <p14:nvPr/>
            </p14:nvContentPartPr>
            <p14:xfrm>
              <a:off x="10805913" y="2737360"/>
              <a:ext cx="1144080" cy="875520"/>
            </p14:xfrm>
          </p:contentPart>
        </mc:Choice>
        <mc:Fallback>
          <p:pic>
            <p:nvPicPr>
              <p:cNvPr id="199" name="Ink 198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0798353" y="2721520"/>
                <a:ext cx="1165320" cy="90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02" name="Ink 201"/>
              <p14:cNvContentPartPr/>
              <p14:nvPr/>
            </p14:nvContentPartPr>
            <p14:xfrm>
              <a:off x="10545993" y="3079360"/>
              <a:ext cx="799560" cy="720720"/>
            </p14:xfrm>
          </p:contentPart>
        </mc:Choice>
        <mc:Fallback>
          <p:pic>
            <p:nvPicPr>
              <p:cNvPr id="202" name="Ink 201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0531593" y="3066400"/>
                <a:ext cx="832320" cy="75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07" name="Ink 206"/>
              <p14:cNvContentPartPr/>
              <p14:nvPr/>
            </p14:nvContentPartPr>
            <p14:xfrm>
              <a:off x="10103193" y="4563640"/>
              <a:ext cx="258120" cy="288720"/>
            </p14:xfrm>
          </p:contentPart>
        </mc:Choice>
        <mc:Fallback>
          <p:pic>
            <p:nvPicPr>
              <p:cNvPr id="207" name="Ink 20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0087353" y="4551040"/>
                <a:ext cx="286560" cy="3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08" name="Ink 207"/>
              <p14:cNvContentPartPr/>
              <p14:nvPr/>
            </p14:nvContentPartPr>
            <p14:xfrm>
              <a:off x="11043513" y="3866320"/>
              <a:ext cx="191160" cy="1124640"/>
            </p14:xfrm>
          </p:contentPart>
        </mc:Choice>
        <mc:Fallback>
          <p:pic>
            <p:nvPicPr>
              <p:cNvPr id="208" name="Ink 207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1029113" y="3852640"/>
                <a:ext cx="225360" cy="11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209" name="Ink 208"/>
              <p14:cNvContentPartPr/>
              <p14:nvPr/>
            </p14:nvContentPartPr>
            <p14:xfrm>
              <a:off x="10973313" y="3862720"/>
              <a:ext cx="312840" cy="289080"/>
            </p14:xfrm>
          </p:contentPart>
        </mc:Choice>
        <mc:Fallback>
          <p:pic>
            <p:nvPicPr>
              <p:cNvPr id="209" name="Ink 20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0957833" y="3849040"/>
                <a:ext cx="34704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220" name="Ink 219"/>
              <p14:cNvContentPartPr/>
              <p14:nvPr/>
            </p14:nvContentPartPr>
            <p14:xfrm>
              <a:off x="7321113" y="3619720"/>
              <a:ext cx="319320" cy="1409040"/>
            </p14:xfrm>
          </p:contentPart>
        </mc:Choice>
        <mc:Fallback>
          <p:pic>
            <p:nvPicPr>
              <p:cNvPr id="220" name="Ink 219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7307073" y="3606040"/>
                <a:ext cx="338760" cy="143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228" name="Ink 227"/>
              <p14:cNvContentPartPr/>
              <p14:nvPr/>
            </p14:nvContentPartPr>
            <p14:xfrm>
              <a:off x="9006273" y="1439920"/>
              <a:ext cx="1857960" cy="569880"/>
            </p14:xfrm>
          </p:contentPart>
        </mc:Choice>
        <mc:Fallback>
          <p:pic>
            <p:nvPicPr>
              <p:cNvPr id="228" name="Ink 227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9000513" y="1421200"/>
                <a:ext cx="1882800" cy="60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237" name="Ink 236"/>
              <p14:cNvContentPartPr/>
              <p14:nvPr/>
            </p14:nvContentPartPr>
            <p14:xfrm>
              <a:off x="10359153" y="1579240"/>
              <a:ext cx="441720" cy="437400"/>
            </p14:xfrm>
          </p:contentPart>
        </mc:Choice>
        <mc:Fallback>
          <p:pic>
            <p:nvPicPr>
              <p:cNvPr id="237" name="Ink 236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10342953" y="1564120"/>
                <a:ext cx="475920" cy="46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239" name="Ink 238"/>
              <p14:cNvContentPartPr/>
              <p14:nvPr/>
            </p14:nvContentPartPr>
            <p14:xfrm>
              <a:off x="5800113" y="2668960"/>
              <a:ext cx="20880" cy="326520"/>
            </p14:xfrm>
          </p:contentPart>
        </mc:Choice>
        <mc:Fallback>
          <p:pic>
            <p:nvPicPr>
              <p:cNvPr id="239" name="Ink 238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5787513" y="2656360"/>
                <a:ext cx="47520" cy="35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241" name="Ink 240"/>
              <p14:cNvContentPartPr/>
              <p14:nvPr/>
            </p14:nvContentPartPr>
            <p14:xfrm>
              <a:off x="6669513" y="3985480"/>
              <a:ext cx="3181680" cy="900720"/>
            </p14:xfrm>
          </p:contentPart>
        </mc:Choice>
        <mc:Fallback>
          <p:pic>
            <p:nvPicPr>
              <p:cNvPr id="241" name="Ink 240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6652953" y="3966040"/>
                <a:ext cx="3211920" cy="9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243" name="Ink 242"/>
              <p14:cNvContentPartPr/>
              <p14:nvPr/>
            </p14:nvContentPartPr>
            <p14:xfrm>
              <a:off x="7503273" y="5643640"/>
              <a:ext cx="1806120" cy="547200"/>
            </p14:xfrm>
          </p:contentPart>
        </mc:Choice>
        <mc:Fallback>
          <p:pic>
            <p:nvPicPr>
              <p:cNvPr id="243" name="Ink 242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7488513" y="5629240"/>
                <a:ext cx="1833120" cy="57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247" name="Ink 246"/>
              <p14:cNvContentPartPr/>
              <p14:nvPr/>
            </p14:nvContentPartPr>
            <p14:xfrm>
              <a:off x="9127233" y="3130840"/>
              <a:ext cx="302400" cy="1244880"/>
            </p14:xfrm>
          </p:contentPart>
        </mc:Choice>
        <mc:Fallback>
          <p:pic>
            <p:nvPicPr>
              <p:cNvPr id="247" name="Ink 246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9116073" y="3117160"/>
                <a:ext cx="324000" cy="127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249" name="Ink 248"/>
              <p14:cNvContentPartPr/>
              <p14:nvPr/>
            </p14:nvContentPartPr>
            <p14:xfrm>
              <a:off x="4980753" y="1886320"/>
              <a:ext cx="5885280" cy="2675880"/>
            </p14:xfrm>
          </p:contentPart>
        </mc:Choice>
        <mc:Fallback>
          <p:pic>
            <p:nvPicPr>
              <p:cNvPr id="249" name="Ink 248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4967433" y="1875880"/>
                <a:ext cx="5918040" cy="270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254" name="Ink 253"/>
              <p14:cNvContentPartPr/>
              <p14:nvPr/>
            </p14:nvContentPartPr>
            <p14:xfrm>
              <a:off x="366633" y="2414440"/>
              <a:ext cx="961200" cy="243000"/>
            </p14:xfrm>
          </p:contentPart>
        </mc:Choice>
        <mc:Fallback>
          <p:pic>
            <p:nvPicPr>
              <p:cNvPr id="254" name="Ink 253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357273" y="2401480"/>
                <a:ext cx="983160" cy="26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255" name="Ink 254"/>
              <p14:cNvContentPartPr/>
              <p14:nvPr/>
            </p14:nvContentPartPr>
            <p14:xfrm>
              <a:off x="5108193" y="2456920"/>
              <a:ext cx="1510560" cy="604080"/>
            </p14:xfrm>
          </p:contentPart>
        </mc:Choice>
        <mc:Fallback>
          <p:pic>
            <p:nvPicPr>
              <p:cNvPr id="255" name="Ink 254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5094513" y="2438560"/>
                <a:ext cx="1538640" cy="63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256" name="Ink 255"/>
              <p14:cNvContentPartPr/>
              <p14:nvPr/>
            </p14:nvContentPartPr>
            <p14:xfrm>
              <a:off x="1808073" y="4399480"/>
              <a:ext cx="1708200" cy="916920"/>
            </p14:xfrm>
          </p:contentPart>
        </mc:Choice>
        <mc:Fallback>
          <p:pic>
            <p:nvPicPr>
              <p:cNvPr id="256" name="Ink 255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1794393" y="4381840"/>
                <a:ext cx="1739520" cy="94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87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0" name="Ink 29"/>
              <p14:cNvContentPartPr/>
              <p14:nvPr/>
            </p14:nvContentPartPr>
            <p14:xfrm>
              <a:off x="201033" y="671680"/>
              <a:ext cx="753120" cy="225288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753" y="654760"/>
                <a:ext cx="781560" cy="227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1" name="Ink 60"/>
              <p14:cNvContentPartPr/>
              <p14:nvPr/>
            </p14:nvContentPartPr>
            <p14:xfrm>
              <a:off x="845433" y="169480"/>
              <a:ext cx="47160" cy="430920"/>
            </p14:xfrm>
          </p:contentPart>
        </mc:Choice>
        <mc:Fallback>
          <p:pic>
            <p:nvPicPr>
              <p:cNvPr id="61" name="Ink 6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1753" y="155800"/>
                <a:ext cx="6804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2" name="Ink 121"/>
              <p14:cNvContentPartPr/>
              <p14:nvPr/>
            </p14:nvContentPartPr>
            <p14:xfrm>
              <a:off x="9469953" y="779680"/>
              <a:ext cx="2306520" cy="726120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53753" y="768160"/>
                <a:ext cx="2337840" cy="74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1" name="Ink 130"/>
              <p14:cNvContentPartPr/>
              <p14:nvPr/>
            </p14:nvContentPartPr>
            <p14:xfrm>
              <a:off x="9444753" y="1207360"/>
              <a:ext cx="2656800" cy="600840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432513" y="1189360"/>
                <a:ext cx="2686320" cy="63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3" name="Ink 132"/>
              <p14:cNvContentPartPr/>
              <p14:nvPr/>
            </p14:nvContentPartPr>
            <p14:xfrm>
              <a:off x="9472473" y="1302400"/>
              <a:ext cx="2499120" cy="699480"/>
            </p14:xfrm>
          </p:contentPart>
        </mc:Choice>
        <mc:Fallback>
          <p:pic>
            <p:nvPicPr>
              <p:cNvPr id="133" name="Ink 13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63473" y="1289800"/>
                <a:ext cx="2522520" cy="72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39" name="Ink 238"/>
              <p14:cNvContentPartPr/>
              <p14:nvPr/>
            </p14:nvContentPartPr>
            <p14:xfrm>
              <a:off x="6549633" y="633880"/>
              <a:ext cx="1975320" cy="144000"/>
            </p14:xfrm>
          </p:contentPart>
        </mc:Choice>
        <mc:Fallback>
          <p:pic>
            <p:nvPicPr>
              <p:cNvPr id="239" name="Ink 23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539193" y="619120"/>
                <a:ext cx="199620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70" name="Ink 269"/>
              <p14:cNvContentPartPr/>
              <p14:nvPr/>
            </p14:nvContentPartPr>
            <p14:xfrm>
              <a:off x="3939633" y="2968120"/>
              <a:ext cx="6830280" cy="1550880"/>
            </p14:xfrm>
          </p:contentPart>
        </mc:Choice>
        <mc:Fallback>
          <p:pic>
            <p:nvPicPr>
              <p:cNvPr id="270" name="Ink 26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929193" y="2952640"/>
                <a:ext cx="6854400" cy="157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82" name="Ink 281"/>
              <p14:cNvContentPartPr/>
              <p14:nvPr/>
            </p14:nvContentPartPr>
            <p14:xfrm>
              <a:off x="10886193" y="3219040"/>
              <a:ext cx="873720" cy="326160"/>
            </p14:xfrm>
          </p:contentPart>
        </mc:Choice>
        <mc:Fallback>
          <p:pic>
            <p:nvPicPr>
              <p:cNvPr id="282" name="Ink 28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872873" y="3199600"/>
                <a:ext cx="902880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19" name="Ink 318"/>
              <p14:cNvContentPartPr/>
              <p14:nvPr/>
            </p14:nvContentPartPr>
            <p14:xfrm>
              <a:off x="3668913" y="4162960"/>
              <a:ext cx="1899720" cy="589320"/>
            </p14:xfrm>
          </p:contentPart>
        </mc:Choice>
        <mc:Fallback>
          <p:pic>
            <p:nvPicPr>
              <p:cNvPr id="319" name="Ink 31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657033" y="4146040"/>
                <a:ext cx="1926720" cy="61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22" name="Ink 321"/>
              <p14:cNvContentPartPr/>
              <p14:nvPr/>
            </p14:nvContentPartPr>
            <p14:xfrm>
              <a:off x="895113" y="390880"/>
              <a:ext cx="1612440" cy="710640"/>
            </p14:xfrm>
          </p:contentPart>
        </mc:Choice>
        <mc:Fallback>
          <p:pic>
            <p:nvPicPr>
              <p:cNvPr id="322" name="Ink 32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83233" y="375760"/>
                <a:ext cx="1642320" cy="74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23" name="Ink 322"/>
              <p14:cNvContentPartPr/>
              <p14:nvPr/>
            </p14:nvContentPartPr>
            <p14:xfrm>
              <a:off x="1618353" y="558280"/>
              <a:ext cx="94680" cy="356400"/>
            </p14:xfrm>
          </p:contentPart>
        </mc:Choice>
        <mc:Fallback>
          <p:pic>
            <p:nvPicPr>
              <p:cNvPr id="323" name="Ink 32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03593" y="543880"/>
                <a:ext cx="121320" cy="38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28" name="Ink 327"/>
              <p14:cNvContentPartPr/>
              <p14:nvPr/>
            </p14:nvContentPartPr>
            <p14:xfrm>
              <a:off x="2731473" y="2996200"/>
              <a:ext cx="320760" cy="313560"/>
            </p14:xfrm>
          </p:contentPart>
        </mc:Choice>
        <mc:Fallback>
          <p:pic>
            <p:nvPicPr>
              <p:cNvPr id="328" name="Ink 32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15993" y="2977480"/>
                <a:ext cx="34632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29" name="Ink 328"/>
              <p14:cNvContentPartPr/>
              <p14:nvPr/>
            </p14:nvContentPartPr>
            <p14:xfrm>
              <a:off x="2810673" y="3008080"/>
              <a:ext cx="275040" cy="1626840"/>
            </p14:xfrm>
          </p:contentPart>
        </mc:Choice>
        <mc:Fallback>
          <p:pic>
            <p:nvPicPr>
              <p:cNvPr id="329" name="Ink 32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95913" y="2992960"/>
                <a:ext cx="305640" cy="165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33" name="Ink 332"/>
              <p14:cNvContentPartPr/>
              <p14:nvPr/>
            </p14:nvContentPartPr>
            <p14:xfrm>
              <a:off x="3309993" y="2084680"/>
              <a:ext cx="585000" cy="2463120"/>
            </p14:xfrm>
          </p:contentPart>
        </mc:Choice>
        <mc:Fallback>
          <p:pic>
            <p:nvPicPr>
              <p:cNvPr id="333" name="Ink 33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295953" y="2067760"/>
                <a:ext cx="615600" cy="249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35" name="Ink 334"/>
              <p14:cNvContentPartPr/>
              <p14:nvPr/>
            </p14:nvContentPartPr>
            <p14:xfrm>
              <a:off x="6229593" y="186287"/>
              <a:ext cx="457200" cy="997673"/>
            </p14:xfrm>
          </p:contentPart>
        </mc:Choice>
        <mc:Fallback>
          <p:pic>
            <p:nvPicPr>
              <p:cNvPr id="335" name="Ink 33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222033" y="171885"/>
                <a:ext cx="480960" cy="10210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37" name="Ink 336"/>
              <p14:cNvContentPartPr/>
              <p14:nvPr/>
            </p14:nvContentPartPr>
            <p14:xfrm>
              <a:off x="5247873" y="178840"/>
              <a:ext cx="92520" cy="1344240"/>
            </p14:xfrm>
          </p:contentPart>
        </mc:Choice>
        <mc:Fallback>
          <p:pic>
            <p:nvPicPr>
              <p:cNvPr id="337" name="Ink 33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180553" y="46720"/>
                <a:ext cx="203400" cy="154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44" name="Ink 343"/>
              <p14:cNvContentPartPr/>
              <p14:nvPr/>
            </p14:nvContentPartPr>
            <p14:xfrm>
              <a:off x="866313" y="410320"/>
              <a:ext cx="8057160" cy="2803320"/>
            </p14:xfrm>
          </p:contentPart>
        </mc:Choice>
        <mc:Fallback>
          <p:pic>
            <p:nvPicPr>
              <p:cNvPr id="344" name="Ink 34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55873" y="398440"/>
                <a:ext cx="8078760" cy="28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54" name="Ink 353"/>
              <p14:cNvContentPartPr/>
              <p14:nvPr/>
            </p14:nvContentPartPr>
            <p14:xfrm>
              <a:off x="2400993" y="557807"/>
              <a:ext cx="713880" cy="991553"/>
            </p14:xfrm>
          </p:contentPart>
        </mc:Choice>
        <mc:Fallback>
          <p:pic>
            <p:nvPicPr>
              <p:cNvPr id="354" name="Ink 35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393793" y="545926"/>
                <a:ext cx="733320" cy="10214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64" name="Ink 363"/>
              <p14:cNvContentPartPr/>
              <p14:nvPr/>
            </p14:nvContentPartPr>
            <p14:xfrm>
              <a:off x="5176953" y="280967"/>
              <a:ext cx="2244960" cy="2237153"/>
            </p14:xfrm>
          </p:contentPart>
        </mc:Choice>
        <mc:Fallback>
          <p:pic>
            <p:nvPicPr>
              <p:cNvPr id="364" name="Ink 36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165073" y="263326"/>
                <a:ext cx="2272680" cy="22670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65" name="Ink 364"/>
              <p14:cNvContentPartPr/>
              <p14:nvPr/>
            </p14:nvContentPartPr>
            <p14:xfrm>
              <a:off x="3213873" y="293567"/>
              <a:ext cx="851760" cy="1929713"/>
            </p14:xfrm>
          </p:contentPart>
        </mc:Choice>
        <mc:Fallback>
          <p:pic>
            <p:nvPicPr>
              <p:cNvPr id="365" name="Ink 36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203793" y="275206"/>
                <a:ext cx="869400" cy="19563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71" name="Ink 370"/>
              <p14:cNvContentPartPr/>
              <p14:nvPr/>
            </p14:nvContentPartPr>
            <p14:xfrm>
              <a:off x="3580353" y="190607"/>
              <a:ext cx="2497680" cy="2521553"/>
            </p14:xfrm>
          </p:contentPart>
        </mc:Choice>
        <mc:Fallback>
          <p:pic>
            <p:nvPicPr>
              <p:cNvPr id="371" name="Ink 37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566673" y="172966"/>
                <a:ext cx="2527560" cy="25561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86" name="Ink 385"/>
              <p14:cNvContentPartPr/>
              <p14:nvPr/>
            </p14:nvContentPartPr>
            <p14:xfrm>
              <a:off x="5210073" y="226607"/>
              <a:ext cx="1072440" cy="102713"/>
            </p14:xfrm>
          </p:contentPart>
        </mc:Choice>
        <mc:Fallback>
          <p:pic>
            <p:nvPicPr>
              <p:cNvPr id="386" name="Ink 38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201793" y="210389"/>
                <a:ext cx="1091160" cy="1246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89" name="Ink 388"/>
              <p14:cNvContentPartPr/>
              <p14:nvPr/>
            </p14:nvContentPartPr>
            <p14:xfrm>
              <a:off x="4242393" y="921767"/>
              <a:ext cx="794160" cy="2798753"/>
            </p14:xfrm>
          </p:contentPart>
        </mc:Choice>
        <mc:Fallback>
          <p:pic>
            <p:nvPicPr>
              <p:cNvPr id="389" name="Ink 38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231593" y="907006"/>
                <a:ext cx="817560" cy="28311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90" name="Ink 389"/>
              <p14:cNvContentPartPr/>
              <p14:nvPr/>
            </p14:nvContentPartPr>
            <p14:xfrm>
              <a:off x="4479633" y="184847"/>
              <a:ext cx="812520" cy="1442273"/>
            </p14:xfrm>
          </p:contentPart>
        </mc:Choice>
        <mc:Fallback>
          <p:pic>
            <p:nvPicPr>
              <p:cNvPr id="390" name="Ink 38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470993" y="174406"/>
                <a:ext cx="832320" cy="14617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91" name="Ink 390"/>
              <p14:cNvContentPartPr/>
              <p14:nvPr/>
            </p14:nvContentPartPr>
            <p14:xfrm>
              <a:off x="2323593" y="353327"/>
              <a:ext cx="1167120" cy="132953"/>
            </p14:xfrm>
          </p:contentPart>
        </mc:Choice>
        <mc:Fallback>
          <p:pic>
            <p:nvPicPr>
              <p:cNvPr id="391" name="Ink 39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306673" y="339275"/>
                <a:ext cx="1194480" cy="1639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94" name="Ink 393"/>
              <p14:cNvContentPartPr/>
              <p14:nvPr/>
            </p14:nvContentPartPr>
            <p14:xfrm>
              <a:off x="4594473" y="680207"/>
              <a:ext cx="1422360" cy="1648553"/>
            </p14:xfrm>
          </p:contentPart>
        </mc:Choice>
        <mc:Fallback>
          <p:pic>
            <p:nvPicPr>
              <p:cNvPr id="394" name="Ink 39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575753" y="673367"/>
                <a:ext cx="1458720" cy="16741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95" name="Ink 394"/>
              <p14:cNvContentPartPr/>
              <p14:nvPr/>
            </p14:nvContentPartPr>
            <p14:xfrm>
              <a:off x="976473" y="1574447"/>
              <a:ext cx="3309840" cy="1102793"/>
            </p14:xfrm>
          </p:contentPart>
        </mc:Choice>
        <mc:Fallback>
          <p:pic>
            <p:nvPicPr>
              <p:cNvPr id="395" name="Ink 39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62073" y="1555005"/>
                <a:ext cx="3338280" cy="113483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5576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4"/>
          <p:cNvSpPr>
            <a:spLocks noChangeArrowheads="1"/>
          </p:cNvSpPr>
          <p:nvPr/>
        </p:nvSpPr>
        <p:spPr bwMode="auto">
          <a:xfrm>
            <a:off x="2133600" y="3886200"/>
            <a:ext cx="457200" cy="457200"/>
          </a:xfrm>
          <a:prstGeom prst="ellipse">
            <a:avLst/>
          </a:prstGeom>
          <a:solidFill>
            <a:srgbClr val="99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en-US" sz="1800"/>
              <a:t>A</a:t>
            </a:r>
          </a:p>
        </p:txBody>
      </p:sp>
      <p:sp>
        <p:nvSpPr>
          <p:cNvPr id="3" name="Oval 5"/>
          <p:cNvSpPr>
            <a:spLocks noChangeArrowheads="1"/>
          </p:cNvSpPr>
          <p:nvPr/>
        </p:nvSpPr>
        <p:spPr bwMode="auto">
          <a:xfrm>
            <a:off x="1447800" y="4724400"/>
            <a:ext cx="457200" cy="457200"/>
          </a:xfrm>
          <a:prstGeom prst="ellipse">
            <a:avLst/>
          </a:prstGeom>
          <a:solidFill>
            <a:srgbClr val="FFFF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en-US" sz="1800"/>
              <a:t>B</a:t>
            </a:r>
          </a:p>
        </p:txBody>
      </p:sp>
      <p:sp>
        <p:nvSpPr>
          <p:cNvPr id="4" name="Oval 6"/>
          <p:cNvSpPr>
            <a:spLocks noChangeArrowheads="1"/>
          </p:cNvSpPr>
          <p:nvPr/>
        </p:nvSpPr>
        <p:spPr bwMode="auto">
          <a:xfrm>
            <a:off x="2895600" y="4724400"/>
            <a:ext cx="457200" cy="457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en-US" sz="1800"/>
              <a:t>C</a:t>
            </a:r>
          </a:p>
        </p:txBody>
      </p:sp>
      <p:sp>
        <p:nvSpPr>
          <p:cNvPr id="5" name="Oval 7"/>
          <p:cNvSpPr>
            <a:spLocks noChangeArrowheads="1"/>
          </p:cNvSpPr>
          <p:nvPr/>
        </p:nvSpPr>
        <p:spPr bwMode="auto">
          <a:xfrm>
            <a:off x="2209800" y="5486400"/>
            <a:ext cx="457200" cy="4572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en-US" sz="1800"/>
              <a:t>E</a:t>
            </a:r>
          </a:p>
        </p:txBody>
      </p:sp>
      <p:sp>
        <p:nvSpPr>
          <p:cNvPr id="6" name="Oval 8"/>
          <p:cNvSpPr>
            <a:spLocks noChangeArrowheads="1"/>
          </p:cNvSpPr>
          <p:nvPr/>
        </p:nvSpPr>
        <p:spPr bwMode="auto">
          <a:xfrm>
            <a:off x="762000" y="5486400"/>
            <a:ext cx="457200" cy="457200"/>
          </a:xfrm>
          <a:prstGeom prst="ellipse">
            <a:avLst/>
          </a:prstGeom>
          <a:solidFill>
            <a:srgbClr val="CC99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en-US" sz="1800"/>
              <a:t>D</a:t>
            </a:r>
          </a:p>
        </p:txBody>
      </p:sp>
      <p:sp>
        <p:nvSpPr>
          <p:cNvPr id="7" name="Line 9"/>
          <p:cNvSpPr>
            <a:spLocks noChangeShapeType="1"/>
          </p:cNvSpPr>
          <p:nvPr/>
        </p:nvSpPr>
        <p:spPr bwMode="auto">
          <a:xfrm flipH="1">
            <a:off x="1828800" y="4267200"/>
            <a:ext cx="381000" cy="45720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SG"/>
          </a:p>
        </p:txBody>
      </p:sp>
      <p:sp>
        <p:nvSpPr>
          <p:cNvPr id="8" name="Line 10"/>
          <p:cNvSpPr>
            <a:spLocks noChangeShapeType="1"/>
          </p:cNvSpPr>
          <p:nvPr/>
        </p:nvSpPr>
        <p:spPr bwMode="auto">
          <a:xfrm flipH="1">
            <a:off x="1143000" y="5105400"/>
            <a:ext cx="381000" cy="45720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SG"/>
          </a:p>
        </p:txBody>
      </p:sp>
      <p:sp>
        <p:nvSpPr>
          <p:cNvPr id="9" name="Line 11"/>
          <p:cNvSpPr>
            <a:spLocks noChangeShapeType="1"/>
          </p:cNvSpPr>
          <p:nvPr/>
        </p:nvSpPr>
        <p:spPr bwMode="auto">
          <a:xfrm>
            <a:off x="2514600" y="4267200"/>
            <a:ext cx="457200" cy="45720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SG"/>
          </a:p>
        </p:txBody>
      </p:sp>
      <p:sp>
        <p:nvSpPr>
          <p:cNvPr id="10" name="Line 12"/>
          <p:cNvSpPr>
            <a:spLocks noChangeShapeType="1"/>
          </p:cNvSpPr>
          <p:nvPr/>
        </p:nvSpPr>
        <p:spPr bwMode="auto">
          <a:xfrm>
            <a:off x="1828800" y="5105400"/>
            <a:ext cx="457200" cy="45720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SG"/>
          </a:p>
        </p:txBody>
      </p:sp>
      <p:sp>
        <p:nvSpPr>
          <p:cNvPr id="11" name="Text Box 23"/>
          <p:cNvSpPr txBox="1">
            <a:spLocks noChangeArrowheads="1"/>
          </p:cNvSpPr>
          <p:nvPr/>
        </p:nvSpPr>
        <p:spPr bwMode="auto">
          <a:xfrm>
            <a:off x="3276600" y="3581400"/>
            <a:ext cx="1143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/>
              <a:t>deadline</a:t>
            </a:r>
            <a:endParaRPr lang="en-US" altLang="en-US" sz="1800" baseline="-25000"/>
          </a:p>
        </p:txBody>
      </p:sp>
      <p:sp>
        <p:nvSpPr>
          <p:cNvPr id="12" name="Oval 39"/>
          <p:cNvSpPr>
            <a:spLocks noChangeArrowheads="1"/>
          </p:cNvSpPr>
          <p:nvPr/>
        </p:nvSpPr>
        <p:spPr bwMode="auto">
          <a:xfrm>
            <a:off x="3505200" y="5486400"/>
            <a:ext cx="457200" cy="457200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en-US" sz="1800"/>
              <a:t>F</a:t>
            </a:r>
          </a:p>
        </p:txBody>
      </p:sp>
      <p:sp>
        <p:nvSpPr>
          <p:cNvPr id="13" name="Line 40"/>
          <p:cNvSpPr>
            <a:spLocks noChangeShapeType="1"/>
          </p:cNvSpPr>
          <p:nvPr/>
        </p:nvSpPr>
        <p:spPr bwMode="auto">
          <a:xfrm>
            <a:off x="3276600" y="5105400"/>
            <a:ext cx="304800" cy="45720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SG"/>
          </a:p>
        </p:txBody>
      </p:sp>
      <p:sp>
        <p:nvSpPr>
          <p:cNvPr id="14" name="Line 41"/>
          <p:cNvSpPr>
            <a:spLocks noChangeShapeType="1"/>
          </p:cNvSpPr>
          <p:nvPr/>
        </p:nvSpPr>
        <p:spPr bwMode="auto">
          <a:xfrm flipH="1">
            <a:off x="2743200" y="3810000"/>
            <a:ext cx="533400" cy="15240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SG"/>
          </a:p>
        </p:txBody>
      </p:sp>
      <p:sp>
        <p:nvSpPr>
          <p:cNvPr id="15" name="Text Box 42"/>
          <p:cNvSpPr txBox="1">
            <a:spLocks noChangeArrowheads="1"/>
          </p:cNvSpPr>
          <p:nvPr/>
        </p:nvSpPr>
        <p:spPr bwMode="auto">
          <a:xfrm>
            <a:off x="2514600" y="3810000"/>
            <a:ext cx="381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/>
              <a:t>2</a:t>
            </a:r>
            <a:endParaRPr lang="en-US" altLang="en-US" sz="1800" baseline="-25000"/>
          </a:p>
        </p:txBody>
      </p:sp>
      <p:sp>
        <p:nvSpPr>
          <p:cNvPr id="16" name="Text Box 43"/>
          <p:cNvSpPr txBox="1">
            <a:spLocks noChangeArrowheads="1"/>
          </p:cNvSpPr>
          <p:nvPr/>
        </p:nvSpPr>
        <p:spPr bwMode="auto">
          <a:xfrm>
            <a:off x="1828800" y="4662488"/>
            <a:ext cx="3810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/>
              <a:t>5</a:t>
            </a:r>
            <a:endParaRPr lang="en-US" altLang="en-US" sz="1800" baseline="-25000"/>
          </a:p>
        </p:txBody>
      </p:sp>
      <p:sp>
        <p:nvSpPr>
          <p:cNvPr id="17" name="Text Box 44"/>
          <p:cNvSpPr txBox="1">
            <a:spLocks noChangeArrowheads="1"/>
          </p:cNvSpPr>
          <p:nvPr/>
        </p:nvSpPr>
        <p:spPr bwMode="auto">
          <a:xfrm>
            <a:off x="3276600" y="4648200"/>
            <a:ext cx="381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/>
              <a:t>4</a:t>
            </a:r>
            <a:endParaRPr lang="en-US" altLang="en-US" sz="1800" baseline="-25000"/>
          </a:p>
        </p:txBody>
      </p:sp>
      <p:sp>
        <p:nvSpPr>
          <p:cNvPr id="18" name="Text Box 45"/>
          <p:cNvSpPr txBox="1">
            <a:spLocks noChangeArrowheads="1"/>
          </p:cNvSpPr>
          <p:nvPr/>
        </p:nvSpPr>
        <p:spPr bwMode="auto">
          <a:xfrm>
            <a:off x="2590800" y="5334000"/>
            <a:ext cx="381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/>
              <a:t>5</a:t>
            </a:r>
            <a:endParaRPr lang="en-US" altLang="en-US" sz="1800" baseline="-25000"/>
          </a:p>
        </p:txBody>
      </p:sp>
      <p:sp>
        <p:nvSpPr>
          <p:cNvPr id="19" name="Text Box 46"/>
          <p:cNvSpPr txBox="1">
            <a:spLocks noChangeArrowheads="1"/>
          </p:cNvSpPr>
          <p:nvPr/>
        </p:nvSpPr>
        <p:spPr bwMode="auto">
          <a:xfrm>
            <a:off x="3810000" y="5257800"/>
            <a:ext cx="381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/>
              <a:t>6</a:t>
            </a:r>
            <a:endParaRPr lang="en-US" altLang="en-US" sz="1800" baseline="-25000"/>
          </a:p>
        </p:txBody>
      </p:sp>
      <p:sp>
        <p:nvSpPr>
          <p:cNvPr id="20" name="Text Box 47"/>
          <p:cNvSpPr txBox="1">
            <a:spLocks noChangeArrowheads="1"/>
          </p:cNvSpPr>
          <p:nvPr/>
        </p:nvSpPr>
        <p:spPr bwMode="auto">
          <a:xfrm>
            <a:off x="1162050" y="5486400"/>
            <a:ext cx="381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9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5000"/>
              <a:buFont typeface="Wingdings" panose="05000000000000000000" pitchFamily="2" charset="2"/>
              <a:buChar char="n"/>
              <a:defRPr sz="23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/>
              <a:t>3</a:t>
            </a:r>
            <a:endParaRPr lang="en-US" altLang="en-US" sz="1800" baseline="-250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200313" y="3709720"/>
              <a:ext cx="288360" cy="231156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433" y="3688120"/>
                <a:ext cx="321120" cy="23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7" name="Ink 26"/>
              <p14:cNvContentPartPr/>
              <p14:nvPr/>
            </p14:nvContentPartPr>
            <p14:xfrm>
              <a:off x="399393" y="228880"/>
              <a:ext cx="8165160" cy="211464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3553" y="211240"/>
                <a:ext cx="8197920" cy="214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1" name="Ink 30"/>
              <p14:cNvContentPartPr/>
              <p14:nvPr/>
            </p14:nvContentPartPr>
            <p14:xfrm>
              <a:off x="467073" y="4224880"/>
              <a:ext cx="4034880" cy="2266560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7353" y="4205440"/>
                <a:ext cx="4062960" cy="230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9" name="Ink 38"/>
              <p14:cNvContentPartPr/>
              <p14:nvPr/>
            </p14:nvContentPartPr>
            <p14:xfrm>
              <a:off x="353673" y="3036880"/>
              <a:ext cx="2989440" cy="3551760"/>
            </p14:xfrm>
          </p:contentPart>
        </mc:Choice>
        <mc:Fallback>
          <p:pic>
            <p:nvPicPr>
              <p:cNvPr id="39" name="Ink 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1793" y="3018520"/>
                <a:ext cx="3020760" cy="358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8" name="Ink 47"/>
              <p14:cNvContentPartPr/>
              <p14:nvPr/>
            </p14:nvContentPartPr>
            <p14:xfrm>
              <a:off x="2736873" y="937360"/>
              <a:ext cx="5686560" cy="29772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32193" y="921880"/>
                <a:ext cx="5709960" cy="3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9" name="Ink 48"/>
              <p14:cNvContentPartPr/>
              <p14:nvPr/>
            </p14:nvContentPartPr>
            <p14:xfrm>
              <a:off x="2057553" y="1275040"/>
              <a:ext cx="462240" cy="89856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039193" y="1257760"/>
                <a:ext cx="495000" cy="9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0" name="Ink 49"/>
              <p14:cNvContentPartPr/>
              <p14:nvPr/>
            </p14:nvContentPartPr>
            <p14:xfrm>
              <a:off x="2252313" y="1759600"/>
              <a:ext cx="389160" cy="4248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34673" y="1744480"/>
                <a:ext cx="4190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1" name="Ink 50"/>
              <p14:cNvContentPartPr/>
              <p14:nvPr/>
            </p14:nvContentPartPr>
            <p14:xfrm>
              <a:off x="3239433" y="1483120"/>
              <a:ext cx="115200" cy="64224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227553" y="1471240"/>
                <a:ext cx="141480" cy="66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7" name="Ink 66"/>
              <p14:cNvContentPartPr/>
              <p14:nvPr/>
            </p14:nvContentPartPr>
            <p14:xfrm>
              <a:off x="5332113" y="2429200"/>
              <a:ext cx="6517080" cy="18504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322393" y="2413720"/>
                <a:ext cx="653832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8" name="Ink 67"/>
              <p14:cNvContentPartPr/>
              <p14:nvPr/>
            </p14:nvContentPartPr>
            <p14:xfrm>
              <a:off x="5270553" y="2484280"/>
              <a:ext cx="200160" cy="395784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58673" y="2469880"/>
                <a:ext cx="223560" cy="398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5" name="Ink 84"/>
              <p14:cNvContentPartPr/>
              <p14:nvPr/>
            </p14:nvContentPartPr>
            <p14:xfrm>
              <a:off x="8011953" y="3380680"/>
              <a:ext cx="516600" cy="196344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998633" y="3364840"/>
                <a:ext cx="535320" cy="19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94" name="Ink 93"/>
              <p14:cNvContentPartPr/>
              <p14:nvPr/>
            </p14:nvContentPartPr>
            <p14:xfrm>
              <a:off x="7343073" y="3433240"/>
              <a:ext cx="237240" cy="35316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332273" y="3418120"/>
                <a:ext cx="263520" cy="37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96" name="Ink 95"/>
              <p14:cNvContentPartPr/>
              <p14:nvPr/>
            </p14:nvContentPartPr>
            <p14:xfrm>
              <a:off x="8764353" y="2459440"/>
              <a:ext cx="1809000" cy="81612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751393" y="2450440"/>
                <a:ext cx="1837800" cy="83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97" name="Ink 96"/>
              <p14:cNvContentPartPr/>
              <p14:nvPr/>
            </p14:nvContentPartPr>
            <p14:xfrm>
              <a:off x="5908473" y="3633040"/>
              <a:ext cx="1619280" cy="6084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898393" y="3615040"/>
                <a:ext cx="1646640" cy="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98" name="Ink 97"/>
              <p14:cNvContentPartPr/>
              <p14:nvPr/>
            </p14:nvContentPartPr>
            <p14:xfrm>
              <a:off x="7746633" y="3014560"/>
              <a:ext cx="1433160" cy="126720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731873" y="2994400"/>
                <a:ext cx="1469520" cy="130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00" name="Ink 99"/>
              <p14:cNvContentPartPr/>
              <p14:nvPr/>
            </p14:nvContentPartPr>
            <p14:xfrm>
              <a:off x="9098073" y="3755800"/>
              <a:ext cx="1751400" cy="26064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086913" y="3745360"/>
                <a:ext cx="177912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01" name="Ink 100"/>
              <p14:cNvContentPartPr/>
              <p14:nvPr/>
            </p14:nvContentPartPr>
            <p14:xfrm>
              <a:off x="8767593" y="4243600"/>
              <a:ext cx="1343880" cy="172080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748873" y="4225240"/>
                <a:ext cx="1379880" cy="175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02" name="Ink 101"/>
              <p14:cNvContentPartPr/>
              <p14:nvPr/>
            </p14:nvContentPartPr>
            <p14:xfrm>
              <a:off x="10617993" y="3736000"/>
              <a:ext cx="212400" cy="55728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604313" y="3715480"/>
                <a:ext cx="245160" cy="59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03" name="Ink 102"/>
              <p14:cNvContentPartPr/>
              <p14:nvPr/>
            </p14:nvContentPartPr>
            <p14:xfrm>
              <a:off x="5832873" y="5049640"/>
              <a:ext cx="2556000" cy="7092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823513" y="5033800"/>
                <a:ext cx="258264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05" name="Ink 104"/>
              <p14:cNvContentPartPr/>
              <p14:nvPr/>
            </p14:nvContentPartPr>
            <p14:xfrm>
              <a:off x="5772033" y="4216240"/>
              <a:ext cx="2438640" cy="753120"/>
            </p14:xfrm>
          </p:contentPart>
        </mc:Choice>
        <mc:Fallback>
          <p:pic>
            <p:nvPicPr>
              <p:cNvPr id="105" name="Ink 10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757633" y="4201480"/>
                <a:ext cx="2471040" cy="78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9561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4" name="Ink 53"/>
              <p14:cNvContentPartPr/>
              <p14:nvPr/>
            </p14:nvContentPartPr>
            <p14:xfrm>
              <a:off x="923193" y="2597320"/>
              <a:ext cx="188640" cy="235440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0593" y="2587960"/>
                <a:ext cx="215280" cy="237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6" name="Ink 55"/>
              <p14:cNvContentPartPr/>
              <p14:nvPr/>
            </p14:nvContentPartPr>
            <p14:xfrm>
              <a:off x="2345193" y="2597680"/>
              <a:ext cx="120240" cy="217476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30073" y="2586520"/>
                <a:ext cx="151560" cy="220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1" name="Ink 60"/>
              <p14:cNvContentPartPr/>
              <p14:nvPr/>
            </p14:nvContentPartPr>
            <p14:xfrm>
              <a:off x="190593" y="2679760"/>
              <a:ext cx="3389400" cy="63360"/>
            </p14:xfrm>
          </p:contentPart>
        </mc:Choice>
        <mc:Fallback>
          <p:pic>
            <p:nvPicPr>
              <p:cNvPr id="61" name="Ink 6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8353" y="2667160"/>
                <a:ext cx="341532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2" name="Ink 91"/>
              <p14:cNvContentPartPr/>
              <p14:nvPr/>
            </p14:nvContentPartPr>
            <p14:xfrm>
              <a:off x="2915073" y="2382040"/>
              <a:ext cx="221040" cy="37872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02113" y="2364760"/>
                <a:ext cx="24624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6" name="Ink 95"/>
              <p14:cNvContentPartPr/>
              <p14:nvPr/>
            </p14:nvContentPartPr>
            <p14:xfrm>
              <a:off x="569313" y="1673560"/>
              <a:ext cx="3094200" cy="60696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9153" y="1657000"/>
                <a:ext cx="3127320" cy="63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0" name="Ink 119"/>
              <p14:cNvContentPartPr/>
              <p14:nvPr/>
            </p14:nvContentPartPr>
            <p14:xfrm>
              <a:off x="103473" y="1363240"/>
              <a:ext cx="3997440" cy="1098720"/>
            </p14:xfrm>
          </p:contentPart>
        </mc:Choice>
        <mc:Fallback>
          <p:pic>
            <p:nvPicPr>
              <p:cNvPr id="120" name="Ink 11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9073" y="1342000"/>
                <a:ext cx="4029480" cy="11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29" name="Ink 128"/>
              <p14:cNvContentPartPr/>
              <p14:nvPr/>
            </p14:nvContentPartPr>
            <p14:xfrm>
              <a:off x="2496033" y="5415760"/>
              <a:ext cx="779760" cy="4212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82353" y="5398480"/>
                <a:ext cx="80496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4" name="Ink 133"/>
              <p14:cNvContentPartPr/>
              <p14:nvPr/>
            </p14:nvContentPartPr>
            <p14:xfrm>
              <a:off x="6339033" y="94960"/>
              <a:ext cx="5626440" cy="1227240"/>
            </p14:xfrm>
          </p:contentPart>
        </mc:Choice>
        <mc:Fallback>
          <p:pic>
            <p:nvPicPr>
              <p:cNvPr id="134" name="Ink 13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326793" y="87400"/>
                <a:ext cx="5653440" cy="12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45" name="Ink 144"/>
              <p14:cNvContentPartPr/>
              <p14:nvPr/>
            </p14:nvContentPartPr>
            <p14:xfrm>
              <a:off x="4610673" y="1170640"/>
              <a:ext cx="4092480" cy="1239840"/>
            </p14:xfrm>
          </p:contentPart>
        </mc:Choice>
        <mc:Fallback>
          <p:pic>
            <p:nvPicPr>
              <p:cNvPr id="145" name="Ink 14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594833" y="1156960"/>
                <a:ext cx="4125600" cy="126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8" name="Ink 147"/>
              <p14:cNvContentPartPr/>
              <p14:nvPr/>
            </p14:nvContentPartPr>
            <p14:xfrm>
              <a:off x="2726433" y="5592160"/>
              <a:ext cx="362880" cy="329400"/>
            </p14:xfrm>
          </p:contentPart>
        </mc:Choice>
        <mc:Fallback>
          <p:pic>
            <p:nvPicPr>
              <p:cNvPr id="148" name="Ink 14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10593" y="5577760"/>
                <a:ext cx="39096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49" name="Ink 148"/>
              <p14:cNvContentPartPr/>
              <p14:nvPr/>
            </p14:nvContentPartPr>
            <p14:xfrm>
              <a:off x="2888433" y="5599000"/>
              <a:ext cx="24840" cy="1095480"/>
            </p14:xfrm>
          </p:contentPart>
        </mc:Choice>
        <mc:Fallback>
          <p:pic>
            <p:nvPicPr>
              <p:cNvPr id="149" name="Ink 14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871513" y="5582440"/>
                <a:ext cx="57960" cy="11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57" name="Ink 156"/>
              <p14:cNvContentPartPr/>
              <p14:nvPr/>
            </p14:nvContentPartPr>
            <p14:xfrm>
              <a:off x="5681313" y="2703160"/>
              <a:ext cx="1867320" cy="1381680"/>
            </p14:xfrm>
          </p:contentPart>
        </mc:Choice>
        <mc:Fallback>
          <p:pic>
            <p:nvPicPr>
              <p:cNvPr id="157" name="Ink 15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663673" y="2684440"/>
                <a:ext cx="1904400" cy="141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69" name="Ink 168"/>
              <p14:cNvContentPartPr/>
              <p14:nvPr/>
            </p14:nvContentPartPr>
            <p14:xfrm>
              <a:off x="571833" y="2363680"/>
              <a:ext cx="1310040" cy="2408760"/>
            </p14:xfrm>
          </p:contentPart>
        </mc:Choice>
        <mc:Fallback>
          <p:pic>
            <p:nvPicPr>
              <p:cNvPr id="169" name="Ink 16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57073" y="2353240"/>
                <a:ext cx="1340280" cy="243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75" name="Ink 174"/>
              <p14:cNvContentPartPr/>
              <p14:nvPr/>
            </p14:nvContentPartPr>
            <p14:xfrm>
              <a:off x="6777153" y="141400"/>
              <a:ext cx="31320" cy="8352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768513" y="130960"/>
                <a:ext cx="50040" cy="10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77" name="Ink 176"/>
              <p14:cNvContentPartPr/>
              <p14:nvPr/>
            </p14:nvContentPartPr>
            <p14:xfrm>
              <a:off x="450513" y="89200"/>
              <a:ext cx="5825160" cy="1101600"/>
            </p14:xfrm>
          </p:contentPart>
        </mc:Choice>
        <mc:Fallback>
          <p:pic>
            <p:nvPicPr>
              <p:cNvPr id="177" name="Ink 17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37193" y="75520"/>
                <a:ext cx="5854320" cy="11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78" name="Ink 177"/>
              <p14:cNvContentPartPr/>
              <p14:nvPr/>
            </p14:nvContentPartPr>
            <p14:xfrm>
              <a:off x="3355353" y="2767960"/>
              <a:ext cx="446400" cy="234000"/>
            </p14:xfrm>
          </p:contentPart>
        </mc:Choice>
        <mc:Fallback>
          <p:pic>
            <p:nvPicPr>
              <p:cNvPr id="178" name="Ink 17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344553" y="2756440"/>
                <a:ext cx="468720" cy="25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81" name="Ink 180"/>
              <p14:cNvContentPartPr/>
              <p14:nvPr/>
            </p14:nvContentPartPr>
            <p14:xfrm>
              <a:off x="5141313" y="1466200"/>
              <a:ext cx="2961000" cy="725040"/>
            </p14:xfrm>
          </p:contentPart>
        </mc:Choice>
        <mc:Fallback>
          <p:pic>
            <p:nvPicPr>
              <p:cNvPr id="181" name="Ink 18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125113" y="1448920"/>
                <a:ext cx="2992680" cy="75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83" name="Ink 182"/>
              <p14:cNvContentPartPr/>
              <p14:nvPr/>
            </p14:nvContentPartPr>
            <p14:xfrm>
              <a:off x="1047753" y="1469440"/>
              <a:ext cx="57600" cy="931320"/>
            </p14:xfrm>
          </p:contentPart>
        </mc:Choice>
        <mc:Fallback>
          <p:pic>
            <p:nvPicPr>
              <p:cNvPr id="183" name="Ink 18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32993" y="1453960"/>
                <a:ext cx="83880" cy="9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84" name="Ink 183"/>
              <p14:cNvContentPartPr/>
              <p14:nvPr/>
            </p14:nvContentPartPr>
            <p14:xfrm>
              <a:off x="1831473" y="1489240"/>
              <a:ext cx="204120" cy="903240"/>
            </p14:xfrm>
          </p:contentPart>
        </mc:Choice>
        <mc:Fallback>
          <p:pic>
            <p:nvPicPr>
              <p:cNvPr id="184" name="Ink 18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823913" y="1475560"/>
                <a:ext cx="222480" cy="9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85" name="Ink 184"/>
              <p14:cNvContentPartPr/>
              <p14:nvPr/>
            </p14:nvContentPartPr>
            <p14:xfrm>
              <a:off x="2996073" y="1483480"/>
              <a:ext cx="55440" cy="984240"/>
            </p14:xfrm>
          </p:contentPart>
        </mc:Choice>
        <mc:Fallback>
          <p:pic>
            <p:nvPicPr>
              <p:cNvPr id="185" name="Ink 18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978073" y="1470160"/>
                <a:ext cx="80280" cy="10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93" name="Ink 192"/>
              <p14:cNvContentPartPr/>
              <p14:nvPr/>
            </p14:nvContentPartPr>
            <p14:xfrm>
              <a:off x="2402073" y="2906560"/>
              <a:ext cx="3759120" cy="245520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386953" y="2887840"/>
                <a:ext cx="3787200" cy="248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04" name="Ink 203"/>
              <p14:cNvContentPartPr/>
              <p14:nvPr/>
            </p14:nvContentPartPr>
            <p14:xfrm>
              <a:off x="7408233" y="2333440"/>
              <a:ext cx="486720" cy="2144520"/>
            </p14:xfrm>
          </p:contentPart>
        </mc:Choice>
        <mc:Fallback>
          <p:pic>
            <p:nvPicPr>
              <p:cNvPr id="204" name="Ink 20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395273" y="2317240"/>
                <a:ext cx="515520" cy="217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05" name="Ink 204"/>
              <p14:cNvContentPartPr/>
              <p14:nvPr/>
            </p14:nvContentPartPr>
            <p14:xfrm>
              <a:off x="3274713" y="4288960"/>
              <a:ext cx="3537000" cy="740520"/>
            </p14:xfrm>
          </p:contentPart>
        </mc:Choice>
        <mc:Fallback>
          <p:pic>
            <p:nvPicPr>
              <p:cNvPr id="205" name="Ink 20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262833" y="4279245"/>
                <a:ext cx="3562560" cy="7628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17" name="Ink 216"/>
              <p14:cNvContentPartPr/>
              <p14:nvPr/>
            </p14:nvContentPartPr>
            <p14:xfrm>
              <a:off x="5690673" y="4862080"/>
              <a:ext cx="129600" cy="336600"/>
            </p14:xfrm>
          </p:contentPart>
        </mc:Choice>
        <mc:Fallback>
          <p:pic>
            <p:nvPicPr>
              <p:cNvPr id="217" name="Ink 21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678793" y="4846960"/>
                <a:ext cx="156600" cy="36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19" name="Ink 218"/>
              <p14:cNvContentPartPr/>
              <p14:nvPr/>
            </p14:nvContentPartPr>
            <p14:xfrm>
              <a:off x="5110713" y="2791720"/>
              <a:ext cx="457560" cy="572760"/>
            </p14:xfrm>
          </p:contentPart>
        </mc:Choice>
        <mc:Fallback>
          <p:pic>
            <p:nvPicPr>
              <p:cNvPr id="219" name="Ink 21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096313" y="2772640"/>
                <a:ext cx="485280" cy="60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24" name="Ink 223"/>
              <p14:cNvContentPartPr/>
              <p14:nvPr/>
            </p14:nvContentPartPr>
            <p14:xfrm>
              <a:off x="8914833" y="2636560"/>
              <a:ext cx="2417760" cy="305604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898633" y="2619280"/>
                <a:ext cx="2449800" cy="30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25" name="Ink 224"/>
              <p14:cNvContentPartPr/>
              <p14:nvPr/>
            </p14:nvContentPartPr>
            <p14:xfrm>
              <a:off x="8607033" y="4272760"/>
              <a:ext cx="2924640" cy="778320"/>
            </p14:xfrm>
          </p:contentPart>
        </mc:Choice>
        <mc:Fallback>
          <p:pic>
            <p:nvPicPr>
              <p:cNvPr id="225" name="Ink 22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595873" y="4255480"/>
                <a:ext cx="2952000" cy="81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7159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25393" y="221320"/>
              <a:ext cx="9195480" cy="6303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1713" y="205840"/>
                <a:ext cx="9221040" cy="65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0" name="Ink 69"/>
              <p14:cNvContentPartPr/>
              <p14:nvPr/>
            </p14:nvContentPartPr>
            <p14:xfrm>
              <a:off x="2636433" y="1331200"/>
              <a:ext cx="5209560" cy="133236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3473" y="1321840"/>
                <a:ext cx="5236200" cy="135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3" name="Ink 82"/>
              <p14:cNvContentPartPr/>
              <p14:nvPr/>
            </p14:nvContentPartPr>
            <p14:xfrm>
              <a:off x="9340713" y="1020880"/>
              <a:ext cx="2573640" cy="72576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32073" y="1004680"/>
                <a:ext cx="2597400" cy="75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6" name="Ink 85"/>
              <p14:cNvContentPartPr/>
              <p14:nvPr/>
            </p14:nvContentPartPr>
            <p14:xfrm>
              <a:off x="9541233" y="719560"/>
              <a:ext cx="2234520" cy="846720"/>
            </p14:xfrm>
          </p:contentPart>
        </mc:Choice>
        <mc:Fallback>
          <p:pic>
            <p:nvPicPr>
              <p:cNvPr id="86" name="Ink 8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31153" y="706600"/>
                <a:ext cx="2259000" cy="86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5" name="Ink 104"/>
              <p14:cNvContentPartPr/>
              <p14:nvPr/>
            </p14:nvContentPartPr>
            <p14:xfrm>
              <a:off x="1777113" y="2413000"/>
              <a:ext cx="1429560" cy="1268280"/>
            </p14:xfrm>
          </p:contentPart>
        </mc:Choice>
        <mc:Fallback>
          <p:pic>
            <p:nvPicPr>
              <p:cNvPr id="105" name="Ink 10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62353" y="2394280"/>
                <a:ext cx="1464840" cy="130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9" name="Ink 108"/>
              <p14:cNvContentPartPr/>
              <p14:nvPr/>
            </p14:nvContentPartPr>
            <p14:xfrm>
              <a:off x="3817593" y="2572840"/>
              <a:ext cx="1632600" cy="1280880"/>
            </p14:xfrm>
          </p:contentPart>
        </mc:Choice>
        <mc:Fallback>
          <p:pic>
            <p:nvPicPr>
              <p:cNvPr id="109" name="Ink 10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802833" y="2555560"/>
                <a:ext cx="1667520" cy="13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13" name="Ink 112"/>
              <p14:cNvContentPartPr/>
              <p14:nvPr/>
            </p14:nvContentPartPr>
            <p14:xfrm>
              <a:off x="5875353" y="2417680"/>
              <a:ext cx="1257120" cy="119268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60593" y="2398960"/>
                <a:ext cx="1293120" cy="12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42" name="Ink 141"/>
              <p14:cNvContentPartPr/>
              <p14:nvPr/>
            </p14:nvContentPartPr>
            <p14:xfrm>
              <a:off x="4349673" y="1315000"/>
              <a:ext cx="232200" cy="26856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331313" y="1300600"/>
                <a:ext cx="267480" cy="30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52" name="Ink 151"/>
              <p14:cNvContentPartPr/>
              <p14:nvPr/>
            </p14:nvContentPartPr>
            <p14:xfrm>
              <a:off x="6008193" y="2614600"/>
              <a:ext cx="905760" cy="954000"/>
            </p14:xfrm>
          </p:contentPart>
        </mc:Choice>
        <mc:Fallback>
          <p:pic>
            <p:nvPicPr>
              <p:cNvPr id="152" name="Ink 15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98473" y="2599480"/>
                <a:ext cx="926640" cy="9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53" name="Ink 152"/>
              <p14:cNvContentPartPr/>
              <p14:nvPr/>
            </p14:nvContentPartPr>
            <p14:xfrm>
              <a:off x="7710633" y="2204920"/>
              <a:ext cx="603720" cy="805320"/>
            </p14:xfrm>
          </p:contentPart>
        </mc:Choice>
        <mc:Fallback>
          <p:pic>
            <p:nvPicPr>
              <p:cNvPr id="153" name="Ink 15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699473" y="2193760"/>
                <a:ext cx="626760" cy="82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59" name="Ink 158"/>
              <p14:cNvContentPartPr/>
              <p14:nvPr/>
            </p14:nvContentPartPr>
            <p14:xfrm>
              <a:off x="-172287" y="3140920"/>
              <a:ext cx="1289160" cy="48960"/>
            </p14:xfrm>
          </p:contentPart>
        </mc:Choice>
        <mc:Fallback>
          <p:pic>
            <p:nvPicPr>
              <p:cNvPr id="159" name="Ink 15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-180927" y="3133000"/>
                <a:ext cx="131112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60" name="Ink 159"/>
              <p14:cNvContentPartPr/>
              <p14:nvPr/>
            </p14:nvContentPartPr>
            <p14:xfrm>
              <a:off x="1013913" y="2901880"/>
              <a:ext cx="240480" cy="525600"/>
            </p14:xfrm>
          </p:contentPart>
        </mc:Choice>
        <mc:Fallback>
          <p:pic>
            <p:nvPicPr>
              <p:cNvPr id="160" name="Ink 15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01673" y="2888920"/>
                <a:ext cx="270360" cy="55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78" name="Ink 177"/>
              <p14:cNvContentPartPr/>
              <p14:nvPr/>
            </p14:nvContentPartPr>
            <p14:xfrm>
              <a:off x="6983073" y="3131200"/>
              <a:ext cx="1002960" cy="1478880"/>
            </p14:xfrm>
          </p:contentPart>
        </mc:Choice>
        <mc:Fallback>
          <p:pic>
            <p:nvPicPr>
              <p:cNvPr id="178" name="Ink 17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965793" y="3119320"/>
                <a:ext cx="1029960" cy="150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84" name="Ink 183"/>
              <p14:cNvContentPartPr/>
              <p14:nvPr/>
            </p14:nvContentPartPr>
            <p14:xfrm>
              <a:off x="8329473" y="3176560"/>
              <a:ext cx="641520" cy="1370160"/>
            </p14:xfrm>
          </p:contentPart>
        </mc:Choice>
        <mc:Fallback>
          <p:pic>
            <p:nvPicPr>
              <p:cNvPr id="184" name="Ink 18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316873" y="3162880"/>
                <a:ext cx="673920" cy="140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85" name="Ink 184"/>
              <p14:cNvContentPartPr/>
              <p14:nvPr/>
            </p14:nvContentPartPr>
            <p14:xfrm>
              <a:off x="9276993" y="2246320"/>
              <a:ext cx="843120" cy="355680"/>
            </p14:xfrm>
          </p:contentPart>
        </mc:Choice>
        <mc:Fallback>
          <p:pic>
            <p:nvPicPr>
              <p:cNvPr id="185" name="Ink 18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262953" y="2232280"/>
                <a:ext cx="86544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86" name="Ink 185"/>
              <p14:cNvContentPartPr/>
              <p14:nvPr/>
            </p14:nvContentPartPr>
            <p14:xfrm>
              <a:off x="7491033" y="2100880"/>
              <a:ext cx="3779280" cy="1850760"/>
            </p14:xfrm>
          </p:contentPart>
        </mc:Choice>
        <mc:Fallback>
          <p:pic>
            <p:nvPicPr>
              <p:cNvPr id="186" name="Ink 18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476273" y="2082880"/>
                <a:ext cx="3810600" cy="18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92" name="Ink 191"/>
              <p14:cNvContentPartPr/>
              <p14:nvPr/>
            </p14:nvContentPartPr>
            <p14:xfrm>
              <a:off x="9483633" y="3366280"/>
              <a:ext cx="129960" cy="288360"/>
            </p14:xfrm>
          </p:contentPart>
        </mc:Choice>
        <mc:Fallback>
          <p:pic>
            <p:nvPicPr>
              <p:cNvPr id="192" name="Ink 19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471753" y="3352600"/>
                <a:ext cx="158400" cy="3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12" name="Ink 211"/>
              <p14:cNvContentPartPr/>
              <p14:nvPr/>
            </p14:nvContentPartPr>
            <p14:xfrm>
              <a:off x="5917113" y="4570480"/>
              <a:ext cx="1633680" cy="1650960"/>
            </p14:xfrm>
          </p:contentPart>
        </mc:Choice>
        <mc:Fallback>
          <p:pic>
            <p:nvPicPr>
              <p:cNvPr id="212" name="Ink 21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902353" y="4555360"/>
                <a:ext cx="1671120" cy="168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15" name="Ink 214"/>
              <p14:cNvContentPartPr/>
              <p14:nvPr/>
            </p14:nvContentPartPr>
            <p14:xfrm>
              <a:off x="10878273" y="3778840"/>
              <a:ext cx="1397880" cy="1609920"/>
            </p14:xfrm>
          </p:contentPart>
        </mc:Choice>
        <mc:Fallback>
          <p:pic>
            <p:nvPicPr>
              <p:cNvPr id="215" name="Ink 21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863873" y="3762640"/>
                <a:ext cx="1434600" cy="164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23" name="Ink 222"/>
              <p14:cNvContentPartPr/>
              <p14:nvPr/>
            </p14:nvContentPartPr>
            <p14:xfrm>
              <a:off x="10743993" y="2945080"/>
              <a:ext cx="1088640" cy="897480"/>
            </p14:xfrm>
          </p:contentPart>
        </mc:Choice>
        <mc:Fallback>
          <p:pic>
            <p:nvPicPr>
              <p:cNvPr id="223" name="Ink 22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731033" y="2928880"/>
                <a:ext cx="1111680" cy="9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33" name="Ink 232"/>
              <p14:cNvContentPartPr/>
              <p14:nvPr/>
            </p14:nvContentPartPr>
            <p14:xfrm>
              <a:off x="5055633" y="4969000"/>
              <a:ext cx="2247480" cy="999000"/>
            </p14:xfrm>
          </p:contentPart>
        </mc:Choice>
        <mc:Fallback>
          <p:pic>
            <p:nvPicPr>
              <p:cNvPr id="233" name="Ink 23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041953" y="4955320"/>
                <a:ext cx="2273400" cy="10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64" name="Ink 263"/>
              <p14:cNvContentPartPr/>
              <p14:nvPr/>
            </p14:nvContentPartPr>
            <p14:xfrm>
              <a:off x="1386513" y="3455200"/>
              <a:ext cx="4593600" cy="2512800"/>
            </p14:xfrm>
          </p:contentPart>
        </mc:Choice>
        <mc:Fallback>
          <p:pic>
            <p:nvPicPr>
              <p:cNvPr id="264" name="Ink 26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369953" y="3441520"/>
                <a:ext cx="4623840" cy="254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73" name="Ink 272"/>
              <p14:cNvContentPartPr/>
              <p14:nvPr/>
            </p14:nvContentPartPr>
            <p14:xfrm>
              <a:off x="2056833" y="5484520"/>
              <a:ext cx="469080" cy="707040"/>
            </p14:xfrm>
          </p:contentPart>
        </mc:Choice>
        <mc:Fallback>
          <p:pic>
            <p:nvPicPr>
              <p:cNvPr id="273" name="Ink 27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040993" y="5468320"/>
                <a:ext cx="501120" cy="73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75" name="Ink 274"/>
              <p14:cNvContentPartPr/>
              <p14:nvPr/>
            </p14:nvContentPartPr>
            <p14:xfrm>
              <a:off x="1136673" y="5951800"/>
              <a:ext cx="447480" cy="510840"/>
            </p14:xfrm>
          </p:contentPart>
        </mc:Choice>
        <mc:Fallback>
          <p:pic>
            <p:nvPicPr>
              <p:cNvPr id="275" name="Ink 27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125873" y="5933080"/>
                <a:ext cx="478080" cy="54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77" name="Ink 276"/>
              <p14:cNvContentPartPr/>
              <p14:nvPr/>
            </p14:nvContentPartPr>
            <p14:xfrm>
              <a:off x="3273993" y="5744800"/>
              <a:ext cx="525240" cy="627480"/>
            </p14:xfrm>
          </p:contentPart>
        </mc:Choice>
        <mc:Fallback>
          <p:pic>
            <p:nvPicPr>
              <p:cNvPr id="277" name="Ink 27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258873" y="5725720"/>
                <a:ext cx="561960" cy="66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88" name="Ink 287"/>
              <p14:cNvContentPartPr/>
              <p14:nvPr/>
            </p14:nvContentPartPr>
            <p14:xfrm>
              <a:off x="2282193" y="1451080"/>
              <a:ext cx="1247400" cy="677160"/>
            </p14:xfrm>
          </p:contentPart>
        </mc:Choice>
        <mc:Fallback>
          <p:pic>
            <p:nvPicPr>
              <p:cNvPr id="288" name="Ink 28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269593" y="1435240"/>
                <a:ext cx="1265760" cy="69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89" name="Ink 288"/>
              <p14:cNvContentPartPr/>
              <p14:nvPr/>
            </p14:nvContentPartPr>
            <p14:xfrm>
              <a:off x="5261913" y="961480"/>
              <a:ext cx="6082560" cy="2300040"/>
            </p14:xfrm>
          </p:contentPart>
        </mc:Choice>
        <mc:Fallback>
          <p:pic>
            <p:nvPicPr>
              <p:cNvPr id="289" name="Ink 28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252193" y="948160"/>
                <a:ext cx="6112080" cy="233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90" name="Ink 289"/>
              <p14:cNvContentPartPr/>
              <p14:nvPr/>
            </p14:nvContentPartPr>
            <p14:xfrm>
              <a:off x="2134593" y="6105160"/>
              <a:ext cx="622080" cy="585000"/>
            </p14:xfrm>
          </p:contentPart>
        </mc:Choice>
        <mc:Fallback>
          <p:pic>
            <p:nvPicPr>
              <p:cNvPr id="290" name="Ink 28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119113" y="6085720"/>
                <a:ext cx="657720" cy="61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01" name="Ink 300"/>
              <p14:cNvContentPartPr/>
              <p14:nvPr/>
            </p14:nvContentPartPr>
            <p14:xfrm>
              <a:off x="9549153" y="4010680"/>
              <a:ext cx="451080" cy="38880"/>
            </p14:xfrm>
          </p:contentPart>
        </mc:Choice>
        <mc:Fallback>
          <p:pic>
            <p:nvPicPr>
              <p:cNvPr id="301" name="Ink 300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542673" y="3997720"/>
                <a:ext cx="46872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02" name="Ink 301"/>
              <p14:cNvContentPartPr/>
              <p14:nvPr/>
            </p14:nvContentPartPr>
            <p14:xfrm>
              <a:off x="9597753" y="4101760"/>
              <a:ext cx="501120" cy="52560"/>
            </p14:xfrm>
          </p:contentPart>
        </mc:Choice>
        <mc:Fallback>
          <p:pic>
            <p:nvPicPr>
              <p:cNvPr id="302" name="Ink 301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585873" y="4088800"/>
                <a:ext cx="52668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11" name="Ink 310"/>
              <p14:cNvContentPartPr/>
              <p14:nvPr/>
            </p14:nvContentPartPr>
            <p14:xfrm>
              <a:off x="8798553" y="4709440"/>
              <a:ext cx="982440" cy="1197360"/>
            </p14:xfrm>
          </p:contentPart>
        </mc:Choice>
        <mc:Fallback>
          <p:pic>
            <p:nvPicPr>
              <p:cNvPr id="311" name="Ink 31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786673" y="4691800"/>
                <a:ext cx="1006200" cy="12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52" name="Ink 351"/>
              <p14:cNvContentPartPr/>
              <p14:nvPr/>
            </p14:nvContentPartPr>
            <p14:xfrm>
              <a:off x="11755953" y="5875120"/>
              <a:ext cx="1020240" cy="908629"/>
            </p14:xfrm>
          </p:contentPart>
        </mc:Choice>
        <mc:Fallback>
          <p:pic>
            <p:nvPicPr>
              <p:cNvPr id="352" name="Ink 35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1741553" y="5856760"/>
                <a:ext cx="1055520" cy="9417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64" name="Ink 363"/>
              <p14:cNvContentPartPr/>
              <p14:nvPr/>
            </p14:nvContentPartPr>
            <p14:xfrm>
              <a:off x="11116593" y="4717360"/>
              <a:ext cx="912600" cy="524149"/>
            </p14:xfrm>
          </p:contentPart>
        </mc:Choice>
        <mc:Fallback>
          <p:pic>
            <p:nvPicPr>
              <p:cNvPr id="364" name="Ink 36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109033" y="4704400"/>
                <a:ext cx="938880" cy="5479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67" name="Ink 366"/>
              <p14:cNvContentPartPr/>
              <p14:nvPr/>
            </p14:nvContentPartPr>
            <p14:xfrm>
              <a:off x="8470953" y="4512880"/>
              <a:ext cx="1617840" cy="1479240"/>
            </p14:xfrm>
          </p:contentPart>
        </mc:Choice>
        <mc:Fallback>
          <p:pic>
            <p:nvPicPr>
              <p:cNvPr id="367" name="Ink 36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455833" y="4497400"/>
                <a:ext cx="1653480" cy="151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68" name="Ink 367"/>
              <p14:cNvContentPartPr/>
              <p14:nvPr/>
            </p14:nvContentPartPr>
            <p14:xfrm>
              <a:off x="11061513" y="3157109"/>
              <a:ext cx="1487160" cy="2726280"/>
            </p14:xfrm>
          </p:contentPart>
        </mc:Choice>
        <mc:Fallback>
          <p:pic>
            <p:nvPicPr>
              <p:cNvPr id="368" name="Ink 36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1045313" y="3143069"/>
                <a:ext cx="1521720" cy="27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72" name="Ink 371"/>
              <p14:cNvContentPartPr/>
              <p14:nvPr/>
            </p14:nvContentPartPr>
            <p14:xfrm>
              <a:off x="10384713" y="4029040"/>
              <a:ext cx="1388880" cy="2129029"/>
            </p14:xfrm>
          </p:contentPart>
        </mc:Choice>
        <mc:Fallback>
          <p:pic>
            <p:nvPicPr>
              <p:cNvPr id="372" name="Ink 37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0369233" y="4012840"/>
                <a:ext cx="1419120" cy="21628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74" name="Ink 373"/>
              <p14:cNvContentPartPr/>
              <p14:nvPr/>
            </p14:nvContentPartPr>
            <p14:xfrm>
              <a:off x="7994313" y="5296960"/>
              <a:ext cx="4739400" cy="1502629"/>
            </p14:xfrm>
          </p:contentPart>
        </mc:Choice>
        <mc:Fallback>
          <p:pic>
            <p:nvPicPr>
              <p:cNvPr id="374" name="Ink 37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976313" y="5290120"/>
                <a:ext cx="4775760" cy="15224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75" name="Ink 374"/>
              <p14:cNvContentPartPr/>
              <p14:nvPr/>
            </p14:nvContentPartPr>
            <p14:xfrm>
              <a:off x="420993" y="2606669"/>
              <a:ext cx="9428040" cy="393480"/>
            </p14:xfrm>
          </p:contentPart>
        </mc:Choice>
        <mc:Fallback>
          <p:pic>
            <p:nvPicPr>
              <p:cNvPr id="375" name="Ink 374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74913" y="2556269"/>
                <a:ext cx="9494640" cy="54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76" name="Ink 375"/>
              <p14:cNvContentPartPr/>
              <p14:nvPr/>
            </p14:nvContentPartPr>
            <p14:xfrm>
              <a:off x="4987233" y="1338760"/>
              <a:ext cx="2960640" cy="872280"/>
            </p14:xfrm>
          </p:contentPart>
        </mc:Choice>
        <mc:Fallback>
          <p:pic>
            <p:nvPicPr>
              <p:cNvPr id="376" name="Ink 375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981473" y="1330124"/>
                <a:ext cx="2971080" cy="8870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77" name="Ink 376"/>
              <p14:cNvContentPartPr/>
              <p14:nvPr/>
            </p14:nvContentPartPr>
            <p14:xfrm>
              <a:off x="6229233" y="3687400"/>
              <a:ext cx="2391480" cy="2319120"/>
            </p14:xfrm>
          </p:contentPart>
        </mc:Choice>
        <mc:Fallback>
          <p:pic>
            <p:nvPicPr>
              <p:cNvPr id="377" name="Ink 37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218793" y="3670120"/>
                <a:ext cx="2413440" cy="235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78" name="Ink 377"/>
              <p14:cNvContentPartPr/>
              <p14:nvPr/>
            </p14:nvContentPartPr>
            <p14:xfrm>
              <a:off x="9878553" y="5838760"/>
              <a:ext cx="1164600" cy="1014120"/>
            </p14:xfrm>
          </p:contentPart>
        </mc:Choice>
        <mc:Fallback>
          <p:pic>
            <p:nvPicPr>
              <p:cNvPr id="378" name="Ink 377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9863073" y="5823640"/>
                <a:ext cx="1201680" cy="10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79" name="Ink 378"/>
              <p14:cNvContentPartPr/>
              <p14:nvPr/>
            </p14:nvContentPartPr>
            <p14:xfrm>
              <a:off x="7312113" y="3015269"/>
              <a:ext cx="765000" cy="1160640"/>
            </p14:xfrm>
          </p:contentPart>
        </mc:Choice>
        <mc:Fallback>
          <p:pic>
            <p:nvPicPr>
              <p:cNvPr id="379" name="Ink 378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255953" y="2944709"/>
                <a:ext cx="848520" cy="134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80" name="Ink 379"/>
              <p14:cNvContentPartPr/>
              <p14:nvPr/>
            </p14:nvContentPartPr>
            <p14:xfrm>
              <a:off x="8346753" y="3051629"/>
              <a:ext cx="484200" cy="1091160"/>
            </p14:xfrm>
          </p:contentPart>
        </mc:Choice>
        <mc:Fallback>
          <p:pic>
            <p:nvPicPr>
              <p:cNvPr id="380" name="Ink 379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298513" y="2955149"/>
                <a:ext cx="595800" cy="131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81" name="Ink 380"/>
              <p14:cNvContentPartPr/>
              <p14:nvPr/>
            </p14:nvContentPartPr>
            <p14:xfrm>
              <a:off x="9687753" y="3563560"/>
              <a:ext cx="648720" cy="474120"/>
            </p14:xfrm>
          </p:contentPart>
        </mc:Choice>
        <mc:Fallback>
          <p:pic>
            <p:nvPicPr>
              <p:cNvPr id="381" name="Ink 38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9678393" y="3547000"/>
                <a:ext cx="670680" cy="50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82" name="Ink 381"/>
              <p14:cNvContentPartPr/>
              <p14:nvPr/>
            </p14:nvContentPartPr>
            <p14:xfrm>
              <a:off x="8822313" y="2757869"/>
              <a:ext cx="1109520" cy="682920"/>
            </p14:xfrm>
          </p:contentPart>
        </mc:Choice>
        <mc:Fallback>
          <p:pic>
            <p:nvPicPr>
              <p:cNvPr id="382" name="Ink 381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776233" y="2664269"/>
                <a:ext cx="1216800" cy="90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83" name="Ink 382"/>
              <p14:cNvContentPartPr/>
              <p14:nvPr/>
            </p14:nvContentPartPr>
            <p14:xfrm>
              <a:off x="8115993" y="2576800"/>
              <a:ext cx="522000" cy="464760"/>
            </p14:xfrm>
          </p:contentPart>
        </mc:Choice>
        <mc:Fallback>
          <p:pic>
            <p:nvPicPr>
              <p:cNvPr id="383" name="Ink 382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102673" y="2563480"/>
                <a:ext cx="545760" cy="48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84" name="Ink 383"/>
              <p14:cNvContentPartPr/>
              <p14:nvPr/>
            </p14:nvContentPartPr>
            <p14:xfrm>
              <a:off x="1950993" y="3500909"/>
              <a:ext cx="1024920" cy="391680"/>
            </p14:xfrm>
          </p:contentPart>
        </mc:Choice>
        <mc:Fallback>
          <p:pic>
            <p:nvPicPr>
              <p:cNvPr id="384" name="Ink 383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909593" y="3396869"/>
                <a:ext cx="1112400" cy="56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85" name="Ink 384"/>
              <p14:cNvContentPartPr/>
              <p14:nvPr/>
            </p14:nvContentPartPr>
            <p14:xfrm>
              <a:off x="1830033" y="3637709"/>
              <a:ext cx="987840" cy="358200"/>
            </p14:xfrm>
          </p:contentPart>
        </mc:Choice>
        <mc:Fallback>
          <p:pic>
            <p:nvPicPr>
              <p:cNvPr id="385" name="Ink 384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776753" y="3515669"/>
                <a:ext cx="10994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86" name="Ink 385"/>
              <p14:cNvContentPartPr/>
              <p14:nvPr/>
            </p14:nvContentPartPr>
            <p14:xfrm>
              <a:off x="4155633" y="3691709"/>
              <a:ext cx="1067400" cy="138240"/>
            </p14:xfrm>
          </p:contentPart>
        </mc:Choice>
        <mc:Fallback>
          <p:pic>
            <p:nvPicPr>
              <p:cNvPr id="386" name="Ink 385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120713" y="3599909"/>
                <a:ext cx="114192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87" name="Ink 386"/>
              <p14:cNvContentPartPr/>
              <p14:nvPr/>
            </p14:nvContentPartPr>
            <p14:xfrm>
              <a:off x="4149873" y="3801869"/>
              <a:ext cx="1065240" cy="158040"/>
            </p14:xfrm>
          </p:contentPart>
        </mc:Choice>
        <mc:Fallback>
          <p:pic>
            <p:nvPicPr>
              <p:cNvPr id="387" name="Ink 386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108473" y="3695309"/>
                <a:ext cx="1153800" cy="35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88" name="Ink 387"/>
              <p14:cNvContentPartPr/>
              <p14:nvPr/>
            </p14:nvContentPartPr>
            <p14:xfrm>
              <a:off x="3897153" y="2012680"/>
              <a:ext cx="2301480" cy="649080"/>
            </p14:xfrm>
          </p:contentPart>
        </mc:Choice>
        <mc:Fallback>
          <p:pic>
            <p:nvPicPr>
              <p:cNvPr id="388" name="Ink 387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885273" y="2003320"/>
                <a:ext cx="2328480" cy="66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389" name="Ink 388"/>
              <p14:cNvContentPartPr/>
              <p14:nvPr/>
            </p14:nvContentPartPr>
            <p14:xfrm>
              <a:off x="1880793" y="2638360"/>
              <a:ext cx="3023640" cy="1090440"/>
            </p14:xfrm>
          </p:contentPart>
        </mc:Choice>
        <mc:Fallback>
          <p:pic>
            <p:nvPicPr>
              <p:cNvPr id="389" name="Ink 388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871073" y="2623600"/>
                <a:ext cx="3043440" cy="111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9831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13</Words>
  <Application>Microsoft Office PowerPoint</Application>
  <PresentationFormat>Widescreen</PresentationFormat>
  <Paragraphs>13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MS PGothic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National University of Singapore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elebv</dc:creator>
  <cp:lastModifiedBy>elebv</cp:lastModifiedBy>
  <cp:revision>17</cp:revision>
  <dcterms:created xsi:type="dcterms:W3CDTF">2021-02-03T11:26:10Z</dcterms:created>
  <dcterms:modified xsi:type="dcterms:W3CDTF">2021-02-10T11:59:27Z</dcterms:modified>
</cp:coreProperties>
</file>

<file path=docProps/thumbnail.jpeg>
</file>